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8" r:id="rId13"/>
    <p:sldId id="279" r:id="rId14"/>
    <p:sldId id="271" r:id="rId15"/>
    <p:sldId id="277" r:id="rId16"/>
    <p:sldId id="280" r:id="rId17"/>
    <p:sldId id="281" r:id="rId18"/>
    <p:sldId id="272" r:id="rId19"/>
    <p:sldId id="273" r:id="rId20"/>
    <p:sldId id="276" r:id="rId21"/>
    <p:sldId id="274" r:id="rId22"/>
    <p:sldId id="275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F694-100D-47DA-AD5B-591B86370FF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426B-411C-47FB-B1ED-1CF13E606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92337" cy="6572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cs typeface="Gautami" pitchFamily="34" charset="0"/>
              </a:rPr>
              <a:t>Детям о войне</a:t>
            </a:r>
            <a:endParaRPr lang="ru-RU" sz="3100" b="1" dirty="0">
              <a:solidFill>
                <a:schemeClr val="bg2">
                  <a:lumMod val="25000"/>
                </a:schemeClr>
              </a:solidFill>
              <a:latin typeface="Segoe Print" pitchFamily="2" charset="0"/>
              <a:cs typeface="Gauta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Трудились женщины и в тылу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21940"/>
            <a:ext cx="6286544" cy="410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Дети во время войны мерзли и голодали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11" y="1928802"/>
            <a:ext cx="2827464" cy="401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000240"/>
            <a:ext cx="1903759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Хлеб выдавали по карточкам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60886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28868"/>
            <a:ext cx="38485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Родные ждали весточки с фронта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571612"/>
            <a:ext cx="5943600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Война шла почти четыре года. За это время погибло очень много солдат и мирных жителей.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2643182"/>
            <a:ext cx="4929221" cy="327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Отечественная война… Страшный период в истории страны. Но именно в это время наиболее ярко проявились такие качества, как отвага, дружба, взаимопомощь, мужество, преданность.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тяжелые годы рядом с солдатами на фронте воевали и те, кого мы называем нашими меньшими братьями: звери и птицы.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Им не давали орденов, они не получали званий. Они совершали подвиги, не зная этого. Они просто делали то, чему их научили люди – и гибли, также как и люди. Но, погибая, они спасали тысячи человеческих жизней.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9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5" y="3714752"/>
            <a:ext cx="331538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3786190"/>
            <a:ext cx="276853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Животные-герои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были самыми разными, но все они, начиная от мелких голубей и заканчивая крупными и выносливыми лошадьми, работали на благо Победы. Конечно же, самыми верными помощниками солдат в годы Великой Отечественной войны Конечно же, самыми верными помощниками солдат в годы Великой Отечественной войны были собаки.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многие из нас знают об этих четвероногих героях, спасших сотни тысяч человеческих жизней. Возможно, многие ветераны остались живы, только благодаря, их отличной работе и беспрекословному исполнению своего долга – помогать человеку в любой ситуации, даже если это стоило их жизни.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37" y="3591942"/>
            <a:ext cx="3857652" cy="266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нас уважают собаку недаром,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Собака на фронте была санитаром,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Связистом, сапёром. Порою собаки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танки бросались во время атаки.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Да, на войне получалось и так,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Что «тигры», «пантеры» боялись собак.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3" y="2500306"/>
            <a:ext cx="273260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572008"/>
            <a:ext cx="2812607" cy="205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5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500306"/>
            <a:ext cx="2928926" cy="203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Закончилась война 9 мая 1945 года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714488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Победе радовалась вся страна! Эта радость была со слезами на глазах. В каждой семье кто – то погиб на этой страшной войне.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2500306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15370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, дедуля, у тебя слеза?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358775" indent="0" fontAlgn="base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Почему, дедуля, у тебя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слеза?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дедуля, прячешь ты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глаза?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тебя обидел, можешь рассказать?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За тебя я буду драться, воевать!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- Внучек ты мой милый, нет, не плачу я,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Просто вспоминаю о былых боях,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Был когда я молод, Родину любил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 врагов проклятых под Москвою бил!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Там друзей военных много полегло,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Вспоминать об этом сердцу тяжело!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 Победу в Мае встретили не все,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Там лежать остались в утренней росе!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Так живи, мой внучек,  и войны не знай,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Каждый год с Победой пусть приходит Май!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Улыбайся солнцу, весело играй,</a:t>
            </a:r>
            <a:br>
              <a:rPr lang="ru-RU" sz="1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Но что было с нами, ты не забывай!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285860"/>
            <a:ext cx="2961391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подвиги героев награждали медалями и орденами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5" y="1637875"/>
            <a:ext cx="57150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Каждый год 9 мая наш народ празднует 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ень Победы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Люди несут цветы к вечному огню – символу памяти погибшим героям Великой Отечественной войны.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2643182"/>
            <a:ext cx="5000660" cy="334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Чтобы вновь по планете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Метели войны не мели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Людям память нужна,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Как бы трудно им не было с нею.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Людям память нужна,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Чтоб беду отвести от Земли,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И вставая за это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Быть зорче, сплочённей, мудрее.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(Ю. Воронов)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786190"/>
            <a:ext cx="6286544" cy="23399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того памятного мая минуло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75лет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Выросли новые поколения. Для них Великая Отечественная война – далёкая история. Но совесть и долг перед погибшими и пережившими войну не должны позволить нам забыть эту героическую и трагическую страницу летописи нашего государства.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891825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 началась 22 июня 1941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85926"/>
            <a:ext cx="5643602" cy="42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Каждая семья проводила на войну мужа, сына,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рата…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987381"/>
            <a:ext cx="5143536" cy="42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Трудно приходилось нашим солдатам, уж очень сильный был враг!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214554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Бойцы нашей армии врага били, гнали с нашей земли на море, в воздухе…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2285992"/>
            <a:ext cx="3770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7" y="2071678"/>
            <a:ext cx="2789107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Воевали и на земле</a:t>
            </a:r>
            <a:endParaRPr lang="ru-RU" dirty="0"/>
          </a:p>
        </p:txBody>
      </p:sp>
      <p:pic>
        <p:nvPicPr>
          <p:cNvPr id="5" name="Содержимое 4" descr="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2" y="1665260"/>
            <a:ext cx="5643602" cy="428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Гнали врагов  и в холод и в жару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8599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571612"/>
            <a:ext cx="392836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Женщины воевали наравне с мужчинами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71612"/>
            <a:ext cx="6429420" cy="383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0ECF5C94B85C4896AE75A7BBC83423" ma:contentTypeVersion="49" ma:contentTypeDescription="Создание документа." ma:contentTypeScope="" ma:versionID="69ab1022989a64ee8281a2b4a51c352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000286-C91B-4800-9C3E-A823DABBE1AF}"/>
</file>

<file path=customXml/itemProps2.xml><?xml version="1.0" encoding="utf-8"?>
<ds:datastoreItem xmlns:ds="http://schemas.openxmlformats.org/officeDocument/2006/customXml" ds:itemID="{2F94D3B8-E16D-449F-9F01-2489EC0377AF}"/>
</file>

<file path=customXml/itemProps3.xml><?xml version="1.0" encoding="utf-8"?>
<ds:datastoreItem xmlns:ds="http://schemas.openxmlformats.org/officeDocument/2006/customXml" ds:itemID="{A6B45C0A-C433-4F91-B9A3-F17CD0FBFFC7}"/>
</file>

<file path=customXml/itemProps4.xml><?xml version="1.0" encoding="utf-8"?>
<ds:datastoreItem xmlns:ds="http://schemas.openxmlformats.org/officeDocument/2006/customXml" ds:itemID="{69CAA08E-E821-4372-B9B9-FEE3B237777D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66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   Детям о войне</vt:lpstr>
      <vt:lpstr>Слайд 2</vt:lpstr>
      <vt:lpstr> Великая Отечественная война началась 22 июня 1941 года</vt:lpstr>
      <vt:lpstr>  Каждая семья проводила на войну мужа, сына, брата…</vt:lpstr>
      <vt:lpstr>  Трудно приходилось нашим солдатам, уж очень сильный был враг!</vt:lpstr>
      <vt:lpstr>  Бойцы нашей армии врага били, гнали с нашей земли на море, в воздухе…</vt:lpstr>
      <vt:lpstr> Воевали и на земле</vt:lpstr>
      <vt:lpstr> Гнали врагов  и в холод и в жару</vt:lpstr>
      <vt:lpstr> Женщины воевали наравне с мужчинами</vt:lpstr>
      <vt:lpstr> Трудились женщины и в тылу</vt:lpstr>
      <vt:lpstr>  Дети во время войны мерзли и голодали</vt:lpstr>
      <vt:lpstr> Хлеб выдавали по карточкам</vt:lpstr>
      <vt:lpstr>Родные ждали весточки с фронта</vt:lpstr>
      <vt:lpstr>   Война шла почти четыре года. За это время погибло очень много солдат и мирных жителей.</vt:lpstr>
      <vt:lpstr>           Великая Отечественная война… Страшный период в истории страны. Но именно в это время наиболее ярко проявились такие качества, как отвага, дружба, взаимопомощь, мужество, преданность.  . В тяжелые годы рядом с солдатами на фронте воевали и те, кого мы называем нашими меньшими братьями: звери и птицы. Им не давали орденов, они не получали званий. Они совершали подвиги, не зная этого. Они просто делали то, чему их научили люди – и гибли, также как и люди. Но, погибая, они спасали тысячи человеческих жизней. </vt:lpstr>
      <vt:lpstr>             Животные-герои Великой Отечественной войны были самыми разными, но все они, начиная от мелких голубей и заканчивая крупными и выносливыми лошадьми, работали на благо Победы. Конечно же, самыми верными помощниками солдат в годы Великой Отечественной войны Конечно же, самыми верными помощниками солдат в годы Великой Отечественной войны были собаки. Не многие из нас знают об этих четвероногих героях, спасших сотни тысяч человеческих жизней. Возможно, многие ветераны остались живы, только благодаря, их отличной работе и беспрекословному исполнению своего долга – помогать человеку в любой ситуации, даже если это стоило их жизни.  </vt:lpstr>
      <vt:lpstr>    У нас уважают собаку недаром, Собака на фронте была санитаром, Связистом, сапёром. Порою собаки На танки бросались во время атаки. Да, на войне получалось и так, Что «тигры», «пантеры» боялись собак. </vt:lpstr>
      <vt:lpstr>  Закончилась война 9 мая 1945 года</vt:lpstr>
      <vt:lpstr>   Победе радовалась вся страна! Эта радость была со слезами на глазах. В каждой семье кто – то погиб на этой страшной войне.</vt:lpstr>
      <vt:lpstr> За подвиги героев награждали медалями и орденами</vt:lpstr>
      <vt:lpstr>   Каждый год 9 мая наш народ празднует День Победы. Люди несут цветы к вечному огню – символу памяти погибшим героям Великой Отечественной войны.</vt:lpstr>
      <vt:lpstr>      …Чтобы вновь по планете Метели войны не мели Людям память нужна, Как бы трудно им не было с нею. Людям память нужна, Чтоб беду отвести от Земли, И вставая за это Быть зорче, сплочённей, мудрее. (Ю. Воронов)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28</cp:revision>
  <dcterms:created xsi:type="dcterms:W3CDTF">2020-04-26T17:45:40Z</dcterms:created>
  <dcterms:modified xsi:type="dcterms:W3CDTF">2020-04-27T05:11:52Z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0x010100AD0ECF5C94B85C4896AE75A7BBC83423</vt:lpwstr>
  </property>
</Properties>
</file>