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8CD3-CA69-4C3E-8476-0A370B4ED21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E2C2-31B5-4C49-86AF-508B9AB245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296723/297c403f-8183-4a74-b9e9-9b7a374cfc6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73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«Чтобы знали, чтобы помнили»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№13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avatars.mds.yandex.net/get-pdb/2296723/297c403f-8183-4a74-b9e9-9b7a374cfc6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3595" t="10428" b="12401"/>
          <a:stretch>
            <a:fillRect/>
          </a:stretch>
        </p:blipFill>
        <p:spPr bwMode="auto">
          <a:xfrm rot="16200000">
            <a:off x="3596970" y="4046841"/>
            <a:ext cx="1807187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6452" r="6450"/>
          <a:stretch>
            <a:fillRect/>
          </a:stretch>
        </p:blipFill>
        <p:spPr bwMode="auto">
          <a:xfrm>
            <a:off x="6072198" y="1285860"/>
            <a:ext cx="1928826" cy="29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2428860" cy="3571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 l="5315" t="34550" r="4322" b="17610"/>
          <a:stretch>
            <a:fillRect/>
          </a:stretch>
        </p:blipFill>
        <p:spPr bwMode="auto">
          <a:xfrm>
            <a:off x="5929322" y="4429132"/>
            <a:ext cx="2500330" cy="1764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166817" y="1762351"/>
            <a:ext cx="2668915" cy="200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avatars.mds.yandex.net/get-pdb/2296723/297c403f-8183-4a74-b9e9-9b7a374cfc6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641587" cy="1981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672" t="10090" r="6666" b="15916"/>
          <a:stretch>
            <a:fillRect/>
          </a:stretch>
        </p:blipFill>
        <p:spPr bwMode="auto">
          <a:xfrm>
            <a:off x="3143240" y="3071810"/>
            <a:ext cx="2711242" cy="1697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7500" r="3332" b="35108"/>
          <a:stretch>
            <a:fillRect/>
          </a:stretch>
        </p:blipFill>
        <p:spPr bwMode="auto">
          <a:xfrm>
            <a:off x="3286116" y="4929198"/>
            <a:ext cx="2383431" cy="1808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t="12787" b="27114"/>
          <a:stretch>
            <a:fillRect/>
          </a:stretch>
        </p:blipFill>
        <p:spPr bwMode="auto">
          <a:xfrm>
            <a:off x="6215073" y="4214818"/>
            <a:ext cx="2407065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714356"/>
            <a:ext cx="2370440" cy="3160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r="10755" b="34659"/>
          <a:stretch>
            <a:fillRect/>
          </a:stretch>
        </p:blipFill>
        <p:spPr bwMode="auto">
          <a:xfrm>
            <a:off x="357158" y="3929066"/>
            <a:ext cx="2214578" cy="2161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 l="8333" t="35417" r="11111" b="27083"/>
          <a:stretch>
            <a:fillRect/>
          </a:stretch>
        </p:blipFill>
        <p:spPr bwMode="auto">
          <a:xfrm>
            <a:off x="3214678" y="1285860"/>
            <a:ext cx="2571768" cy="1596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avatars.mds.yandex.net/get-pdb/2296723/297c403f-8183-4a74-b9e9-9b7a374cfc6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7733" b="18534"/>
          <a:stretch>
            <a:fillRect/>
          </a:stretch>
        </p:blipFill>
        <p:spPr bwMode="auto">
          <a:xfrm>
            <a:off x="4214810" y="1357298"/>
            <a:ext cx="2891661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6250" t="32812" r="15625"/>
          <a:stretch>
            <a:fillRect/>
          </a:stretch>
        </p:blipFill>
        <p:spPr bwMode="auto">
          <a:xfrm rot="5400000">
            <a:off x="538245" y="1247649"/>
            <a:ext cx="1495214" cy="1714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2276" r="15390"/>
          <a:stretch>
            <a:fillRect/>
          </a:stretch>
        </p:blipFill>
        <p:spPr bwMode="auto">
          <a:xfrm>
            <a:off x="6643702" y="2674828"/>
            <a:ext cx="2286016" cy="1779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500570"/>
            <a:ext cx="2428892" cy="1821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t="20888" r="7310" b="31069"/>
          <a:stretch>
            <a:fillRect/>
          </a:stretch>
        </p:blipFill>
        <p:spPr bwMode="auto">
          <a:xfrm>
            <a:off x="428596" y="3000372"/>
            <a:ext cx="1734867" cy="1596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 l="3413" t="20710" b="24927"/>
          <a:stretch>
            <a:fillRect/>
          </a:stretch>
        </p:blipFill>
        <p:spPr bwMode="auto">
          <a:xfrm>
            <a:off x="357158" y="4714884"/>
            <a:ext cx="2024536" cy="1519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786190"/>
            <a:ext cx="2500330" cy="1875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 l="14614" t="10962" b="16692"/>
          <a:stretch>
            <a:fillRect/>
          </a:stretch>
        </p:blipFill>
        <p:spPr bwMode="auto">
          <a:xfrm>
            <a:off x="2357422" y="1357298"/>
            <a:ext cx="1644100" cy="1857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296723/297c403f-8183-4a74-b9e9-9b7a374cfc6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544" t="7086" r="4546" b="5034"/>
          <a:stretch>
            <a:fillRect/>
          </a:stretch>
        </p:blipFill>
        <p:spPr bwMode="auto">
          <a:xfrm>
            <a:off x="3000364" y="1857364"/>
            <a:ext cx="3071834" cy="2227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446" t="4723" b="5536"/>
          <a:stretch>
            <a:fillRect/>
          </a:stretch>
        </p:blipFill>
        <p:spPr bwMode="auto">
          <a:xfrm>
            <a:off x="6338634" y="2428868"/>
            <a:ext cx="2432874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20907" t="46134" r="38101" b="10074"/>
          <a:stretch>
            <a:fillRect/>
          </a:stretch>
        </p:blipFill>
        <p:spPr bwMode="auto">
          <a:xfrm rot="21133434">
            <a:off x="407149" y="2413134"/>
            <a:ext cx="2315184" cy="3297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B84FD-AB6A-4676-B975-97458C325E41}"/>
</file>

<file path=customXml/itemProps2.xml><?xml version="1.0" encoding="utf-8"?>
<ds:datastoreItem xmlns:ds="http://schemas.openxmlformats.org/officeDocument/2006/customXml" ds:itemID="{4B920F86-CA8B-4EEA-BDF4-89994C945CF0}"/>
</file>

<file path=customXml/itemProps3.xml><?xml version="1.0" encoding="utf-8"?>
<ds:datastoreItem xmlns:ds="http://schemas.openxmlformats.org/officeDocument/2006/customXml" ds:itemID="{2ECEFEE0-D22A-4E8D-A476-AEB7FDB19E2B}"/>
</file>

<file path=customXml/itemProps4.xml><?xml version="1.0" encoding="utf-8"?>
<ds:datastoreItem xmlns:ds="http://schemas.openxmlformats.org/officeDocument/2006/customXml" ds:itemID="{7A6F18A0-2C59-4394-86AA-60C3B826B59D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«Чтобы знали, чтобы помнили»     </vt:lpstr>
      <vt:lpstr>Рисование</vt:lpstr>
      <vt:lpstr>Лепка</vt:lpstr>
      <vt:lpstr>Конструирование</vt:lpstr>
      <vt:lpstr>Аппликация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16</cp:revision>
  <dcterms:created xsi:type="dcterms:W3CDTF">2020-04-30T19:06:52Z</dcterms:created>
  <dcterms:modified xsi:type="dcterms:W3CDTF">2020-04-30T21:42:53Z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