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9D88BB-5B12-4452-B43D-942C2F57A37A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FD7FDF-3E87-41FE-B11E-F3646FF75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71481"/>
            <a:ext cx="8458200" cy="1285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effectLst/>
              </a:rPr>
              <a:t>ПОДВИГ МАТЕРИ</a:t>
            </a:r>
            <a:endParaRPr lang="ru-RU" sz="60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286388"/>
            <a:ext cx="8458200" cy="114300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Великой Победе, купленной самой дорогой ценой: 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ценой крови родных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jZ4oDEcep2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288"/>
            <a:ext cx="4873370" cy="2929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николай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Никол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09900"/>
            <a:ext cx="5214974" cy="4740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василий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Васил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5" y="1455661"/>
            <a:ext cx="5624771" cy="4759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филипп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Филип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00174"/>
            <a:ext cx="5329504" cy="4780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федор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Фед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372866"/>
            <a:ext cx="5245734" cy="4842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иван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Ив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83402"/>
            <a:ext cx="6426176" cy="48745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илья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Ил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97386"/>
            <a:ext cx="5358027" cy="5032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павел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Пав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428736"/>
            <a:ext cx="5598995" cy="4940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Александр-мл. «</a:t>
            </a:r>
            <a:r>
              <a:rPr lang="ru-RU" i="1" cap="none" dirty="0" smtClean="0">
                <a:effectLst/>
              </a:rPr>
              <a:t>Мизинчик</a:t>
            </a:r>
            <a:r>
              <a:rPr lang="ru-RU" dirty="0" smtClean="0">
                <a:effectLst/>
              </a:rPr>
              <a:t>»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Александ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46840"/>
            <a:ext cx="5357850" cy="4796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deoplayback.mp4_snapshot_20.54_[2019.01.20_22.52.22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16843"/>
            <a:ext cx="5268424" cy="5112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144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«</a:t>
            </a:r>
            <a:r>
              <a:rPr lang="ru-RU" b="1" dirty="0" smtClean="0">
                <a:effectLst/>
              </a:rPr>
              <a:t>с победой, сынки</a:t>
            </a:r>
            <a:r>
              <a:rPr lang="ru-RU" dirty="0" smtClean="0">
                <a:effectLst/>
              </a:rPr>
              <a:t>!»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</a:t>
            </a:r>
            <a:r>
              <a:rPr lang="ru-RU" i="1" cap="none" dirty="0" smtClean="0">
                <a:effectLst/>
              </a:rPr>
              <a:t>художник Валерий Кузнецов</a:t>
            </a:r>
            <a:r>
              <a:rPr lang="ru-RU" dirty="0" smtClean="0">
                <a:effectLst/>
              </a:rPr>
              <a:t>)</a:t>
            </a:r>
            <a:endParaRPr lang="ru-RU" dirty="0">
              <a:effectLst/>
            </a:endParaRPr>
          </a:p>
        </p:txBody>
      </p:sp>
      <p:pic>
        <p:nvPicPr>
          <p:cNvPr id="4" name="Содержимое 3" descr="Валерий Кузнецов С ПОБЕДОЙ СЫН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14488"/>
            <a:ext cx="5786478" cy="4814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i="1" dirty="0">
                <a:effectLst/>
              </a:rPr>
              <a:t>п</a:t>
            </a:r>
            <a:r>
              <a:rPr lang="ru-RU" sz="2000" i="1" dirty="0" smtClean="0">
                <a:effectLst/>
              </a:rPr>
              <a:t>амятник</a:t>
            </a:r>
            <a:r>
              <a:rPr lang="ru-RU" sz="22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cap="none" dirty="0" smtClean="0">
                <a:effectLst/>
              </a:rPr>
              <a:t>Анастасии  </a:t>
            </a:r>
            <a:r>
              <a:rPr lang="ru-RU" b="1" cap="none" dirty="0" err="1" smtClean="0">
                <a:effectLst/>
              </a:rPr>
              <a:t>Акатьевне</a:t>
            </a:r>
            <a:r>
              <a:rPr lang="ru-RU" b="1" cap="none" dirty="0" smtClean="0">
                <a:effectLst/>
              </a:rPr>
              <a:t>  Ларионовой </a:t>
            </a:r>
            <a:br>
              <a:rPr lang="ru-RU" b="1" cap="none" dirty="0" smtClean="0"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Омск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АРИОН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85926"/>
            <a:ext cx="6793189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1928802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Проводила 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фронт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семерых 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сыновей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ormal_001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000792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лово об одной русской матери.mp4_snapshot_00.50_[2019.12.11_21.14.13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143380"/>
            <a:ext cx="3600450" cy="2476500"/>
          </a:xfrm>
          <a:prstGeom prst="rect">
            <a:avLst/>
          </a:prstGeom>
          <a:noFill/>
        </p:spPr>
      </p:pic>
      <p:pic>
        <p:nvPicPr>
          <p:cNvPr id="6" name="Picture 3" descr="C:\Users\user\Desktop\Слово об одной русской матери.mp4_snapshot_00.46_[2019.12.11_21.13.54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429420" cy="482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22"/>
            <a:ext cx="8553480" cy="486570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«Нет на земле высшей красоты, </a:t>
            </a:r>
          </a:p>
          <a:p>
            <a:pPr algn="ctr">
              <a:buNone/>
            </a:pPr>
            <a:r>
              <a:rPr lang="ru-RU" b="1" i="1" dirty="0" smtClean="0"/>
              <a:t>чем страдание правды, </a:t>
            </a:r>
          </a:p>
          <a:p>
            <a:pPr algn="ctr">
              <a:buNone/>
            </a:pPr>
            <a:r>
              <a:rPr lang="ru-RU" b="1" i="1" dirty="0" smtClean="0"/>
              <a:t>нет большего сияния, </a:t>
            </a:r>
          </a:p>
          <a:p>
            <a:pPr algn="ctr">
              <a:buNone/>
            </a:pPr>
            <a:r>
              <a:rPr lang="ru-RU" b="1" i="1" dirty="0" smtClean="0"/>
              <a:t>чем сияние безвинного страдания!»</a:t>
            </a:r>
          </a:p>
          <a:p>
            <a:pPr algn="r">
              <a:buNone/>
            </a:pPr>
            <a:endParaRPr lang="ru-RU" sz="2400" i="1" dirty="0" smtClean="0"/>
          </a:p>
          <a:p>
            <a:pPr algn="r">
              <a:buNone/>
            </a:pPr>
            <a:r>
              <a:rPr lang="ru-RU" sz="2400" i="1" dirty="0" smtClean="0"/>
              <a:t>архиепископ Иоанн (Шаховской)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i="1" dirty="0">
                <a:effectLst/>
              </a:rPr>
              <a:t>п</a:t>
            </a:r>
            <a:r>
              <a:rPr lang="ru-RU" sz="1800" i="1" dirty="0" smtClean="0">
                <a:effectLst/>
              </a:rPr>
              <a:t>амятник</a:t>
            </a:r>
            <a:r>
              <a:rPr lang="ru-RU" sz="18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cap="none" dirty="0" err="1" smtClean="0">
                <a:effectLst/>
              </a:rPr>
              <a:t>Тасо</a:t>
            </a:r>
            <a:r>
              <a:rPr lang="ru-RU" sz="4000" b="1" cap="none" dirty="0" smtClean="0">
                <a:effectLst/>
              </a:rPr>
              <a:t> </a:t>
            </a:r>
            <a:r>
              <a:rPr lang="ru-RU" sz="4000" b="1" cap="none" dirty="0" err="1" smtClean="0">
                <a:effectLst/>
              </a:rPr>
              <a:t>Газдановой</a:t>
            </a:r>
            <a:r>
              <a:rPr lang="ru-RU" sz="4000" b="1" cap="none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Северная Осетия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АЗДАН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785926"/>
            <a:ext cx="317419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71604" y="2571744"/>
            <a:ext cx="221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Отдала Родине жизни </a:t>
            </a:r>
            <a:r>
              <a:rPr lang="ru-RU" sz="2400" b="1" dirty="0" smtClean="0"/>
              <a:t>семерых </a:t>
            </a:r>
            <a:r>
              <a:rPr lang="ru-RU" sz="2400" dirty="0" smtClean="0"/>
              <a:t>сыновей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i="1" dirty="0">
                <a:effectLst/>
              </a:rPr>
              <a:t>п</a:t>
            </a:r>
            <a:r>
              <a:rPr lang="ru-RU" sz="1800" i="1" dirty="0" smtClean="0">
                <a:effectLst/>
              </a:rPr>
              <a:t>амятник</a:t>
            </a:r>
            <a:r>
              <a:rPr lang="ru-RU" sz="18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cap="none" dirty="0" smtClean="0">
                <a:effectLst/>
              </a:rPr>
              <a:t>Марии Матвеевне Фроловой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 Задонск Липецкой обл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РОЛ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71678"/>
            <a:ext cx="8154922" cy="4401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572000" y="5786454"/>
            <a:ext cx="3929090" cy="4462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Похоронила</a:t>
            </a: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восемь 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сыновей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368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амятник</a:t>
            </a:r>
            <a:r>
              <a:rPr lang="ru-RU" sz="18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cap="none" dirty="0" smtClean="0">
                <a:effectLst/>
              </a:rPr>
              <a:t>Прасковье Еремеевне Володичкиной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пос. Алексеевка Самарской обл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ОЛОДИЧКИН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909" y="1785927"/>
            <a:ext cx="3456582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715009" y="2143116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Девять </a:t>
            </a:r>
            <a:r>
              <a:rPr lang="ru-RU" sz="2400" dirty="0"/>
              <a:t>сыновей </a:t>
            </a:r>
            <a:endParaRPr lang="ru-RU" sz="2400" dirty="0" smtClean="0"/>
          </a:p>
          <a:p>
            <a:pPr algn="ctr"/>
            <a:r>
              <a:rPr lang="ru-RU" sz="2400" dirty="0" smtClean="0"/>
              <a:t>погибли </a:t>
            </a:r>
            <a:r>
              <a:rPr lang="ru-RU" sz="2400" dirty="0"/>
              <a:t>на фронте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effectLst/>
              </a:rPr>
              <a:t>Памятник</a:t>
            </a:r>
            <a:r>
              <a:rPr lang="ru-RU" sz="20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b="1" cap="none" dirty="0" err="1" smtClean="0">
                <a:effectLst/>
              </a:rPr>
              <a:t>Епистинии</a:t>
            </a:r>
            <a:r>
              <a:rPr lang="ru-RU" b="1" cap="none" dirty="0" smtClean="0">
                <a:effectLst/>
              </a:rPr>
              <a:t> Федоровне Степан</a:t>
            </a:r>
            <a:r>
              <a:rPr lang="ru-RU" cap="none" dirty="0" smtClean="0">
                <a:effectLst/>
              </a:rPr>
              <a:t>овой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cap="none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.Тимашевск Краснодарского края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ЕПАН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00240"/>
            <a:ext cx="4171428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785918" y="6143644"/>
            <a:ext cx="55721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Потеряла на войне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сыновей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12395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effectLst/>
              </a:rPr>
              <a:t>Епистинья Федоровна Степанова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effectLst/>
              </a:rPr>
              <a:t>(1882 – 1969)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4" name="Содержимое 3" descr="Е.Ф.Степан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572296" cy="4863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user\Desktop\МОИ САМЫЕ НОВЫЕ СТАТЬИ\Епистинья Степанова\ФОТО\08.07_orden_mat-geroin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1561492" cy="2638921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effectLst/>
              </a:rPr>
              <a:t>СТЕПАНОВЫ </a:t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>Михаил Николаевич и Епистинья Федоровна</a:t>
            </a:r>
            <a:endParaRPr lang="ru-RU" cap="none" dirty="0">
              <a:effectLst/>
            </a:endParaRPr>
          </a:p>
        </p:txBody>
      </p:sp>
      <p:pic>
        <p:nvPicPr>
          <p:cNvPr id="4" name="Содержимое 3" descr="Епистинья Степан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357430"/>
            <a:ext cx="4000500" cy="3381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user\Desktop\МОИ САМЫЕ НОВЫЕ СТАТЬИ\Епистинья Степанова\ФОТО\Михаил Николаевич Степанов от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3071834" cy="4650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effectLst/>
              </a:rPr>
              <a:t>Хата Степановых </a:t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>на хуторе Первое Мая</a:t>
            </a:r>
            <a:endParaRPr lang="ru-RU" cap="none" dirty="0">
              <a:effectLst/>
            </a:endParaRPr>
          </a:p>
        </p:txBody>
      </p:sp>
      <p:pic>
        <p:nvPicPr>
          <p:cNvPr id="4" name="Содержимое 3" descr="музей семьи степановы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6034616" cy="4525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53C13D-37CF-4719-A715-45E9B6D4FF3F}"/>
</file>

<file path=customXml/itemProps2.xml><?xml version="1.0" encoding="utf-8"?>
<ds:datastoreItem xmlns:ds="http://schemas.openxmlformats.org/officeDocument/2006/customXml" ds:itemID="{68099FBA-C6B5-4FF1-BFD6-1D49CAD28ECA}"/>
</file>

<file path=customXml/itemProps3.xml><?xml version="1.0" encoding="utf-8"?>
<ds:datastoreItem xmlns:ds="http://schemas.openxmlformats.org/officeDocument/2006/customXml" ds:itemID="{B0F70B73-2152-4969-9637-86C70E4FCBEA}"/>
</file>

<file path=customXml/itemProps4.xml><?xml version="1.0" encoding="utf-8"?>
<ds:datastoreItem xmlns:ds="http://schemas.openxmlformats.org/officeDocument/2006/customXml" ds:itemID="{C52C2A18-BDA2-4752-B80E-8826D1D917A2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</TotalTime>
  <Words>92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ПОДВИГ МАТЕРИ</vt:lpstr>
      <vt:lpstr>памятник  Анастасии  Акатьевне  Ларионовой  (г. Омск)</vt:lpstr>
      <vt:lpstr>памятник  Тасо Газдановой  (Северная Осетия)</vt:lpstr>
      <vt:lpstr>памятник  Марии Матвеевне Фроловой (г. Задонск Липецкой обл.)</vt:lpstr>
      <vt:lpstr>памятник  Прасковье Еремеевне Володичкиной (пос. Алексеевка Самарской обл.)</vt:lpstr>
      <vt:lpstr>Памятник  Епистинии Федоровне Степановой (г.Тимашевск Краснодарского края)</vt:lpstr>
      <vt:lpstr>Епистинья Федоровна Степанова (1882 – 1969) </vt:lpstr>
      <vt:lpstr>СТЕПАНОВЫ  Михаил Николаевич и Епистинья Федоровна</vt:lpstr>
      <vt:lpstr>Хата Степановых  на хуторе Первое Мая</vt:lpstr>
      <vt:lpstr>николай</vt:lpstr>
      <vt:lpstr>василий</vt:lpstr>
      <vt:lpstr>филипп</vt:lpstr>
      <vt:lpstr>федор</vt:lpstr>
      <vt:lpstr>иван</vt:lpstr>
      <vt:lpstr>илья</vt:lpstr>
      <vt:lpstr>павел</vt:lpstr>
      <vt:lpstr>Александр-мл. «Мизинчик»</vt:lpstr>
      <vt:lpstr>Слайд 18</vt:lpstr>
      <vt:lpstr>«с победой, сынки!»  (художник Валерий Кузнецов)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ПОДВИГ МАТЕРИ</dc:title>
  <dc:creator>user</dc:creator>
  <cp:lastModifiedBy>user</cp:lastModifiedBy>
  <cp:revision>23</cp:revision>
  <dcterms:created xsi:type="dcterms:W3CDTF">2019-05-25T21:05:59Z</dcterms:created>
  <dcterms:modified xsi:type="dcterms:W3CDTF">2019-12-11T18:26:01Z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