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4" r:id="rId9"/>
    <p:sldId id="265" r:id="rId10"/>
    <p:sldId id="281" r:id="rId11"/>
    <p:sldId id="279" r:id="rId12"/>
    <p:sldId id="263" r:id="rId13"/>
    <p:sldId id="266" r:id="rId14"/>
    <p:sldId id="272" r:id="rId15"/>
    <p:sldId id="262" r:id="rId16"/>
    <p:sldId id="269" r:id="rId17"/>
    <p:sldId id="280" r:id="rId18"/>
    <p:sldId id="271" r:id="rId19"/>
    <p:sldId id="267" r:id="rId20"/>
    <p:sldId id="270" r:id="rId21"/>
    <p:sldId id="273" r:id="rId22"/>
    <p:sldId id="276" r:id="rId23"/>
    <p:sldId id="277" r:id="rId24"/>
    <p:sldId id="275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5F60-288E-4AFF-B7F4-99BCEA5DE50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1EF-E51E-40D0-B395-D67D53BE6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5F60-288E-4AFF-B7F4-99BCEA5DE50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1EF-E51E-40D0-B395-D67D53BE6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5F60-288E-4AFF-B7F4-99BCEA5DE50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1EF-E51E-40D0-B395-D67D53BE6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5F60-288E-4AFF-B7F4-99BCEA5DE50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1EF-E51E-40D0-B395-D67D53BE6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5F60-288E-4AFF-B7F4-99BCEA5DE50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1EF-E51E-40D0-B395-D67D53BE6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5F60-288E-4AFF-B7F4-99BCEA5DE50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1EF-E51E-40D0-B395-D67D53BE6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5F60-288E-4AFF-B7F4-99BCEA5DE50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1EF-E51E-40D0-B395-D67D53BE6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5F60-288E-4AFF-B7F4-99BCEA5DE50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1EF-E51E-40D0-B395-D67D53BE6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5F60-288E-4AFF-B7F4-99BCEA5DE50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1EF-E51E-40D0-B395-D67D53BE6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5F60-288E-4AFF-B7F4-99BCEA5DE50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1EF-E51E-40D0-B395-D67D53BE6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5F60-288E-4AFF-B7F4-99BCEA5DE50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1EF-E51E-40D0-B395-D67D53BE6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25F60-288E-4AFF-B7F4-99BCEA5DE50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91EF-E51E-40D0-B395-D67D53BE6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9464" y="4437112"/>
            <a:ext cx="4424536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МБДОУ города Костромы «Детский сад № 4»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083" y="1340768"/>
            <a:ext cx="79734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Предметно – пространственная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развивающая образовательная среда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детей раннего возраста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Рису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293096"/>
            <a:ext cx="2111530" cy="223721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74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4896544" cy="3672408"/>
          </a:xfrm>
          <a:prstGeom prst="rect">
            <a:avLst/>
          </a:prstGeom>
        </p:spPr>
      </p:pic>
      <p:pic>
        <p:nvPicPr>
          <p:cNvPr id="6" name="Рисунок 5" descr="IMGA02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852936"/>
            <a:ext cx="4716016" cy="353701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_2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8328924" cy="624669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A024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3631952" cy="2723964"/>
          </a:xfrm>
          <a:prstGeom prst="rect">
            <a:avLst/>
          </a:prstGeom>
        </p:spPr>
      </p:pic>
      <p:pic>
        <p:nvPicPr>
          <p:cNvPr id="5" name="Рисунок 4" descr="IMG_300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060848"/>
            <a:ext cx="4211960" cy="3158970"/>
          </a:xfrm>
          <a:prstGeom prst="rect">
            <a:avLst/>
          </a:prstGeom>
        </p:spPr>
      </p:pic>
      <p:pic>
        <p:nvPicPr>
          <p:cNvPr id="6" name="Рисунок 5" descr="IMG_300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501008"/>
            <a:ext cx="3635896" cy="2726922"/>
          </a:xfrm>
          <a:prstGeom prst="rect">
            <a:avLst/>
          </a:prstGeom>
        </p:spPr>
      </p:pic>
      <p:pic>
        <p:nvPicPr>
          <p:cNvPr id="7" name="Рисунок 6" descr="Рисунок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04664"/>
            <a:ext cx="1180280" cy="125053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301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97260"/>
            <a:ext cx="3744416" cy="2808312"/>
          </a:xfrm>
          <a:prstGeom prst="rect">
            <a:avLst/>
          </a:prstGeom>
        </p:spPr>
      </p:pic>
      <p:pic>
        <p:nvPicPr>
          <p:cNvPr id="4" name="Рисунок 3" descr="IMGA0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40296"/>
            <a:ext cx="3960440" cy="2970330"/>
          </a:xfrm>
          <a:prstGeom prst="rect">
            <a:avLst/>
          </a:prstGeom>
        </p:spPr>
      </p:pic>
      <p:pic>
        <p:nvPicPr>
          <p:cNvPr id="6" name="Рисунок 5" descr="IMGA02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051541"/>
            <a:ext cx="4536504" cy="3390131"/>
          </a:xfrm>
          <a:prstGeom prst="rect">
            <a:avLst/>
          </a:prstGeom>
        </p:spPr>
      </p:pic>
      <p:pic>
        <p:nvPicPr>
          <p:cNvPr id="7" name="Рисунок 6" descr="IMG_300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284984"/>
            <a:ext cx="3936437" cy="295232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A01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3575670" cy="3420997"/>
          </a:xfrm>
          <a:prstGeom prst="rect">
            <a:avLst/>
          </a:prstGeom>
        </p:spPr>
      </p:pic>
      <p:pic>
        <p:nvPicPr>
          <p:cNvPr id="5" name="Рисунок 4" descr="IMGA01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729684"/>
            <a:ext cx="4508252" cy="4809575"/>
          </a:xfrm>
          <a:prstGeom prst="rect">
            <a:avLst/>
          </a:prstGeom>
        </p:spPr>
      </p:pic>
      <p:pic>
        <p:nvPicPr>
          <p:cNvPr id="6" name="Рисунок 5" descr="IMG_292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20688"/>
            <a:ext cx="7308304" cy="548122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6084168" y="260648"/>
            <a:ext cx="2736304" cy="3672408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Речевое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развитие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4355976" y="476672"/>
            <a:ext cx="2736304" cy="144016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Книжный уголок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IMG_299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40578" y="512634"/>
            <a:ext cx="4101075" cy="30758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301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221596"/>
            <a:ext cx="4848539" cy="363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Рисунок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1180280" cy="12505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844825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Книжный уголок предназначен:</a:t>
            </a:r>
          </a:p>
          <a:p>
            <a:pPr>
              <a:buFontTx/>
              <a:buChar char="-"/>
            </a:pPr>
            <a:r>
              <a:rPr lang="ru-RU" sz="2400" b="1" dirty="0" smtClean="0"/>
              <a:t> для знакомства с книжной литературой, детской литературой;</a:t>
            </a:r>
          </a:p>
          <a:p>
            <a:pPr>
              <a:buFontTx/>
              <a:buChar char="-"/>
            </a:pPr>
            <a:r>
              <a:rPr lang="ru-RU" sz="2400" b="1" dirty="0" smtClean="0"/>
              <a:t> для самостоятельного рассматривания иллюстраций в книгах;</a:t>
            </a:r>
          </a:p>
          <a:p>
            <a:pPr>
              <a:buFontTx/>
              <a:buChar char="-"/>
            </a:pPr>
            <a:r>
              <a:rPr lang="ru-RU" sz="2400" b="1" dirty="0" smtClean="0"/>
              <a:t> рассматривание сюжетных картин;</a:t>
            </a:r>
          </a:p>
          <a:p>
            <a:pPr>
              <a:buFontTx/>
              <a:buChar char="-"/>
            </a:pPr>
            <a:r>
              <a:rPr lang="ru-RU" sz="2400" b="1" dirty="0" smtClean="0"/>
              <a:t> рассматривания тематических фотоальбомов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Рисунок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1180280" cy="1250535"/>
          </a:xfrm>
          <a:prstGeom prst="rect">
            <a:avLst/>
          </a:prstGeom>
        </p:spPr>
      </p:pic>
      <p:sp>
        <p:nvSpPr>
          <p:cNvPr id="5" name="Загнутый угол 4"/>
          <p:cNvSpPr/>
          <p:nvPr/>
        </p:nvSpPr>
        <p:spPr>
          <a:xfrm>
            <a:off x="6084168" y="260648"/>
            <a:ext cx="2736304" cy="3672408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Художественно – эстетическое направление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:\Users\1\Desktop\IMG_213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5328592" cy="467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1\Desktop\IMG_209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5650561" cy="3506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Моя папка\Юля\Работа\метод\Аттестация\Л.А. Боровкова\фото\IMG_209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295" y="4005065"/>
            <a:ext cx="4293907" cy="2852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Моя папка\Юля\Работа\метод\Аттестация\Л.А. Боровкова\фото\IMG_209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7456" y="2492896"/>
            <a:ext cx="4896544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Моя папка\Юля\Работа\метод\Аттестация\Л.А. Боровкова\фото\IMG_210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3035829" cy="2276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6444208" y="332656"/>
            <a:ext cx="2376264" cy="2880320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Физическое развитие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Рисунок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1180280" cy="1250535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4139952" y="476672"/>
            <a:ext cx="2952328" cy="144016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Спортивный уголок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:\Users\1\Desktop\IMG_209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716016" cy="369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99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19758">
            <a:off x="3882432" y="3327926"/>
            <a:ext cx="3849790" cy="2887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3688" y="1052736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 период раннего детства маленький человек активно познает окружающий мир. </a:t>
            </a:r>
            <a:endParaRPr lang="ru-RU" sz="2400" b="1" dirty="0" smtClean="0"/>
          </a:p>
          <a:p>
            <a:pPr>
              <a:buFontTx/>
              <a:buChar char="-"/>
            </a:pPr>
            <a:endParaRPr lang="ru-RU" sz="2400" dirty="0" smtClean="0"/>
          </a:p>
        </p:txBody>
      </p:sp>
      <p:sp>
        <p:nvSpPr>
          <p:cNvPr id="7" name="Облако 6"/>
          <p:cNvSpPr/>
          <p:nvPr/>
        </p:nvSpPr>
        <p:spPr>
          <a:xfrm>
            <a:off x="0" y="4581128"/>
            <a:ext cx="4499992" cy="1922512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постигает и осознает реальные предметы и объекты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4283968" y="3645024"/>
            <a:ext cx="4860032" cy="2448272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делает </a:t>
            </a:r>
            <a:r>
              <a:rPr lang="ru-RU" sz="2000" b="1" dirty="0">
                <a:solidFill>
                  <a:schemeClr val="tx1"/>
                </a:solidFill>
              </a:rPr>
              <a:t>окружение для ребенка ярким, интересным, запоминающимся, эмоциональным, активным, мобильным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pic>
        <p:nvPicPr>
          <p:cNvPr id="10" name="Рисунок 9" descr="Рисунок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1180280" cy="1250535"/>
          </a:xfrm>
          <a:prstGeom prst="rect">
            <a:avLst/>
          </a:prstGeom>
        </p:spPr>
      </p:pic>
      <p:pic>
        <p:nvPicPr>
          <p:cNvPr id="11" name="Рисунок 10" descr="воспита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7417" y="1412776"/>
            <a:ext cx="2586583" cy="2586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х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79" y="2204864"/>
            <a:ext cx="1823821" cy="2580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Рисунок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1180280" cy="12505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844825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Спортивный уголок предназначен:</a:t>
            </a:r>
          </a:p>
          <a:p>
            <a:pPr>
              <a:buFontTx/>
              <a:buChar char="-"/>
            </a:pPr>
            <a:r>
              <a:rPr lang="ru-RU" sz="2400" b="1" dirty="0" smtClean="0"/>
              <a:t> для стимулирования двигательной активности</a:t>
            </a:r>
          </a:p>
          <a:p>
            <a:pPr>
              <a:buFontTx/>
              <a:buChar char="-"/>
            </a:pPr>
            <a:r>
              <a:rPr lang="ru-RU" sz="2400" b="1" dirty="0" smtClean="0"/>
              <a:t> развития основных видов движений </a:t>
            </a:r>
          </a:p>
          <a:p>
            <a:pPr>
              <a:buFontTx/>
              <a:buChar char="-"/>
            </a:pPr>
            <a:r>
              <a:rPr lang="ru-RU" sz="2400" b="1" dirty="0" smtClean="0"/>
              <a:t> развития основных физических качеств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A02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60648"/>
            <a:ext cx="7128792" cy="618774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99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04664"/>
            <a:ext cx="7980377" cy="598528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A01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8096448" cy="607233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Рисунок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1180280" cy="1250535"/>
          </a:xfrm>
          <a:prstGeom prst="rect">
            <a:avLst/>
          </a:prstGeom>
        </p:spPr>
      </p:pic>
      <p:pic>
        <p:nvPicPr>
          <p:cNvPr id="5" name="Рисунок 4" descr="IMG_300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7452320" cy="558924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Рисунок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1180280" cy="12505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755" y="2967335"/>
            <a:ext cx="88505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1556792"/>
            <a:ext cx="83529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 организованная предметно- пространственная развивающая среда, помогает взрослому обеспечить гармоничное развитие ребенка, создать эмоционально положительную атмосферу в группе, устраивать и проводить игры-занятия и таким образом приучать детей к самостоятельным играм с постепенно усложняющимся содержанием.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etia-69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77072"/>
            <a:ext cx="2160240" cy="2415752"/>
          </a:xfrm>
          <a:prstGeom prst="rect">
            <a:avLst/>
          </a:prstGeom>
        </p:spPr>
      </p:pic>
      <p:pic>
        <p:nvPicPr>
          <p:cNvPr id="5" name="Рисунок 4" descr="detia-68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354439"/>
            <a:ext cx="2771800" cy="2503561"/>
          </a:xfrm>
          <a:prstGeom prst="rect">
            <a:avLst/>
          </a:prstGeom>
        </p:spPr>
      </p:pic>
      <p:pic>
        <p:nvPicPr>
          <p:cNvPr id="6" name="Рисунок 5" descr="Рисунок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1180280" cy="125053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292662"/>
            <a:ext cx="4067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Раздевальная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и уголок для родителей: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>
                <a:cs typeface="Arial" pitchFamily="34" charset="0"/>
              </a:rPr>
              <a:t>информация о режиме дня, меню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>
                <a:cs typeface="Arial" pitchFamily="34" charset="0"/>
              </a:rPr>
              <a:t> консультации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>
                <a:cs typeface="Arial" pitchFamily="34" charset="0"/>
              </a:rPr>
              <a:t> объявления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>
                <a:cs typeface="Arial" pitchFamily="34" charset="0"/>
              </a:rPr>
              <a:t> стенды (здоровье, ПДД, безопасность и т.д.)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>
                <a:cs typeface="Arial" pitchFamily="34" charset="0"/>
              </a:rPr>
              <a:t> выставки творческих работ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>
                <a:cs typeface="Arial" pitchFamily="34" charset="0"/>
              </a:rPr>
              <a:t> тематические выставки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C:\Users\1\Desktop\IMG_2135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297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744" y="3861048"/>
            <a:ext cx="4716015" cy="2669243"/>
          </a:xfrm>
          <a:prstGeom prst="rect">
            <a:avLst/>
          </a:prstGeom>
        </p:spPr>
      </p:pic>
      <p:pic>
        <p:nvPicPr>
          <p:cNvPr id="6" name="Рисунок 5" descr="IMG_297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0"/>
            <a:ext cx="2339752" cy="1754814"/>
          </a:xfrm>
          <a:prstGeom prst="rect">
            <a:avLst/>
          </a:prstGeom>
        </p:spPr>
      </p:pic>
      <p:pic>
        <p:nvPicPr>
          <p:cNvPr id="7" name="Рисунок 6" descr="Рисунок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260648"/>
            <a:ext cx="1180280" cy="125053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6156176" y="332656"/>
            <a:ext cx="2664296" cy="2880320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Социально – коммуникативное развитие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131840" y="332656"/>
            <a:ext cx="3168352" cy="1656184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Уголок сюжетно – ролевой игры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4340" name="Picture 4" descr="C:\Моя папка\фото\ФОТО ГРУПП\на сайт\IMG_0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04864"/>
            <a:ext cx="3420888" cy="287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 descr="C:\Моя папка\фото\к презентациям лена\IMG_299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473630" y="2318454"/>
            <a:ext cx="3789040" cy="2841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Рисунок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1180280" cy="1250535"/>
          </a:xfrm>
          <a:prstGeom prst="rect">
            <a:avLst/>
          </a:prstGeom>
        </p:spPr>
      </p:pic>
      <p:pic>
        <p:nvPicPr>
          <p:cNvPr id="11" name="Рисунок 10" descr="C:\Users\1\Desktop\IMG_2095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2754" y="3687016"/>
            <a:ext cx="4061246" cy="3170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844825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Уголок сюжетно – ролевой игры предназначен:</a:t>
            </a:r>
          </a:p>
          <a:p>
            <a:pPr>
              <a:buFontTx/>
              <a:buChar char="-"/>
            </a:pPr>
            <a:r>
              <a:rPr lang="ru-RU" sz="2400" b="1" dirty="0" smtClean="0"/>
              <a:t>для развития взаимодействия  и общения со взрослыми и сверстниками;</a:t>
            </a:r>
          </a:p>
          <a:p>
            <a:pPr>
              <a:buFontTx/>
              <a:buChar char="-"/>
            </a:pPr>
            <a:r>
              <a:rPr lang="ru-RU" sz="2400" b="1" dirty="0" smtClean="0"/>
              <a:t> овладения основами поведения в быту, основами действий с предметами;</a:t>
            </a:r>
          </a:p>
          <a:p>
            <a:pPr>
              <a:buFontTx/>
              <a:buChar char="-"/>
            </a:pPr>
            <a:r>
              <a:rPr lang="ru-RU" sz="2400" b="1" dirty="0" smtClean="0"/>
              <a:t> формирования готовности к совместной деятельности;</a:t>
            </a:r>
          </a:p>
          <a:p>
            <a:pPr>
              <a:buFontTx/>
              <a:buChar char="-"/>
            </a:pPr>
            <a:r>
              <a:rPr lang="ru-RU" sz="2400" b="1" dirty="0" smtClean="0"/>
              <a:t> формирование самостоятельности в игровом поведении</a:t>
            </a:r>
          </a:p>
          <a:p>
            <a:pPr>
              <a:buFontTx/>
              <a:buChar char="-"/>
            </a:pPr>
            <a:endParaRPr lang="ru-RU" sz="2400" b="1" dirty="0" smtClean="0"/>
          </a:p>
        </p:txBody>
      </p:sp>
      <p:pic>
        <p:nvPicPr>
          <p:cNvPr id="4" name="Рисунок 3" descr="Рисунок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04664"/>
            <a:ext cx="1180280" cy="125053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6156176" y="260648"/>
            <a:ext cx="2736304" cy="3672408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Познавательное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развитие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Рисунок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1180280" cy="1250535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2555776" y="0"/>
            <a:ext cx="4248472" cy="249289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Уголок познавательно – исследовательской деятельности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IMG_297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8840"/>
            <a:ext cx="4344483" cy="3258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97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11217" y="3156858"/>
            <a:ext cx="4229877" cy="31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268760"/>
            <a:ext cx="828092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Уголок познавательно – исследовательской деятельности предназначен :</a:t>
            </a:r>
          </a:p>
          <a:p>
            <a:pPr>
              <a:buFontTx/>
              <a:buChar char="-"/>
            </a:pPr>
            <a:r>
              <a:rPr lang="ru-RU" sz="2400" b="1" dirty="0" smtClean="0"/>
              <a:t>для стимуляции сенсорных функций (зрение, осязание, слух, обоняние и т. д.);</a:t>
            </a:r>
          </a:p>
          <a:p>
            <a:pPr>
              <a:buFontTx/>
              <a:buChar char="-"/>
            </a:pPr>
            <a:r>
              <a:rPr lang="ru-RU" sz="2400" b="1" dirty="0" smtClean="0"/>
              <a:t>активизации когнитивных процессов (мышления, внимания, восприятия, памяти);</a:t>
            </a:r>
          </a:p>
          <a:p>
            <a:pPr>
              <a:buFontTx/>
              <a:buChar char="-"/>
            </a:pPr>
            <a:r>
              <a:rPr lang="ru-RU" sz="2400" b="1" dirty="0" smtClean="0"/>
              <a:t>  развития мелкой моторики;</a:t>
            </a:r>
          </a:p>
          <a:p>
            <a:pPr>
              <a:buFontTx/>
              <a:buChar char="-"/>
            </a:pPr>
            <a:r>
              <a:rPr lang="ru-RU" sz="2400" b="1" dirty="0" smtClean="0"/>
              <a:t> снятия мышечного и </a:t>
            </a:r>
            <a:r>
              <a:rPr lang="ru-RU" sz="2400" b="1" dirty="0" err="1" smtClean="0"/>
              <a:t>психоэмоционального</a:t>
            </a:r>
            <a:r>
              <a:rPr lang="ru-RU" sz="2400" b="1" dirty="0" smtClean="0"/>
              <a:t> напряжения, достижения состояния релаксации и комфортного самочувствия детей;</a:t>
            </a:r>
          </a:p>
          <a:p>
            <a:pPr>
              <a:buFontTx/>
              <a:buChar char="-"/>
            </a:pPr>
            <a:r>
              <a:rPr lang="ru-RU" sz="2400" b="1" dirty="0" smtClean="0"/>
              <a:t> создания положительного эмоционального фона, повышения работоспособности ребенка;</a:t>
            </a:r>
          </a:p>
          <a:p>
            <a:pPr>
              <a:buFontTx/>
              <a:buChar char="-"/>
            </a:pPr>
            <a:r>
              <a:rPr lang="ru-RU" sz="2400" b="1" dirty="0" smtClean="0"/>
              <a:t>повышения мотивации к самостоятельной и экспериментальной деятельности дошкольников.</a:t>
            </a:r>
          </a:p>
          <a:p>
            <a:endParaRPr lang="ru-RU" dirty="0"/>
          </a:p>
        </p:txBody>
      </p:sp>
      <p:pic>
        <p:nvPicPr>
          <p:cNvPr id="4" name="Рисунок 3" descr="Рисунок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80280" cy="125053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99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2576">
            <a:off x="150867" y="209529"/>
            <a:ext cx="3394853" cy="2546140"/>
          </a:xfrm>
          <a:prstGeom prst="rect">
            <a:avLst/>
          </a:prstGeom>
        </p:spPr>
      </p:pic>
      <p:pic>
        <p:nvPicPr>
          <p:cNvPr id="4" name="Рисунок 3" descr="IMG_299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2803">
            <a:off x="5410854" y="308118"/>
            <a:ext cx="3515883" cy="2636912"/>
          </a:xfrm>
          <a:prstGeom prst="rect">
            <a:avLst/>
          </a:prstGeom>
        </p:spPr>
      </p:pic>
      <p:pic>
        <p:nvPicPr>
          <p:cNvPr id="5" name="Рисунок 4" descr="C:\Users\1\Desktop\IMG_2093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2880320" cy="248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IMG_2094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2958580" cy="230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3000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814" y="2204864"/>
            <a:ext cx="3419872" cy="2564904"/>
          </a:xfrm>
          <a:prstGeom prst="rect">
            <a:avLst/>
          </a:prstGeom>
        </p:spPr>
      </p:pic>
      <p:pic>
        <p:nvPicPr>
          <p:cNvPr id="8" name="Рисунок 7" descr="IMGA024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404664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4FBAFB80D6A224096700EB7C639E71D" ma:contentTypeVersion="49" ma:contentTypeDescription="Создание документа." ma:contentTypeScope="" ma:versionID="ffe93f6ad997c07bce1728bf971359a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AWJJH2MPE6E2-1993250443-119</_dlc_DocId>
    <_dlc_DocIdUrl xmlns="4a252ca3-5a62-4c1c-90a6-29f4710e47f8">
      <Url>http://edu-sps.koiro.local/Kostroma_EDU/ds_4/_layouts/15/DocIdRedir.aspx?ID=AWJJH2MPE6E2-1993250443-119</Url>
      <Description>AWJJH2MPE6E2-1993250443-119</Description>
    </_dlc_DocIdUrl>
  </documentManagement>
</p:properties>
</file>

<file path=customXml/itemProps1.xml><?xml version="1.0" encoding="utf-8"?>
<ds:datastoreItem xmlns:ds="http://schemas.openxmlformats.org/officeDocument/2006/customXml" ds:itemID="{C11A5047-DE21-4E8C-8A49-3EBEBC5188A2}"/>
</file>

<file path=customXml/itemProps2.xml><?xml version="1.0" encoding="utf-8"?>
<ds:datastoreItem xmlns:ds="http://schemas.openxmlformats.org/officeDocument/2006/customXml" ds:itemID="{8464E3AE-9B6E-406C-80DE-A8E89DA9A61E}"/>
</file>

<file path=customXml/itemProps3.xml><?xml version="1.0" encoding="utf-8"?>
<ds:datastoreItem xmlns:ds="http://schemas.openxmlformats.org/officeDocument/2006/customXml" ds:itemID="{D0EE7025-C9DF-4D3A-B9E0-7732ACB3B98F}"/>
</file>

<file path=customXml/itemProps4.xml><?xml version="1.0" encoding="utf-8"?>
<ds:datastoreItem xmlns:ds="http://schemas.openxmlformats.org/officeDocument/2006/customXml" ds:itemID="{4E3BB7B8-7D1F-47F5-B1BF-3C1A8FD8E19A}"/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322</Words>
  <Application>Microsoft Office PowerPoint</Application>
  <PresentationFormat>Экран (4:3)</PresentationFormat>
  <Paragraphs>72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75</cp:revision>
  <dcterms:created xsi:type="dcterms:W3CDTF">2014-02-04T08:07:47Z</dcterms:created>
  <dcterms:modified xsi:type="dcterms:W3CDTF">2015-04-17T12:14:53Z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0x01010034FBAFB80D6A224096700EB7C639E71D</vt:lpwstr>
  </property>
  <property fmtid="{D5CDD505-2E9C-101B-9397-08002B2CF9AE}" pid="3" name="_dlc_DocIdItemGuid">
    <vt:lpwstr>50c970c5-e885-42f1-ba24-b3276be9c198</vt:lpwstr>
  </property>
</Properties>
</file>