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36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>
                <a:alpha val="5000"/>
              </a:srgbClr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BD6C5-F1B5-4169-9C33-1B89BDE1F34F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70F39-76F7-4AE7-B2B0-D35D6F661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4" Type="http://schemas.openxmlformats.org/officeDocument/2006/relationships/package" Target="../embeddings/____________Microsoft_PowerPoint1.pptx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18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515" y="548681"/>
            <a:ext cx="84201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Социальный портрет учреждения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Рисунок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6" y="2996952"/>
            <a:ext cx="2745074" cy="2684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48844" y="2780928"/>
            <a:ext cx="59286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Муниципальное  бюджетное дошкольное образовательное учреждение  города Костромы «Детский сад № 4»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8844" y="4653136"/>
            <a:ext cx="59286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Заведующий Ирина Владимировна Прокопьева</a:t>
            </a:r>
          </a:p>
          <a:p>
            <a:pPr algn="ctr"/>
            <a:r>
              <a:rPr lang="ru-RU" sz="2400" i="1" dirty="0" smtClean="0"/>
              <a:t>Старший воспитатель </a:t>
            </a:r>
          </a:p>
          <a:p>
            <a:pPr algn="ctr"/>
            <a:r>
              <a:rPr lang="ru-RU" sz="2400" i="1" dirty="0" smtClean="0"/>
              <a:t>Юлия Александровна Некрасова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04194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Социальный портрет учреждения</a:t>
            </a:r>
            <a:endParaRPr lang="ru-RU" sz="2800" dirty="0"/>
          </a:p>
        </p:txBody>
      </p:sp>
      <p:pic>
        <p:nvPicPr>
          <p:cNvPr id="4" name="Содержимое 3" descr="IMG_3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2480" y="1052736"/>
            <a:ext cx="2912323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24808" y="980729"/>
            <a:ext cx="62203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Муниципальное  бюджетное дошкольное образовательное учреждение  города Костромы «Детский сад № 4» </a:t>
            </a:r>
          </a:p>
          <a:p>
            <a:r>
              <a:rPr lang="ru-RU" dirty="0"/>
              <a:t>МБДОУ города Костромы «Детский сад № 4» является муниципальным гражданским светским некоммерческим бюджетным дошкольным образовательным учреждением для воспитания, обучения и развития, а также присмотра, ухода и оздоровления детей в возрасте от 2 месяцев до 7 </a:t>
            </a:r>
            <a:r>
              <a:rPr lang="ru-RU" dirty="0" smtClean="0"/>
              <a:t>лет.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0489" y="4725145"/>
            <a:ext cx="92830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Основная образовательная программа Учреждения разработана с учетом концептуальных положений примерной основной общеобразовательной программы дошкольного образования «От рождения до школы» под ред. Н.Е. </a:t>
            </a:r>
            <a:r>
              <a:rPr lang="ru-RU" dirty="0" err="1" smtClean="0"/>
              <a:t>Вераксы</a:t>
            </a:r>
            <a:r>
              <a:rPr lang="ru-RU" dirty="0" smtClean="0"/>
              <a:t>, Т.С. Комаровой, М.А. Васильевой</a:t>
            </a:r>
          </a:p>
          <a:p>
            <a:endParaRPr lang="ru-RU" dirty="0" smtClean="0"/>
          </a:p>
          <a:p>
            <a:r>
              <a:rPr lang="ru-RU" dirty="0" smtClean="0"/>
              <a:t>Образовательный процесс осуществляют: заведующий, старший воспитатель, 8 педагогов дошкольного образования, музыкальный руководитель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497" y="3645024"/>
            <a:ext cx="9127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Учреждение осуществляет образовательный процесс в соответствии с основной общеобразовательной программой МБДОУ города Костромы «Детский сад № 4»</a:t>
            </a:r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06" y="0"/>
            <a:ext cx="8982203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Социальный портрет учреждения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2480" y="620689"/>
            <a:ext cx="9283031" cy="5145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/>
              <a:t>Деятельность учреждения направлена на обеспечение построения целостного педагогического процесса, направленного </a:t>
            </a:r>
            <a:r>
              <a:rPr lang="ru-RU" sz="1800" dirty="0" smtClean="0"/>
              <a:t>на создание благоприятных условий для полноценного проживания ребенком дошкольного детства, формирование основ базовой культуры личности, разностороннее развитие психических и физических качеств в соответствии с возрастными и индивидуальными особенностями, подготовка к жизни в современном обществе, к обучению в школе, обеспечение безопасности жизнедеятельности дошкольника.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Рисунок 3" descr="IMG_28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480" y="2852936"/>
            <a:ext cx="2574286" cy="1782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G_29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156" y="3068960"/>
            <a:ext cx="1459915" cy="1796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15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516" y="4509120"/>
            <a:ext cx="2418269" cy="1674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_159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6810" y="2924944"/>
            <a:ext cx="2871184" cy="1707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G_19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4905" y="4437112"/>
            <a:ext cx="2496277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203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269" y="4869160"/>
            <a:ext cx="2196693" cy="1520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phpThumb_generated_thumbnailjp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95338" y="2780928"/>
            <a:ext cx="1651000" cy="1322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497" y="0"/>
            <a:ext cx="8904194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Социальный портрет учреждения</a:t>
            </a:r>
            <a:endParaRPr lang="ru-RU" sz="28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764704"/>
            <a:ext cx="9906000" cy="60932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/>
              <a:t>Организация работы по социализации детей дошкольного возраста в условиях дошкольной образовательной организации осуществляется в нескольких взаимосвязанных направлениях:</a:t>
            </a:r>
          </a:p>
          <a:p>
            <a:r>
              <a:rPr lang="ru-RU" sz="1800" dirty="0" smtClean="0"/>
              <a:t>- в рамках программы социально – педагогического сопровождения детей раннего возраста в период адаптации в дошкольной образовательной организации «Здравствуй, детский сад!», направленной на создание условий для успешной адаптации и социализации ребёнка раннего возраста  в дошкольном учреждении;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5" name="Рисунок 4" descr="IMG_2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5295" y="3068960"/>
            <a:ext cx="1910662" cy="1322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29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489" y="2996952"/>
            <a:ext cx="2352711" cy="16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A01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51" y="4797152"/>
            <a:ext cx="2218424" cy="1535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MG_3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497" y="4725144"/>
            <a:ext cx="2612740" cy="180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30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7026" y="2924944"/>
            <a:ext cx="2144688" cy="148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IMG_21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60879" y="4725144"/>
            <a:ext cx="2534731" cy="1754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IMG_30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4775" y="3068960"/>
            <a:ext cx="2222697" cy="1538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497" y="0"/>
            <a:ext cx="8904194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Социальный портрет учреждения</a:t>
            </a:r>
            <a:endParaRPr lang="ru-RU" sz="28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764704"/>
            <a:ext cx="9906000" cy="60932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/>
              <a:t>- в рамках программы по формированию социально – нравственных качеств личности у детей дошкольного возраста, направленной на развитие социально – нравственных качеств личности дошкольников посредством формирования эмоционально-положительного отношения к национальному многообразию населения нашей страны, его культурных традиций</a:t>
            </a:r>
          </a:p>
        </p:txBody>
      </p:sp>
      <p:pic>
        <p:nvPicPr>
          <p:cNvPr id="9" name="Рисунок 8" descr="IMG_3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7330" y="2132857"/>
            <a:ext cx="1658034" cy="1956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G_3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1983" y="2559377"/>
            <a:ext cx="2245305" cy="1824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36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9024" y="4797152"/>
            <a:ext cx="2462724" cy="1704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36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3320" y="4221088"/>
            <a:ext cx="1784648" cy="2196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_36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488" y="5157192"/>
            <a:ext cx="2066679" cy="1430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MG_20140129_1743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43699" y="2996952"/>
            <a:ext cx="1635435" cy="2012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278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7156" y="2924944"/>
            <a:ext cx="1421515" cy="1749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DSCF17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64768" y="5085184"/>
            <a:ext cx="2118685" cy="146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IMG_374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0872" y="2402886"/>
            <a:ext cx="2411760" cy="180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497" y="0"/>
            <a:ext cx="8904194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Социальный портрет учреждения</a:t>
            </a:r>
            <a:endParaRPr lang="ru-RU" sz="2800" dirty="0"/>
          </a:p>
        </p:txBody>
      </p:sp>
      <p:sp>
        <p:nvSpPr>
          <p:cNvPr id="8" name="Заголовок 1"/>
          <p:cNvSpPr>
            <a:spLocks noGrp="1"/>
          </p:cNvSpPr>
          <p:nvPr>
            <p:ph idx="1"/>
          </p:nvPr>
        </p:nvSpPr>
        <p:spPr>
          <a:xfrm>
            <a:off x="428229" y="765176"/>
            <a:ext cx="9477771" cy="38159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Проект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«Песочные сказки»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</a:br>
            <a:r>
              <a:rPr lang="ru-RU" sz="1800" dirty="0" smtClean="0"/>
              <a:t>- решение задач направленных:</a:t>
            </a:r>
          </a:p>
          <a:p>
            <a:r>
              <a:rPr lang="ru-RU" sz="1800" dirty="0" smtClean="0"/>
              <a:t> на охрану и укрепление здоровья физического и психического, в том числе обеспечение эмоционального благополучия детей;</a:t>
            </a:r>
          </a:p>
          <a:p>
            <a:r>
              <a:rPr lang="ru-RU" sz="1800" dirty="0" smtClean="0"/>
              <a:t>на создание благоприятных условий развития детей в соответствии с их возрастными и индивидуальными особенностями, склонностями, развития способностей и творческого потенциала каждого ребёнка как субъекта отношений с самим собой, другими детьми, взрослыми и миром;</a:t>
            </a:r>
          </a:p>
          <a:p>
            <a:r>
              <a:rPr lang="ru-RU" sz="1800" dirty="0" smtClean="0"/>
              <a:t>обеспечения разнообразия содержания дошкольного образования, его форм и методов</a:t>
            </a:r>
          </a:p>
          <a:p>
            <a:pPr>
              <a:buNone/>
            </a:pPr>
            <a:endParaRPr lang="ru-RU" sz="32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031009" y="692697"/>
          <a:ext cx="1075650" cy="1324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Презентация" r:id="rId4" imgW="3427449" imgH="4570638" progId="PowerPoint.Show.12">
                  <p:embed/>
                </p:oleObj>
              </mc:Choice>
              <mc:Fallback>
                <p:oleObj name="Презентация" r:id="rId4" imgW="3427449" imgH="4570638" progId="PowerPoint.Show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1009" y="692697"/>
                        <a:ext cx="1075650" cy="1324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 descr="IMGA01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2480" y="4653136"/>
            <a:ext cx="2001435" cy="176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310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731" y="4365104"/>
            <a:ext cx="2378714" cy="1646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MG_310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321" y="4365105"/>
            <a:ext cx="1794199" cy="2208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A0208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026" y="4725144"/>
            <a:ext cx="2244006" cy="1797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480" y="548681"/>
            <a:ext cx="9138220" cy="55774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Проект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«Чудесный веер Екатерины»</a:t>
            </a:r>
          </a:p>
          <a:p>
            <a:pPr>
              <a:buNone/>
            </a:pPr>
            <a:r>
              <a:rPr lang="ru-RU" sz="1800" dirty="0" smtClean="0"/>
              <a:t>направлен на развитие эстетического восприятия окружающего мира и развитие нравственных качеств личности ребёнка, приобщение детей к прекрасному через ознакомление с памятниками архитектуры своего города</a:t>
            </a:r>
            <a:endParaRPr lang="ru-RU" sz="1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497" y="0"/>
            <a:ext cx="8904194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Социальный портрет учреждения</a:t>
            </a:r>
            <a:endParaRPr lang="ru-RU" sz="2800" dirty="0"/>
          </a:p>
        </p:txBody>
      </p:sp>
      <p:pic>
        <p:nvPicPr>
          <p:cNvPr id="6" name="Рисунок 5" descr="IMG_37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752" y="4725144"/>
            <a:ext cx="2315750" cy="1736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37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248" y="2492896"/>
            <a:ext cx="2339752" cy="1754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8" descr="DSCF178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160" y="4725144"/>
            <a:ext cx="2420284" cy="1815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G_37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95230" y="3030186"/>
            <a:ext cx="2658756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37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8904" y="2852936"/>
            <a:ext cx="2099725" cy="1574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7033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4FBAFB80D6A224096700EB7C639E71D" ma:contentTypeVersion="49" ma:contentTypeDescription="Создание документа." ma:contentTypeScope="" ma:versionID="ffe93f6ad997c07bce1728bf971359a0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AWJJH2MPE6E2-1993250443-118</_dlc_DocId>
    <_dlc_DocIdUrl xmlns="4a252ca3-5a62-4c1c-90a6-29f4710e47f8">
      <Url>http://edu-sps.koiro.local/Kostroma_EDU/ds_4/_layouts/15/DocIdRedir.aspx?ID=AWJJH2MPE6E2-1993250443-118</Url>
      <Description>AWJJH2MPE6E2-1993250443-118</Description>
    </_dlc_DocIdUrl>
  </documentManagement>
</p:properties>
</file>

<file path=customXml/itemProps1.xml><?xml version="1.0" encoding="utf-8"?>
<ds:datastoreItem xmlns:ds="http://schemas.openxmlformats.org/officeDocument/2006/customXml" ds:itemID="{E53C7145-2575-463D-822E-87764CAB8890}"/>
</file>

<file path=customXml/itemProps2.xml><?xml version="1.0" encoding="utf-8"?>
<ds:datastoreItem xmlns:ds="http://schemas.openxmlformats.org/officeDocument/2006/customXml" ds:itemID="{4EA6DE19-9DB8-4D53-9281-FFF89B5C79F8}"/>
</file>

<file path=customXml/itemProps3.xml><?xml version="1.0" encoding="utf-8"?>
<ds:datastoreItem xmlns:ds="http://schemas.openxmlformats.org/officeDocument/2006/customXml" ds:itemID="{E1964BE0-D9FD-4E98-9949-52CB51BE2389}"/>
</file>

<file path=customXml/itemProps4.xml><?xml version="1.0" encoding="utf-8"?>
<ds:datastoreItem xmlns:ds="http://schemas.openxmlformats.org/officeDocument/2006/customXml" ds:itemID="{E13E4F54-11C2-4C0B-8E54-C65FD6F11BAA}"/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322</Words>
  <Application>Microsoft Office PowerPoint</Application>
  <PresentationFormat>Лист A4 (210x297 мм)</PresentationFormat>
  <Paragraphs>27</Paragraphs>
  <Slides>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Тема Office</vt:lpstr>
      <vt:lpstr>Презентация</vt:lpstr>
      <vt:lpstr>Социальный портрет учреждения</vt:lpstr>
      <vt:lpstr>Социальный портрет учреждения</vt:lpstr>
      <vt:lpstr>Социальный портрет учреждения</vt:lpstr>
      <vt:lpstr>Социальный портрет учреждения</vt:lpstr>
      <vt:lpstr>Социальный портрет учреждения</vt:lpstr>
      <vt:lpstr>Социальный портрет учреждения</vt:lpstr>
      <vt:lpstr>Социальный портрет учреждения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портрет учреждения</dc:title>
  <dc:creator>1</dc:creator>
  <cp:lastModifiedBy>user</cp:lastModifiedBy>
  <cp:revision>38</cp:revision>
  <dcterms:created xsi:type="dcterms:W3CDTF">2015-03-14T17:45:23Z</dcterms:created>
  <dcterms:modified xsi:type="dcterms:W3CDTF">2015-04-17T12:01:45Z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0x01010034FBAFB80D6A224096700EB7C639E71D</vt:lpwstr>
  </property>
  <property fmtid="{D5CDD505-2E9C-101B-9397-08002B2CF9AE}" pid="3" name="_dlc_DocIdItemGuid">
    <vt:lpwstr>2ccf82b7-0379-4093-a4d4-85e0eeaa5ffb</vt:lpwstr>
  </property>
</Properties>
</file>