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Documents and Settings\Коршунова\Рабочий стол\Москва_на сайт\Фотографии\Битва за Москву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332656"/>
            <a:ext cx="6410558" cy="446449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707904" y="5157192"/>
            <a:ext cx="179626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Битва за Москву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Коршунова\Рабочий стол\Москва_на сайт\Фотографии\Немецкие солдаты сдаются Красноармейца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6514640" cy="431269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59632" y="4869160"/>
            <a:ext cx="476713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Немецкие солдаты сдаются красноармейцам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Коршунова\Рабочий стол\Москва_на сайт\Фотографии\Сбитый под Москвой бомбардировщ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6672"/>
            <a:ext cx="6552728" cy="516354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95736" y="5805264"/>
            <a:ext cx="513736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Сбитый под Москвой немецкий бомбардировщик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Коршунова\Рабочий стол\Москва_на сайт\Фотографии\Советские войска на марш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478362" cy="52565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95736" y="5805264"/>
            <a:ext cx="29225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Советские войска на марше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Коршунова\Рабочий стол\Москва_на сайт\Фотографии\Четверо Немецких  солдат сдаются в плен под Моск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359308" cy="46805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99792" y="5445224"/>
            <a:ext cx="26318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Фашисты сдаются в плен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Коршунова\Рабочий стол\Москва_на сайт\Фотографии\Операция Тайфу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8136904" cy="6102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752302DD8579C4A8C48D2722FB8F3AB" ma:contentTypeVersion="49" ma:contentTypeDescription="Создание документа." ma:contentTypeScope="" ma:versionID="9aba45b50213a134e95aa82a1654766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AWJJH2MPE6E2-415247391-26</_dlc_DocId>
    <_dlc_DocIdUrl xmlns="4a252ca3-5a62-4c1c-90a6-29f4710e47f8">
      <Url>http://xn--44-6kcadhwnl3cfdx.xn--p1ai/Kostroma_EDU/Kos-Sch-41/zakon/_layouts/15/DocIdRedir.aspx?ID=AWJJH2MPE6E2-415247391-26</Url>
      <Description>AWJJH2MPE6E2-415247391-26</Description>
    </_dlc_DocIdUrl>
  </documentManagement>
</p:properties>
</file>

<file path=customXml/itemProps1.xml><?xml version="1.0" encoding="utf-8"?>
<ds:datastoreItem xmlns:ds="http://schemas.openxmlformats.org/officeDocument/2006/customXml" ds:itemID="{5E5E673A-81E6-47F9-8834-98302BF29483}"/>
</file>

<file path=customXml/itemProps2.xml><?xml version="1.0" encoding="utf-8"?>
<ds:datastoreItem xmlns:ds="http://schemas.openxmlformats.org/officeDocument/2006/customXml" ds:itemID="{9BF52A1C-5EA3-4401-90FB-D0D1AB38BE75}"/>
</file>

<file path=customXml/itemProps3.xml><?xml version="1.0" encoding="utf-8"?>
<ds:datastoreItem xmlns:ds="http://schemas.openxmlformats.org/officeDocument/2006/customXml" ds:itemID="{F97125A9-7980-49E2-9F15-9F2E75EEEF51}"/>
</file>

<file path=customXml/itemProps4.xml><?xml version="1.0" encoding="utf-8"?>
<ds:datastoreItem xmlns:ds="http://schemas.openxmlformats.org/officeDocument/2006/customXml" ds:itemID="{D30B3546-E759-432E-87C3-69B7C9AF228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Коршунова Е.В.</cp:lastModifiedBy>
  <cp:revision>1</cp:revision>
  <dcterms:modified xsi:type="dcterms:W3CDTF">2015-04-10T13:23:06Z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0x010100D752302DD8579C4A8C48D2722FB8F3AB</vt:lpwstr>
  </property>
  <property fmtid="{D5CDD505-2E9C-101B-9397-08002B2CF9AE}" pid="3" name="_dlc_DocIdItemGuid">
    <vt:lpwstr>e427aa21-3d6d-4cd7-abfd-bd0e7ca204a1</vt:lpwstr>
  </property>
</Properties>
</file>