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08" autoAdjust="0"/>
  </p:normalViewPr>
  <p:slideViewPr>
    <p:cSldViewPr snapToGrid="0">
      <p:cViewPr varScale="1">
        <p:scale>
          <a:sx n="64" d="100"/>
          <a:sy n="64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B1113-002B-4B96-87DC-CFAD6C9FB46C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48C71-8C1A-40B1-AD14-DC6DB6A47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1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48C71-8C1A-40B1-AD14-DC6DB6A47D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4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5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7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88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7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9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5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7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6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6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9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BF75A8-B1A3-4B27-A43B-0CA2CD40769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0158-AB89-40DA-8301-14931CE1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77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m.ru/news/georgij-zhukov-ekonomil-na-tramvayah-radi-obrazovaniya1354465486.html" TargetMode="External"/><Relationship Id="rId2" Type="http://schemas.openxmlformats.org/officeDocument/2006/relationships/hyperlink" Target="http://www.kievskaya22.ru/index.php?id=121&amp;option=com_content&amp;view=artic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517" y="4499751"/>
            <a:ext cx="10184362" cy="3140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  <a:effectLst/>
              </a:rPr>
              <a:t>Георгий Константинович </a:t>
            </a:r>
            <a:r>
              <a:rPr lang="ru-RU" sz="6000" b="1" dirty="0">
                <a:solidFill>
                  <a:schemeClr val="tx1"/>
                </a:solidFill>
                <a:effectLst/>
              </a:rPr>
              <a:t>Жуков</a:t>
            </a: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1" y="428284"/>
            <a:ext cx="3241332" cy="400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89" y="428284"/>
            <a:ext cx="3094574" cy="41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353" y="212875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Трудное детство</a:t>
            </a:r>
            <a:endParaRPr lang="ru-RU" sz="8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11061206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Георгий пошёл в школу вместе с сестрой Машей. Георгий закончил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3-классную церковноприходскую школу, все были очень довольны его учебой на отлично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Георгию пошел двенадцатый год, он понял, что это последняя осень в родном доме. Мать решила попросить своего брата взять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Георгия учеником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скорняжную мастерскую. Сам мальчик был готов на любую работу, лишь бы быть полезным семье. Брат матери был зажиточным и имел свою лавку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21383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656" y="449705"/>
            <a:ext cx="11122701" cy="596608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        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Георгий стал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учеником в скорняжной мастерской. Работа в мастерской длилась одиннадцать часов с перерывом на обед, иногда пятнадцать часов, когда было слишком много работы. Мальчики-ученики всегда вставали в шесть утра и готовили рабочие места, спать ложились в одиннадцать часов вечера, все убрав. Спали в мастерской на полу, когда было очень холодно - на полатях в прихожей с черного хода. Домой учеников отпускали только на четвертом году обучения, все остальное время они не могли покинуть мастерскую. По субботам ходили в церковь, особенно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Георгию нравилось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когда хозяин на большие праздники брал с собой к обедне в Кремль, в Успенский собор, иногда в храм Христа Спасителя.</a:t>
            </a:r>
          </a:p>
        </p:txBody>
      </p:sp>
    </p:spTree>
    <p:extLst>
      <p:ext uri="{BB962C8B-B14F-4D97-AF65-F5344CB8AC3E}">
        <p14:creationId xmlns:p14="http://schemas.microsoft.com/office/powerpoint/2010/main" val="39051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37928"/>
            <a:ext cx="11121168" cy="4195481"/>
          </a:xfrm>
        </p:spPr>
        <p:txBody>
          <a:bodyPr/>
          <a:lstStyle/>
          <a:p>
            <a:r>
              <a:rPr lang="ru-RU" dirty="0"/>
              <a:t>В руках подростка - мешок с мехами. Мальчик этот по имени Егор трудится подмастерьем у известного столичного скорняка. Парнишке нужно поспеть в лавку к заказчику до открытия, а то влетит от хозяина. Хоть и родная кровь, брат матери, но не терпит проволочек, а рука тяжелая. Опоздаешь – тебя твой же товарищ-мальчишка и высечет. Об этом маршал позднее писал в своих «Воспоминаниях и размышлениях».</a:t>
            </a:r>
          </a:p>
        </p:txBody>
      </p:sp>
    </p:spTree>
    <p:extLst>
      <p:ext uri="{BB962C8B-B14F-4D97-AF65-F5344CB8AC3E}">
        <p14:creationId xmlns:p14="http://schemas.microsoft.com/office/powerpoint/2010/main" val="236753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401" y="398367"/>
            <a:ext cx="7196533" cy="610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четвертом году обучения Жуков получает десятидневный отпуск в деревню. Ему шел уже шестнадцатый год. </a:t>
            </a: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Георгий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 мастером, хозяин ценил его честность и безотказность и доверял ему более серьезные поручения уже в магазине, а не только в мастерской. В конце 1915 года его призвали в армию.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53" y="1543064"/>
            <a:ext cx="2857500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837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Камергерский переулок, 5/7. Здание было построено в 1913 году по проекту архитектора </a:t>
            </a:r>
            <a:r>
              <a:rPr lang="ru-RU" sz="2400" b="1" dirty="0" err="1"/>
              <a:t>В.Величкина</a:t>
            </a:r>
            <a:r>
              <a:rPr lang="ru-RU" sz="2400" b="1" dirty="0"/>
              <a:t>. В доме располагалась скорняжная мастерская, в которой начинал свою трудовую деятельность маршал Георгий Жуков. 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2" y="2754715"/>
            <a:ext cx="4762500" cy="3181350"/>
          </a:xfrm>
        </p:spPr>
      </p:pic>
      <p:sp>
        <p:nvSpPr>
          <p:cNvPr id="5" name="Прямоугольник 4"/>
          <p:cNvSpPr/>
          <p:nvPr/>
        </p:nvSpPr>
        <p:spPr>
          <a:xfrm>
            <a:off x="5761220" y="24315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Георгий Жуков экономил на трамваях ради </a:t>
            </a:r>
            <a:r>
              <a:rPr lang="ru-RU" sz="2400" dirty="0" smtClean="0"/>
              <a:t>образования.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1220" y="365618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Одиннадцатилетним подростком </a:t>
            </a:r>
            <a:r>
              <a:rPr lang="ru-RU" sz="2400" b="1" dirty="0"/>
              <a:t>будущий маршал Победы Георгий Жуков </a:t>
            </a:r>
            <a:r>
              <a:rPr lang="ru-RU" sz="2400" dirty="0"/>
              <a:t>попал в Первопрестольную. Работал подмастерьем у скорняка, носился с поручениями хозяев там, где теперь благодарные потомки возлагают цветы к его памятнику.</a:t>
            </a:r>
          </a:p>
        </p:txBody>
      </p:sp>
    </p:spTree>
    <p:extLst>
      <p:ext uri="{BB962C8B-B14F-4D97-AF65-F5344CB8AC3E}">
        <p14:creationId xmlns:p14="http://schemas.microsoft.com/office/powerpoint/2010/main" val="410050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674558"/>
            <a:ext cx="11121168" cy="55738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трогий </a:t>
            </a:r>
            <a:r>
              <a:rPr lang="ru-RU" dirty="0"/>
              <a:t>хозяин давал ему несколько копеек на конку или трамвай, чтобы мальчик вовремя успел к заказчику. Но Егор откладывал деньги на книги и на своих двоих носился аж до Марьиной Рощи. Бегал и в Замоскворечье – через Красную площадь, где потом будет принимать Парад Победы... Книги нужны были Егору для получения образования, о котором он так мечтал. Хоть и трудно было работать и учиться, но поступил на вечерние общеобразовательные курсы, благо были они рядом – на Тверской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Мальчику, с похвальным листом окончившему три класса церковно-приходской школы, учение давалось легко. Вот Охотный ряд. И здесь Георгий Жуков носился по поручениям хозяйки. Покупал дичь, мясо, зелень к столу, а еще водку и провизию для мастеров. Само собой, от торговых рядов и следа не осталось. Сегодня здесь гостиница «Москва». А там, где сейчас расположилась Госдума, раньше были доходные дома. Здесь он впервые влюбился – в дочь хозяйки, сдававшей ему койку. Гулял с Марией по Александровскому саду… Мечтал о женитьбе, но планы спутала </a:t>
            </a:r>
            <a:r>
              <a:rPr lang="ru-RU" b="1" dirty="0"/>
              <a:t>Первая Мировая война</a:t>
            </a:r>
            <a:r>
              <a:rPr lang="ru-RU" dirty="0" smtClean="0"/>
              <a:t>.</a:t>
            </a:r>
          </a:p>
          <a:p>
            <a:r>
              <a:rPr lang="ru-RU" dirty="0"/>
              <a:t>Так закончилось московское отрочество маршала Победы. Началась другая, взрослая, жизнь.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95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9185" y="4822646"/>
            <a:ext cx="4294614" cy="10695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Суркова Алина</a:t>
            </a:r>
          </a:p>
          <a:p>
            <a:pPr marL="0" indent="0">
              <a:buNone/>
            </a:pPr>
            <a:r>
              <a:rPr lang="ru-RU" i="1" dirty="0" smtClean="0"/>
              <a:t>7 «Г» класс лицей 41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6865" y="220642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www.kievskaya22.ru/index.php?id=121&amp;option=com_content&amp;view=article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: </a:t>
            </a:r>
            <a:r>
              <a:rPr lang="ru-RU" dirty="0">
                <a:hlinkClick r:id="rId3"/>
              </a:rPr>
              <a:t>http://vm.ru/news/georgij-zhukov-ekonomil-na-tramvayah-radi-obrazovaniya1354465486.html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522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52302DD8579C4A8C48D2722FB8F3AB" ma:contentTypeVersion="49" ma:contentTypeDescription="Создание документа." ma:contentTypeScope="" ma:versionID="9aba45b50213a134e95aa82a1654766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AWJJH2MPE6E2-415247391-12</_dlc_DocId>
    <_dlc_DocIdUrl xmlns="4a252ca3-5a62-4c1c-90a6-29f4710e47f8">
      <Url>http://edu-sps.koiro.local/Kostroma_EDU/Kos-Sch-41/zakon/_layouts/15/DocIdRedir.aspx?ID=AWJJH2MPE6E2-415247391-12</Url>
      <Description>AWJJH2MPE6E2-415247391-12</Description>
    </_dlc_DocIdUrl>
  </documentManagement>
</p:properties>
</file>

<file path=customXml/itemProps1.xml><?xml version="1.0" encoding="utf-8"?>
<ds:datastoreItem xmlns:ds="http://schemas.openxmlformats.org/officeDocument/2006/customXml" ds:itemID="{35ECE96E-014A-4F11-90DA-A82750F7E197}"/>
</file>

<file path=customXml/itemProps2.xml><?xml version="1.0" encoding="utf-8"?>
<ds:datastoreItem xmlns:ds="http://schemas.openxmlformats.org/officeDocument/2006/customXml" ds:itemID="{C6D5D4CE-8FAA-4478-AAD7-02AFBFC426A8}"/>
</file>

<file path=customXml/itemProps3.xml><?xml version="1.0" encoding="utf-8"?>
<ds:datastoreItem xmlns:ds="http://schemas.openxmlformats.org/officeDocument/2006/customXml" ds:itemID="{CB78F893-03FC-4CCB-97E8-10CCE0B8A5D3}"/>
</file>

<file path=customXml/itemProps4.xml><?xml version="1.0" encoding="utf-8"?>
<ds:datastoreItem xmlns:ds="http://schemas.openxmlformats.org/officeDocument/2006/customXml" ds:itemID="{75222475-BEEC-4E77-8372-82259CE14CD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589</Words>
  <Application>Microsoft Office PowerPoint</Application>
  <PresentationFormat>Широкоэкранный</PresentationFormat>
  <Paragraphs>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Verdana</vt:lpstr>
      <vt:lpstr>Wingdings 3</vt:lpstr>
      <vt:lpstr>Ион</vt:lpstr>
      <vt:lpstr>  Георгий Константинович Жуков </vt:lpstr>
      <vt:lpstr>Трудное детство</vt:lpstr>
      <vt:lpstr>Презентация PowerPoint</vt:lpstr>
      <vt:lpstr>Презентация PowerPoint</vt:lpstr>
      <vt:lpstr>Презентация PowerPoint</vt:lpstr>
      <vt:lpstr>Камергерский переулок, 5/7. Здание было построено в 1913 году по проекту архитектора В.Величкина. В доме располагалась скорняжная мастерская, в которой начинал свою трудовую деятельность маршал Георгий Жуков.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Георгий Константинович Жуков</dc:title>
  <dc:creator>Пользователь Windows</dc:creator>
  <cp:lastModifiedBy>stat</cp:lastModifiedBy>
  <cp:revision>14</cp:revision>
  <dcterms:created xsi:type="dcterms:W3CDTF">2014-11-27T14:57:52Z</dcterms:created>
  <dcterms:modified xsi:type="dcterms:W3CDTF">2014-11-29T19:13:49Z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0x010100D752302DD8579C4A8C48D2722FB8F3AB</vt:lpwstr>
  </property>
  <property fmtid="{D5CDD505-2E9C-101B-9397-08002B2CF9AE}" pid="3" name="_dlc_DocIdItemGuid">
    <vt:lpwstr>e39bd161-9519-4bf3-a7b8-2db49b38b388</vt:lpwstr>
  </property>
</Properties>
</file>