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DDD2498CC9A974FB2EEF6655AFB3370" ma:contentTypeVersion="49" ma:contentTypeDescription="Создание документа." ma:contentTypeScope="" ma:versionID="aa2487e0da66d31b2d794c77266dd99c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E1DA0E-24C3-4ADD-AFC0-D2FDA4F0BC7E}"/>
</file>

<file path=customXml/itemProps2.xml><?xml version="1.0" encoding="utf-8"?>
<ds:datastoreItem xmlns:ds="http://schemas.openxmlformats.org/officeDocument/2006/customXml" ds:itemID="{AB3B5124-177E-46E1-8F91-2125AFFC3EEB}"/>
</file>

<file path=customXml/itemProps3.xml><?xml version="1.0" encoding="utf-8"?>
<ds:datastoreItem xmlns:ds="http://schemas.openxmlformats.org/officeDocument/2006/customXml" ds:itemID="{DF44774A-A529-4A91-A456-CCFA2DCBA6C2}"/>
</file>

<file path=customXml/itemProps4.xml><?xml version="1.0" encoding="utf-8"?>
<ds:datastoreItem xmlns:ds="http://schemas.openxmlformats.org/officeDocument/2006/customXml" ds:itemID="{5D730842-F055-4537-AC0A-ABC1A75AD3F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0x0101004DDD2498CC9A974FB2EEF6655AFB3370</vt:lpwstr>
  </property>
</Properties>
</file>