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18" Type="http://schemas.openxmlformats.org/officeDocument/2006/relationships/customXml" Target="../customXml/item4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openxmlformats.org/officeDocument/2006/relationships/customXml" Target="../customXml/item3.xml"/><Relationship Id="rId2" Type="http://schemas.openxmlformats.org/officeDocument/2006/relationships/slideMaster" Target="slideMasters/slideMaster1.xml"/><Relationship Id="rId16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графика\asadal\scool\scool\38 [Converted].png"/>
          <p:cNvPicPr>
            <a:picLocks noChangeAspect="1" noChangeArrowheads="1"/>
          </p:cNvPicPr>
          <p:nvPr userDrawn="1"/>
        </p:nvPicPr>
        <p:blipFill>
          <a:blip r:embed="rId2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1143008"/>
          </a:xfr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143116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7ED27B1F-C5AC-4B54-93C8-9891C673D481}" type="datetimeFigureOut">
              <a:rPr lang="ru-RU" smtClean="0"/>
              <a:pPr/>
              <a:t>02.11.2011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662138" cy="3651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CEE38C59-5D4A-4D4F-9A28-AD16BB927A8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26" name="Picture 2" descr="H:\графика\asadal\scool\scool\23\10101010.png"/>
          <p:cNvPicPr>
            <a:picLocks noChangeAspect="1" noChangeArrowheads="1"/>
          </p:cNvPicPr>
          <p:nvPr userDrawn="1"/>
        </p:nvPicPr>
        <p:blipFill>
          <a:blip r:embed="rId3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:\графика\asadal\scool\scool\38 [Converted]111.png"/>
          <p:cNvPicPr>
            <a:picLocks noChangeAspect="1" noChangeArrowheads="1"/>
          </p:cNvPicPr>
          <p:nvPr/>
        </p:nvPicPr>
        <p:blipFill>
          <a:blip r:embed="rId14"/>
          <a:srcRect l="2920" t="16669" r="3650"/>
          <a:stretch>
            <a:fillRect/>
          </a:stretch>
        </p:blipFill>
        <p:spPr bwMode="auto">
          <a:xfrm>
            <a:off x="0" y="0"/>
            <a:ext cx="9144000" cy="14287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Picture 3" descr="H:\графика\asadal\scool\scool\38 [Converted].png"/>
          <p:cNvPicPr>
            <a:picLocks noChangeAspect="1" noChangeArrowheads="1"/>
          </p:cNvPicPr>
          <p:nvPr/>
        </p:nvPicPr>
        <p:blipFill>
          <a:blip r:embed="rId15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pic>
        <p:nvPicPr>
          <p:cNvPr id="14" name="Picture 2" descr="H:\графика\asadal\scool\scool\23\10101010.png"/>
          <p:cNvPicPr>
            <a:picLocks noChangeAspect="1" noChangeArrowheads="1"/>
          </p:cNvPicPr>
          <p:nvPr/>
        </p:nvPicPr>
        <p:blipFill>
          <a:blip r:embed="rId16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143008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71612"/>
            <a:ext cx="8229600" cy="4554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27B1F-C5AC-4B54-93C8-9891C673D481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>
              <a:lumMod val="9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4810" y="2857496"/>
            <a:ext cx="4686288" cy="2786082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Новый </a:t>
            </a:r>
            <a:r>
              <a:rPr lang="ru-RU" dirty="0" smtClean="0"/>
              <a:t>учебный год набирает свои обороты. Ещё недавно мы загорали, купались, были в поездках, спали, сколько хотели, гуляли в волю, а теперь отдохнувшие, загоревшие, полные сил и энергии сели за школьные парты (правда, без особого пока желания). К концу четверти раскачаемся! </a:t>
            </a:r>
          </a:p>
          <a:p>
            <a:r>
              <a:rPr lang="ru-RU" dirty="0" smtClean="0"/>
              <a:t>А вот так прошёл первый учебный день-День знаний. На торжественной линейке учеников, учителей и родителей поздравил директор школы Смирнов Николай Иванович. Всем хороших оценок!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57422" y="214290"/>
            <a:ext cx="371477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Школяръ</a:t>
            </a:r>
            <a:endParaRPr lang="ru-RU" sz="6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72066" y="1285860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Сентябрь-октябрь 2011 года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500174"/>
            <a:ext cx="2500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МОУ ООШ № 19 г.Кострома</a:t>
            </a:r>
            <a:endParaRPr lang="ru-RU" dirty="0"/>
          </a:p>
        </p:txBody>
      </p:sp>
      <p:pic>
        <p:nvPicPr>
          <p:cNvPr id="1026" name="Picture 2" descr="DSC040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786058"/>
            <a:ext cx="3937399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071802" y="6000768"/>
            <a:ext cx="421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Редактор: </a:t>
            </a:r>
            <a:r>
              <a:rPr lang="ru-RU" dirty="0" err="1" smtClean="0"/>
              <a:t>Платонва</a:t>
            </a:r>
            <a:r>
              <a:rPr lang="ru-RU" dirty="0" smtClean="0"/>
              <a:t> С.П., учитель русского языка и литературы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Пару месяцев назад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3504" y="2000240"/>
            <a:ext cx="3424262" cy="425769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Прежде чем приступить к занятиям, многие ученики вместе с учителями работали на пришкольном участке, выращивая цветы, и готовили школу к 1 сентября: отмывали парты, вешали занавески, выносили мусор. </a:t>
            </a:r>
          </a:p>
          <a:p>
            <a:endParaRPr lang="ru-RU" dirty="0"/>
          </a:p>
        </p:txBody>
      </p:sp>
      <p:pic>
        <p:nvPicPr>
          <p:cNvPr id="2050" name="Picture 2" descr="DSC0395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4643446"/>
            <a:ext cx="2936875" cy="165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DSC03958"/>
          <p:cNvPicPr>
            <a:picLocks noChangeAspect="1" noChangeArrowheads="1"/>
          </p:cNvPicPr>
          <p:nvPr/>
        </p:nvPicPr>
        <p:blipFill>
          <a:blip r:embed="rId3">
            <a:lum contrast="-6000"/>
          </a:blip>
          <a:srcRect/>
          <a:stretch>
            <a:fillRect/>
          </a:stretch>
        </p:blipFill>
        <p:spPr bwMode="auto">
          <a:xfrm>
            <a:off x="2071670" y="2000240"/>
            <a:ext cx="1438275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DSC0396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2071678"/>
            <a:ext cx="1357322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DSC0396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57620" y="2000240"/>
            <a:ext cx="1327150" cy="235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286248" y="6286520"/>
            <a:ext cx="435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Страницу </a:t>
            </a:r>
            <a:r>
              <a:rPr lang="ru-RU" dirty="0" smtClean="0"/>
              <a:t>подготовила </a:t>
            </a:r>
            <a:r>
              <a:rPr lang="ru-RU" dirty="0" smtClean="0"/>
              <a:t>Кузнецова Лиза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Будь здоров!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57554" y="1714488"/>
            <a:ext cx="5572164" cy="114300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В октябре у нас прошёл традиционный День здоровья. В нём приняли участие ученики всех классов. Какие мы здоровые, выносливые, подтянутые и показал кросс.</a:t>
            </a:r>
          </a:p>
          <a:p>
            <a:endParaRPr lang="ru-RU" dirty="0"/>
          </a:p>
        </p:txBody>
      </p:sp>
      <p:pic>
        <p:nvPicPr>
          <p:cNvPr id="3074" name="Picture 2" descr="DSC041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643050"/>
            <a:ext cx="3301437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DSC041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786190"/>
            <a:ext cx="31654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857224" y="5657671"/>
            <a:ext cx="2857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Хоть </a:t>
            </a:r>
            <a:r>
              <a:rPr lang="ru-RU" dirty="0" smtClean="0"/>
              <a:t>я и последний, но в следующий раз я вас всех обгоню </a:t>
            </a:r>
          </a:p>
          <a:p>
            <a:endParaRPr lang="ru-RU" dirty="0"/>
          </a:p>
        </p:txBody>
      </p:sp>
      <p:pic>
        <p:nvPicPr>
          <p:cNvPr id="3077" name="Picture 5" descr="DSC041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3286123"/>
            <a:ext cx="3357586" cy="1888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4071934" y="5357826"/>
            <a:ext cx="4000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А мы сидели наверху и за всеми наблюдали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57620" y="6286520"/>
            <a:ext cx="429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Страницу подготовил Новосельцев Артур.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Мое увлечение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57620" y="1428737"/>
            <a:ext cx="5286380" cy="357189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2400" dirty="0" smtClean="0"/>
              <a:t>Мы спросили шестиклассников: </a:t>
            </a:r>
          </a:p>
          <a:p>
            <a:pPr>
              <a:buNone/>
            </a:pPr>
            <a:r>
              <a:rPr lang="ru-RU" sz="2400" dirty="0" smtClean="0"/>
              <a:t>-Почему вы занимаетесь футболом?</a:t>
            </a:r>
          </a:p>
          <a:p>
            <a:pPr>
              <a:buNone/>
            </a:pPr>
            <a:r>
              <a:rPr lang="ru-RU" sz="2400" dirty="0" smtClean="0"/>
              <a:t>Кеша и Женя:</a:t>
            </a:r>
          </a:p>
          <a:p>
            <a:pPr>
              <a:buNone/>
            </a:pPr>
            <a:r>
              <a:rPr lang="ru-RU" sz="2400" dirty="0" smtClean="0"/>
              <a:t>-Мы любим футбол, потому что хотим научиться разным приёмам и навыкам, хотим стать настоящими футболистами.</a:t>
            </a:r>
          </a:p>
          <a:p>
            <a:pPr>
              <a:buNone/>
            </a:pPr>
            <a:r>
              <a:rPr lang="ru-RU" sz="2400" dirty="0" smtClean="0"/>
              <a:t>-Сколько вы занимаетесь?</a:t>
            </a:r>
          </a:p>
          <a:p>
            <a:pPr>
              <a:buNone/>
            </a:pPr>
            <a:r>
              <a:rPr lang="ru-RU" sz="2400" dirty="0" smtClean="0"/>
              <a:t>-Кеша - два года, Женя - пять лет.</a:t>
            </a:r>
          </a:p>
          <a:p>
            <a:pPr>
              <a:buNone/>
            </a:pPr>
            <a:r>
              <a:rPr lang="ru-RU" sz="2400" dirty="0" smtClean="0"/>
              <a:t>-А у вас есть любимые футболисты?</a:t>
            </a:r>
          </a:p>
          <a:p>
            <a:pPr>
              <a:buNone/>
            </a:pPr>
            <a:r>
              <a:rPr lang="ru-RU" sz="2400" dirty="0" smtClean="0"/>
              <a:t>У Жени – </a:t>
            </a:r>
            <a:r>
              <a:rPr lang="ru-RU" sz="2400" dirty="0" err="1" smtClean="0"/>
              <a:t>Павлюченко</a:t>
            </a:r>
            <a:r>
              <a:rPr lang="ru-RU" sz="2400" dirty="0" smtClean="0"/>
              <a:t>, а у   Кеши – </a:t>
            </a:r>
            <a:r>
              <a:rPr lang="ru-RU" sz="2400" dirty="0" err="1" smtClean="0"/>
              <a:t>Акинфеев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>А вот Артур сказал, что «футбол укрепляет тело, наращивает мышцы». И хочется Артуру прославиться на весь мир. </a:t>
            </a:r>
            <a:r>
              <a:rPr lang="ru-RU" sz="2400" i="1" dirty="0" smtClean="0"/>
              <a:t>Пожелаем удачи нашим спортсменам!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 </a:t>
            </a:r>
          </a:p>
          <a:p>
            <a:endParaRPr lang="ru-RU" sz="2400" dirty="0"/>
          </a:p>
        </p:txBody>
      </p:sp>
      <p:pic>
        <p:nvPicPr>
          <p:cNvPr id="16386" name="Picture 2" descr="DSC041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643050"/>
            <a:ext cx="3524250" cy="198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 descr="DSC0408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4071942"/>
            <a:ext cx="2666764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4" descr="DSC0408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14810" y="4357694"/>
            <a:ext cx="33147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85720" y="6215082"/>
            <a:ext cx="38660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Страницу подготовил Смирнов Вадик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Один день жизни школы</a:t>
            </a:r>
            <a:endParaRPr lang="ru-RU" dirty="0"/>
          </a:p>
        </p:txBody>
      </p:sp>
      <p:pic>
        <p:nvPicPr>
          <p:cNvPr id="17410" name="Picture 2" descr="DSC0408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71612"/>
            <a:ext cx="266674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14282" y="3214686"/>
            <a:ext cx="35004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Девятиклассницы научились готовить пирог «Шарлотку» под чутким руководством Галины Владимировны</a:t>
            </a:r>
            <a:endParaRPr lang="ru-RU" sz="1200" dirty="0"/>
          </a:p>
        </p:txBody>
      </p:sp>
      <p:pic>
        <p:nvPicPr>
          <p:cNvPr id="17411" name="Picture 3" descr="DSC0413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1643050"/>
            <a:ext cx="2310335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571868" y="3214686"/>
            <a:ext cx="21431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После урока бежим в столовую. Видите, и я прибежал!</a:t>
            </a:r>
            <a:endParaRPr lang="ru-RU" sz="1200" dirty="0"/>
          </a:p>
        </p:txBody>
      </p:sp>
      <p:pic>
        <p:nvPicPr>
          <p:cNvPr id="17412" name="Picture 4" descr="DSC041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1643050"/>
            <a:ext cx="2536426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6215042" y="3143248"/>
            <a:ext cx="29289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Я вижу ,что 9-классники списывают </a:t>
            </a:r>
            <a:r>
              <a:rPr lang="ru-RU" sz="1200" dirty="0" err="1" smtClean="0"/>
              <a:t>домашку</a:t>
            </a:r>
            <a:r>
              <a:rPr lang="ru-RU" sz="1200" dirty="0" smtClean="0"/>
              <a:t>. Бедные, дома-то некогда!!!</a:t>
            </a:r>
            <a:endParaRPr lang="ru-RU" sz="1200" dirty="0"/>
          </a:p>
        </p:txBody>
      </p:sp>
      <p:pic>
        <p:nvPicPr>
          <p:cNvPr id="17413" name="Picture 5" descr="DSC0415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10" y="4071942"/>
            <a:ext cx="3143272" cy="1768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3929058" y="4214818"/>
            <a:ext cx="32147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Это Борисов Андрей. Он решил, чем ближе к учителю, тем лучше будет знать.</a:t>
            </a:r>
            <a:endParaRPr lang="ru-RU" sz="1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000496" y="5857892"/>
            <a:ext cx="40699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Страницу подготовил Кузьмин Евгений.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Что новенького?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0430" y="1714488"/>
            <a:ext cx="5000660" cy="1857388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В этом учебном году в нашей школе начал работу кружок «Юный краевед» под руководством </a:t>
            </a:r>
            <a:r>
              <a:rPr lang="ru-RU" dirty="0" err="1" smtClean="0"/>
              <a:t>Борзова</a:t>
            </a:r>
            <a:r>
              <a:rPr lang="ru-RU" dirty="0" smtClean="0"/>
              <a:t> Александра Геннадьевича. Ребята узнают историю улиц Заволжья, домов, памятников архитектуры. Юные краеведы уже выступили с материалами о резьбе и наличниках окон старых домов Заволжья. Заняли третье место. Молодцы!  На фото участники кружка вместе с руководителем перед ответственным выступлением.</a:t>
            </a:r>
          </a:p>
          <a:p>
            <a:endParaRPr lang="ru-RU" dirty="0"/>
          </a:p>
        </p:txBody>
      </p:sp>
      <p:pic>
        <p:nvPicPr>
          <p:cNvPr id="18434" name="Picture 2" descr="DSC04140"/>
          <p:cNvPicPr>
            <a:picLocks noChangeAspect="1" noChangeArrowheads="1"/>
          </p:cNvPicPr>
          <p:nvPr/>
        </p:nvPicPr>
        <p:blipFill>
          <a:blip r:embed="rId2"/>
          <a:srcRect l="15217" t="27045" r="10870"/>
          <a:stretch>
            <a:fillRect/>
          </a:stretch>
        </p:blipFill>
        <p:spPr bwMode="auto">
          <a:xfrm>
            <a:off x="571472" y="1785926"/>
            <a:ext cx="257261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14282" y="3571877"/>
            <a:ext cx="3071834" cy="31393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21 Октября учащиеся нашей школы, Романова Виктория, Новосельцев Артур и Алина </a:t>
            </a:r>
            <a:r>
              <a:rPr lang="ru-RU" dirty="0" err="1" smtClean="0">
                <a:solidFill>
                  <a:srgbClr val="C00000"/>
                </a:solidFill>
              </a:rPr>
              <a:t>Голубева</a:t>
            </a:r>
            <a:r>
              <a:rPr lang="ru-RU" dirty="0" smtClean="0">
                <a:solidFill>
                  <a:srgbClr val="C00000"/>
                </a:solidFill>
              </a:rPr>
              <a:t>   принимали участие в городском конкурсе по правилам дорожного движения.   Они не подвели нашу школу, отвечали хорошо. Почти на все  20 вопросов ответили правильно. Молодцы!!!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8435" name="Picture 3" descr="DSC0414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3429000"/>
            <a:ext cx="1000132" cy="1776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3500430" y="3500438"/>
            <a:ext cx="392909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Это было недавно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Как хочется вернуться в лето! Это стало возможным благодаря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Куражову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Никите, который с восторгом рассказывал о том, как побывал в Сочи. Отдых был всего 12 дней. За это время он с родителями побывал в горах, купался в водопадах, занимался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дайвингом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(подводное плавание), катался на яхте в открытом море. Домой возвращаться, конечно, не хотелось! Завидуем тебе, Никита! Ждём фотографий!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28992" y="600076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Страницу подготовили Баскова Настя, Белова Яна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Внимание: дорога!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14876" y="1571612"/>
            <a:ext cx="3971924" cy="4554551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		Все </a:t>
            </a:r>
            <a:r>
              <a:rPr lang="ru-RU" dirty="0" smtClean="0"/>
              <a:t>вы хорошо знаете этот перекрёсток улиц Крупской и Строительной. И хотя здесь есть пешеходный переход, нужно быть внимательным, потому что не всегда  шофёры добросовестны и не всегда пропускают нас, пешеходов. Так что будьте внимательны, не перебегайте сразу!!! Посмотрите сначала </a:t>
            </a:r>
            <a:r>
              <a:rPr lang="ru-RU" dirty="0" smtClean="0"/>
              <a:t>налево, потом </a:t>
            </a:r>
            <a:r>
              <a:rPr lang="ru-RU" dirty="0" smtClean="0"/>
              <a:t>направо. Теперь, если нет машин, смело шагайте вперёд!!! Берегите себя!!!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  Платонов Илья</a:t>
            </a:r>
          </a:p>
          <a:p>
            <a:endParaRPr lang="ru-RU" dirty="0"/>
          </a:p>
        </p:txBody>
      </p:sp>
      <p:pic>
        <p:nvPicPr>
          <p:cNvPr id="19458" name="Picture 2" descr="DSC0415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285992"/>
            <a:ext cx="4319197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 спрашивали, мы отвечаем!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7686" y="1643051"/>
            <a:ext cx="4429156" cy="435771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rgbClr val="C00000"/>
                </a:solidFill>
              </a:rPr>
              <a:t>Хэллоуин </a:t>
            </a:r>
            <a:r>
              <a:rPr lang="ru-RU" dirty="0" smtClean="0">
                <a:solidFill>
                  <a:srgbClr val="C00000"/>
                </a:solidFill>
              </a:rPr>
              <a:t>.  Что это за день? </a:t>
            </a:r>
            <a:endParaRPr lang="ru-RU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	</a:t>
            </a:r>
            <a:r>
              <a:rPr lang="ru-RU" dirty="0" smtClean="0"/>
              <a:t>В </a:t>
            </a:r>
            <a:r>
              <a:rPr lang="ru-RU" dirty="0" smtClean="0"/>
              <a:t>последнее воскресенье октября отмечают этот праздник. Ещё этот день- «Канун всех святых». </a:t>
            </a:r>
          </a:p>
          <a:p>
            <a:pPr>
              <a:buNone/>
            </a:pPr>
            <a:r>
              <a:rPr lang="ru-RU" dirty="0" smtClean="0"/>
              <a:t>	Праздник </a:t>
            </a:r>
            <a:r>
              <a:rPr lang="ru-RU" dirty="0" smtClean="0"/>
              <a:t>появился у кельтских племён Англии, Ирландии в дохристианскую эпоху. Кельты верили, что новая жизнь зарождается из смерти. В ночь они прославляли бога </a:t>
            </a:r>
            <a:r>
              <a:rPr lang="ru-RU" dirty="0" err="1" smtClean="0"/>
              <a:t>Самхаина</a:t>
            </a:r>
            <a:r>
              <a:rPr lang="ru-RU" dirty="0" smtClean="0"/>
              <a:t>, как повелителя смерти. Зажигали костёр, на котором совершались жертвоприношения князю тьмы и смерти. Верили, что если князь будет доволен, то разрешит душам умерших посетить свои дома. Поэтому ночью и бродят наряженными в костюмы привидений, ведьм, это подтверждает связь с нечистой силой. Атрибутом  </a:t>
            </a:r>
            <a:r>
              <a:rPr lang="ru-RU" dirty="0" err="1" smtClean="0"/>
              <a:t>Хэллоуинам</a:t>
            </a:r>
            <a:r>
              <a:rPr lang="ru-RU" dirty="0" smtClean="0"/>
              <a:t> является фонарик из тыквы. Из неё удаляют мякоть, вырезают забавную рожицу, вставляют зажжённую свечку. Это отпугивает злых духов. Праздник не является христианским. (из Интернет)</a:t>
            </a:r>
          </a:p>
          <a:p>
            <a:endParaRPr lang="ru-RU" dirty="0"/>
          </a:p>
        </p:txBody>
      </p:sp>
      <p:pic>
        <p:nvPicPr>
          <p:cNvPr id="20482" name="Picture 2" descr="11528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643050"/>
            <a:ext cx="3068637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3" descr="57bc4b23f328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4143380"/>
            <a:ext cx="3086100" cy="208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714480" y="6215082"/>
            <a:ext cx="57150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Страницу подготовили Баскова Настя,  Кузьмин Женя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Порадовали успехами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14744" y="1357298"/>
            <a:ext cx="5214974" cy="1071569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Школа – это одна большая семья. Здесь все вместе и все на виду: дети и взрослые.  </a:t>
            </a:r>
          </a:p>
          <a:p>
            <a:r>
              <a:rPr lang="ru-RU" dirty="0" smtClean="0"/>
              <a:t>Радость и  беда – всё вместе. Давайте порадуемся за тех, кто заканчивает 1 четверть без  троек. Это ученики начальных классов.</a:t>
            </a:r>
          </a:p>
          <a:p>
            <a:endParaRPr lang="ru-RU" dirty="0"/>
          </a:p>
        </p:txBody>
      </p:sp>
      <p:pic>
        <p:nvPicPr>
          <p:cNvPr id="21506" name="Picture 2" descr="DSC041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643050"/>
            <a:ext cx="241249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 descr="DSC0414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428868"/>
            <a:ext cx="2214578" cy="1245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500034" y="3071810"/>
            <a:ext cx="2786050" cy="46166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Назаров Иван – круглый отличник, ученик 3 Б класса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6929454" y="2643182"/>
            <a:ext cx="2000264" cy="646331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Берендюгина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Вирсавия – хорошистка                              из 3 Б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1511" name="Picture 7" descr="DSC0414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3714753"/>
            <a:ext cx="254117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571472" y="5286388"/>
            <a:ext cx="2500330" cy="646331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Готовцев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Кирилл любит учиться. Любит чтение.  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И тоже из 3 Б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71925" algn="l"/>
              </a:tabLst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Макеев Даниил 4 В класс. Порадовал 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71925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1514" name="Picture 10" descr="DSC04151"/>
          <p:cNvPicPr>
            <a:picLocks noChangeAspect="1" noChangeArrowheads="1"/>
          </p:cNvPicPr>
          <p:nvPr/>
        </p:nvPicPr>
        <p:blipFill>
          <a:blip r:embed="rId5"/>
          <a:srcRect l="9302" r="16279"/>
          <a:stretch>
            <a:fillRect/>
          </a:stretch>
        </p:blipFill>
        <p:spPr bwMode="auto">
          <a:xfrm>
            <a:off x="3571868" y="3857628"/>
            <a:ext cx="2286016" cy="1727371"/>
          </a:xfrm>
          <a:prstGeom prst="rect">
            <a:avLst/>
          </a:prstGeom>
          <a:noFill/>
        </p:spPr>
      </p:pic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учительницу и родителей. Принесёт домой хорошие оценки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6072198" y="4143380"/>
            <a:ext cx="2786082" cy="1169551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Ученики 4 Б класса заканчивают 1 четверть на «4» и «5»: Большакова Ксения,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Голубева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Алина, Барсуков Илья, Киселёв Кирилл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1857356" y="6000768"/>
            <a:ext cx="614363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Страницу подготовила Романова Виктория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 газете использованы фотографии из школьного архива. Картинки из Интернет.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S03000763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8E2CC420DB3584B9B00577BF0CF4731" ma:contentTypeVersion="49" ma:contentTypeDescription="Создание документа." ma:contentTypeScope="" ma:versionID="d375a908885c84dfa73bf659556811d9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5d92a831f630846e920fd49d9864d72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_dlc_DocId xmlns="4a252ca3-5a62-4c1c-90a6-29f4710e47f8">AWJJH2MPE6E2-656754190-36</_dlc_DocId>
    <_dlc_DocIdUrl xmlns="4a252ca3-5a62-4c1c-90a6-29f4710e47f8">
      <Url>http://edu-sps.koiro.local/Kostroma_EDU/Kos-Sch-19/_layouts/15/DocIdRedir.aspx?ID=AWJJH2MPE6E2-656754190-36</Url>
      <Description>AWJJH2MPE6E2-656754190-36</Description>
    </_dlc_DocIdUrl>
  </documentManagement>
</p:properties>
</file>

<file path=customXml/itemProps1.xml><?xml version="1.0" encoding="utf-8"?>
<ds:datastoreItem xmlns:ds="http://schemas.openxmlformats.org/officeDocument/2006/customXml" ds:itemID="{2F47D798-AC15-459F-AAD6-D152BF47FF3A}"/>
</file>

<file path=customXml/itemProps2.xml><?xml version="1.0" encoding="utf-8"?>
<ds:datastoreItem xmlns:ds="http://schemas.openxmlformats.org/officeDocument/2006/customXml" ds:itemID="{F7643966-CDB6-4735-93AF-F8A9525A03D5}"/>
</file>

<file path=customXml/itemProps3.xml><?xml version="1.0" encoding="utf-8"?>
<ds:datastoreItem xmlns:ds="http://schemas.openxmlformats.org/officeDocument/2006/customXml" ds:itemID="{67DCB940-989B-4A14-9B42-DEC3DFC2937D}"/>
</file>

<file path=customXml/itemProps4.xml><?xml version="1.0" encoding="utf-8"?>
<ds:datastoreItem xmlns:ds="http://schemas.openxmlformats.org/officeDocument/2006/customXml" ds:itemID="{29E0B42B-D410-4061-B3A5-91A808E1B744}"/>
</file>

<file path=docProps/app.xml><?xml version="1.0" encoding="utf-8"?>
<Properties xmlns="http://schemas.openxmlformats.org/officeDocument/2006/extended-properties" xmlns:vt="http://schemas.openxmlformats.org/officeDocument/2006/docPropsVTypes">
  <Template>TS030007630</Template>
  <TotalTime>42</TotalTime>
  <Words>706</Words>
  <Application>Microsoft Office PowerPoint</Application>
  <PresentationFormat>Экран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TS030007630</vt:lpstr>
      <vt:lpstr>Слайд 1</vt:lpstr>
      <vt:lpstr>Пару месяцев назад</vt:lpstr>
      <vt:lpstr>Будь здоров!</vt:lpstr>
      <vt:lpstr>Мое увлечение</vt:lpstr>
      <vt:lpstr>Один день жизни школы</vt:lpstr>
      <vt:lpstr>Что новенького?</vt:lpstr>
      <vt:lpstr>Внимание: дорога!</vt:lpstr>
      <vt:lpstr>Вы спрашивали, мы отвечаем!</vt:lpstr>
      <vt:lpstr>Порадовали успехами</vt:lpstr>
    </vt:vector>
  </TitlesOfParts>
  <Company>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1</dc:creator>
  <cp:keywords/>
  <dc:description/>
  <cp:lastModifiedBy>1</cp:lastModifiedBy>
  <cp:revision>5</cp:revision>
  <dcterms:created xsi:type="dcterms:W3CDTF">2011-11-02T15:45:14Z</dcterms:created>
  <dcterms:modified xsi:type="dcterms:W3CDTF">2011-11-02T16:27:16Z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TC030007630</vt:lpwstr>
  </property>
  <property fmtid="{D5CDD505-2E9C-101B-9397-08002B2CF9AE}" pid="3" name="ContentTypeId">
    <vt:lpwstr>0x010100B8E2CC420DB3584B9B00577BF0CF4731</vt:lpwstr>
  </property>
  <property fmtid="{D5CDD505-2E9C-101B-9397-08002B2CF9AE}" pid="4" name="_dlc_DocIdItemGuid">
    <vt:lpwstr>aa937621-fd2d-4368-b78c-cc279bd907f2</vt:lpwstr>
  </property>
</Properties>
</file>