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1" r:id="rId4"/>
    <p:sldId id="259" r:id="rId5"/>
    <p:sldId id="269" r:id="rId6"/>
    <p:sldId id="270" r:id="rId7"/>
    <p:sldId id="264" r:id="rId8"/>
    <p:sldId id="260" r:id="rId9"/>
    <p:sldId id="261" r:id="rId10"/>
    <p:sldId id="263" r:id="rId11"/>
    <p:sldId id="262" r:id="rId12"/>
    <p:sldId id="267" r:id="rId13"/>
    <p:sldId id="268" r:id="rId14"/>
    <p:sldId id="258" r:id="rId15"/>
    <p:sldId id="266" r:id="rId16"/>
    <p:sldId id="265" r:id="rId1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713"/>
    <a:srgbClr val="000000"/>
    <a:srgbClr val="FFFF0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0" autoAdjust="0"/>
    <p:restoredTop sz="95596" autoAdjust="0"/>
  </p:normalViewPr>
  <p:slideViewPr>
    <p:cSldViewPr>
      <p:cViewPr>
        <p:scale>
          <a:sx n="100" d="100"/>
          <a:sy n="100" d="100"/>
        </p:scale>
        <p:origin x="-408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4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FEAD5E1-5C06-44FB-8248-3FC2709950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483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609951-6B2F-457B-86E8-E9CF1F9F5167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3352800"/>
            <a:ext cx="7086600" cy="70485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978275"/>
            <a:ext cx="7086600" cy="441325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274638"/>
            <a:ext cx="2114550" cy="6354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74638"/>
            <a:ext cx="6191250" cy="6354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143000"/>
            <a:ext cx="3848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91100" y="1143000"/>
            <a:ext cx="3848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74638"/>
            <a:ext cx="8458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143000"/>
            <a:ext cx="7848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04800" y="457200"/>
            <a:ext cx="8458200" cy="5562600"/>
          </a:xfrm>
        </p:spPr>
        <p:txBody>
          <a:bodyPr/>
          <a:lstStyle/>
          <a:p>
            <a:r>
              <a:rPr lang="ru-RU" smtClean="0"/>
              <a:t>«Мост дружбы»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ФОТОКОНКУРС 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КРАЙ РОДНОЙ, НАВЕК ЛЮБИМЫЙ</a:t>
            </a:r>
            <a:r>
              <a:rPr lang="ru-RU" dirty="0" smtClean="0"/>
              <a:t>!»</a:t>
            </a:r>
            <a:br>
              <a:rPr lang="ru-RU" dirty="0" smtClean="0"/>
            </a:br>
            <a:r>
              <a:rPr lang="ru-RU" dirty="0" smtClean="0"/>
              <a:t>МБОУ СОШ №11 </a:t>
            </a:r>
            <a:br>
              <a:rPr lang="ru-RU" dirty="0" smtClean="0"/>
            </a:br>
            <a:r>
              <a:rPr lang="ru-RU" dirty="0" smtClean="0"/>
              <a:t>города Костромы, </a:t>
            </a:r>
            <a:br>
              <a:rPr lang="ru-RU" dirty="0" smtClean="0"/>
            </a:br>
            <a:r>
              <a:rPr lang="ru-RU" dirty="0" smtClean="0"/>
              <a:t>МБОУ СОШ №2 города Чадан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555\Desktop\тыва\20140906_1951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371600"/>
            <a:ext cx="853440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908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555\Desktop\тыва\20150906_1905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39893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6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555\Desktop\тыва\IMG_54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657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555\Desktop\тыва\P6sJi7d6i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33475"/>
            <a:ext cx="3512149" cy="543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706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48600" cy="519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7996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555\Desktop\тыва\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777240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024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3601136" cy="540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Users\555\Desktop\тыва\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143000"/>
            <a:ext cx="3603625" cy="54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5249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555\Desktop\тыва\03FFECE9-7B32-4954-AE7B-3ECEF0AB164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197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01" y="1143000"/>
            <a:ext cx="754539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573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86988"/>
            <a:ext cx="7848600" cy="519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589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555\Desktop\тыва\P10006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042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909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41148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4757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555\Desktop\тыва\IMG_11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848600" cy="52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042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555\Desktop\тыва\IMG_2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455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555\Desktop\тыва\20150906_1906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263468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198536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template-24">
  <a:themeElements>
    <a:clrScheme name="">
      <a:dk1>
        <a:srgbClr val="4D4D4D"/>
      </a:dk1>
      <a:lt1>
        <a:srgbClr val="FFFFFF"/>
      </a:lt1>
      <a:dk2>
        <a:srgbClr val="4D4D4D"/>
      </a:dk2>
      <a:lt2>
        <a:srgbClr val="0E7E24"/>
      </a:lt2>
      <a:accent1>
        <a:srgbClr val="369026"/>
      </a:accent1>
      <a:accent2>
        <a:srgbClr val="68C419"/>
      </a:accent2>
      <a:accent3>
        <a:srgbClr val="FFFFFF"/>
      </a:accent3>
      <a:accent4>
        <a:srgbClr val="404040"/>
      </a:accent4>
      <a:accent5>
        <a:srgbClr val="AEC6AC"/>
      </a:accent5>
      <a:accent6>
        <a:srgbClr val="5EB116"/>
      </a:accent6>
      <a:hlink>
        <a:srgbClr val="76E11D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93CB6A"/>
        </a:lt2>
        <a:accent1>
          <a:srgbClr val="71BE5E"/>
        </a:accent1>
        <a:accent2>
          <a:srgbClr val="A0CD6E"/>
        </a:accent2>
        <a:accent3>
          <a:srgbClr val="FFFFFF"/>
        </a:accent3>
        <a:accent4>
          <a:srgbClr val="404040"/>
        </a:accent4>
        <a:accent5>
          <a:srgbClr val="BBDBB6"/>
        </a:accent5>
        <a:accent6>
          <a:srgbClr val="91BA63"/>
        </a:accent6>
        <a:hlink>
          <a:srgbClr val="6BAB4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189C25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1E14F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4C8E3D"/>
        </a:lt2>
        <a:accent1>
          <a:srgbClr val="66A050"/>
        </a:accent1>
        <a:accent2>
          <a:srgbClr val="6EA552"/>
        </a:accent2>
        <a:accent3>
          <a:srgbClr val="FFFFFF"/>
        </a:accent3>
        <a:accent4>
          <a:srgbClr val="404040"/>
        </a:accent4>
        <a:accent5>
          <a:srgbClr val="B8CDB3"/>
        </a:accent5>
        <a:accent6>
          <a:srgbClr val="639549"/>
        </a:accent6>
        <a:hlink>
          <a:srgbClr val="89B96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8CAA42"/>
        </a:lt2>
        <a:accent1>
          <a:srgbClr val="9BB249"/>
        </a:accent1>
        <a:accent2>
          <a:srgbClr val="67B64F"/>
        </a:accent2>
        <a:accent3>
          <a:srgbClr val="FFFFFF"/>
        </a:accent3>
        <a:accent4>
          <a:srgbClr val="404040"/>
        </a:accent4>
        <a:accent5>
          <a:srgbClr val="CBD5B1"/>
        </a:accent5>
        <a:accent6>
          <a:srgbClr val="5DA547"/>
        </a:accent6>
        <a:hlink>
          <a:srgbClr val="B8CC7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4D7C48"/>
        </a:lt2>
        <a:accent1>
          <a:srgbClr val="599148"/>
        </a:accent1>
        <a:accent2>
          <a:srgbClr val="69A253"/>
        </a:accent2>
        <a:accent3>
          <a:srgbClr val="FFFFFF"/>
        </a:accent3>
        <a:accent4>
          <a:srgbClr val="404040"/>
        </a:accent4>
        <a:accent5>
          <a:srgbClr val="B5C7B1"/>
        </a:accent5>
        <a:accent6>
          <a:srgbClr val="5E924A"/>
        </a:accent6>
        <a:hlink>
          <a:srgbClr val="80C15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467F20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8A9BA5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A9BA5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101D0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67F20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101D0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51873B"/>
        </a:lt2>
        <a:accent1>
          <a:srgbClr val="669E4B"/>
        </a:accent1>
        <a:accent2>
          <a:srgbClr val="79B25C"/>
        </a:accent2>
        <a:accent3>
          <a:srgbClr val="FFFFFF"/>
        </a:accent3>
        <a:accent4>
          <a:srgbClr val="404040"/>
        </a:accent4>
        <a:accent5>
          <a:srgbClr val="B8CCB1"/>
        </a:accent5>
        <a:accent6>
          <a:srgbClr val="6DA153"/>
        </a:accent6>
        <a:hlink>
          <a:srgbClr val="92CB6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42640C"/>
        </a:lt2>
        <a:accent1>
          <a:srgbClr val="8EB81F"/>
        </a:accent1>
        <a:accent2>
          <a:srgbClr val="C6D938"/>
        </a:accent2>
        <a:accent3>
          <a:srgbClr val="FFFFFF"/>
        </a:accent3>
        <a:accent4>
          <a:srgbClr val="404040"/>
        </a:accent4>
        <a:accent5>
          <a:srgbClr val="C6D8AB"/>
        </a:accent5>
        <a:accent6>
          <a:srgbClr val="B3C432"/>
        </a:accent6>
        <a:hlink>
          <a:srgbClr val="67841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0E7E24"/>
        </a:lt2>
        <a:accent1>
          <a:srgbClr val="369026"/>
        </a:accent1>
        <a:accent2>
          <a:srgbClr val="57A025"/>
        </a:accent2>
        <a:accent3>
          <a:srgbClr val="FFFFFF"/>
        </a:accent3>
        <a:accent4>
          <a:srgbClr val="404040"/>
        </a:accent4>
        <a:accent5>
          <a:srgbClr val="AEC6AC"/>
        </a:accent5>
        <a:accent6>
          <a:srgbClr val="4E9120"/>
        </a:accent6>
        <a:hlink>
          <a:srgbClr val="73B0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0E7E24"/>
        </a:lt2>
        <a:accent1>
          <a:srgbClr val="369026"/>
        </a:accent1>
        <a:accent2>
          <a:srgbClr val="57A025"/>
        </a:accent2>
        <a:accent3>
          <a:srgbClr val="FFFFFF"/>
        </a:accent3>
        <a:accent4>
          <a:srgbClr val="404040"/>
        </a:accent4>
        <a:accent5>
          <a:srgbClr val="AEC6AC"/>
        </a:accent5>
        <a:accent6>
          <a:srgbClr val="4E9120"/>
        </a:accent6>
        <a:hlink>
          <a:srgbClr val="E1E4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E7A1572E5BDC940BF76ED6DDE01B4B9" ma:contentTypeVersion="49" ma:contentTypeDescription="Создание документа." ma:contentTypeScope="" ma:versionID="2d9009da366c7c0ab59f50a5fac712dc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785d3023087b6efec41810b44f064da6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AWJJH2MPE6E2-387971732-1020</_dlc_DocId>
    <_dlc_DocIdUrl xmlns="4a252ca3-5a62-4c1c-90a6-29f4710e47f8">
      <Url>http://edu-sps.koiro.local/Kostroma_EDU/Kos-Sch-11/_layouts/15/DocIdRedir.aspx?ID=AWJJH2MPE6E2-387971732-1020</Url>
      <Description>AWJJH2MPE6E2-387971732-1020</Description>
    </_dlc_DocIdUrl>
  </documentManagement>
</p:properties>
</file>

<file path=customXml/itemProps1.xml><?xml version="1.0" encoding="utf-8"?>
<ds:datastoreItem xmlns:ds="http://schemas.openxmlformats.org/officeDocument/2006/customXml" ds:itemID="{0393E5EA-9368-4734-A681-75C402395287}"/>
</file>

<file path=customXml/itemProps2.xml><?xml version="1.0" encoding="utf-8"?>
<ds:datastoreItem xmlns:ds="http://schemas.openxmlformats.org/officeDocument/2006/customXml" ds:itemID="{9B3468E8-90A5-4EB5-BB9A-FA9DA70F7C29}"/>
</file>

<file path=customXml/itemProps3.xml><?xml version="1.0" encoding="utf-8"?>
<ds:datastoreItem xmlns:ds="http://schemas.openxmlformats.org/officeDocument/2006/customXml" ds:itemID="{8B049ADB-1DDF-46B4-A5DB-CD746198CA6D}"/>
</file>

<file path=customXml/itemProps4.xml><?xml version="1.0" encoding="utf-8"?>
<ds:datastoreItem xmlns:ds="http://schemas.openxmlformats.org/officeDocument/2006/customXml" ds:itemID="{AA9E47C3-3255-4CB6-A901-1E172766F47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</TotalTime>
  <Words>5</Words>
  <Application>Microsoft Office PowerPoint</Application>
  <PresentationFormat>Экран (4:3)</PresentationFormat>
  <Paragraphs>2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powerpoint-template-24</vt:lpstr>
      <vt:lpstr>«Мост дружбы»  ФОТОКОНКУРС  «КРАЙ РОДНОЙ, НАВЕК ЛЮБИМЫЙ!» МБОУ СОШ №11  города Костромы,  МБОУ СОШ №2 города Чадан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Templates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SmileTemplates.com</dc:creator>
  <cp:lastModifiedBy>555</cp:lastModifiedBy>
  <cp:revision>34</cp:revision>
  <dcterms:created xsi:type="dcterms:W3CDTF">2007-04-02T02:11:51Z</dcterms:created>
  <dcterms:modified xsi:type="dcterms:W3CDTF">2019-04-17T16:38:11Z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0x0101006E7A1572E5BDC940BF76ED6DDE01B4B9</vt:lpwstr>
  </property>
  <property fmtid="{D5CDD505-2E9C-101B-9397-08002B2CF9AE}" pid="3" name="_dlc_DocIdItemGuid">
    <vt:lpwstr>1ac9cfe9-c722-4be4-b566-943f527b83df</vt:lpwstr>
  </property>
</Properties>
</file>