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643042" y="4286256"/>
            <a:ext cx="5857916" cy="178595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ая прямоугольная выноска 9"/>
          <p:cNvSpPr/>
          <p:nvPr userDrawn="1"/>
        </p:nvSpPr>
        <p:spPr>
          <a:xfrm>
            <a:off x="714348" y="1928802"/>
            <a:ext cx="7786742" cy="1857388"/>
          </a:xfrm>
          <a:prstGeom prst="wedgeRoundRectCallout">
            <a:avLst>
              <a:gd name="adj1" fmla="val -3055"/>
              <a:gd name="adj2" fmla="val -50521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0_4a40d_5322024a_X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786" y="3214686"/>
            <a:ext cx="1643074" cy="1714512"/>
          </a:xfrm>
          <a:prstGeom prst="rect">
            <a:avLst/>
          </a:prstGeom>
        </p:spPr>
      </p:pic>
      <p:pic>
        <p:nvPicPr>
          <p:cNvPr id="12" name="Рисунок 11" descr="0_4a40d_5322024a_X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57488" y="3214686"/>
            <a:ext cx="1643074" cy="1714512"/>
          </a:xfrm>
          <a:prstGeom prst="rect">
            <a:avLst/>
          </a:prstGeom>
        </p:spPr>
      </p:pic>
      <p:pic>
        <p:nvPicPr>
          <p:cNvPr id="13" name="Рисунок 12" descr="0_4a40d_5322024a_X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929190" y="3214686"/>
            <a:ext cx="1643074" cy="1714512"/>
          </a:xfrm>
          <a:prstGeom prst="rect">
            <a:avLst/>
          </a:prstGeom>
        </p:spPr>
      </p:pic>
      <p:pic>
        <p:nvPicPr>
          <p:cNvPr id="14" name="Рисунок 13" descr="0_4a40d_5322024a_X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29454" y="3143248"/>
            <a:ext cx="1500198" cy="17145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скругленными противолежащими углами 7"/>
          <p:cNvSpPr/>
          <p:nvPr userDrawn="1"/>
        </p:nvSpPr>
        <p:spPr>
          <a:xfrm>
            <a:off x="285720" y="142852"/>
            <a:ext cx="8572560" cy="6500858"/>
          </a:xfrm>
          <a:prstGeom prst="round2DiagRect">
            <a:avLst>
              <a:gd name="adj1" fmla="val 13346"/>
              <a:gd name="adj2" fmla="val 0"/>
            </a:avLst>
          </a:prstGeom>
          <a:noFill/>
          <a:ln>
            <a:solidFill>
              <a:srgbClr val="00B0F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0_4a40d_5322024a_XL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1928794" cy="20403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CCBC-5623-4341-AC3B-369011664F9D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33982-C447-4E68-BFD8-059414385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Классный час: «Поможем пернатым друзьям.»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Подготовила : учитель начальных классов МОУСОШ№2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Краскина Н.А.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Зима.</a:t>
            </a:r>
            <a:endParaRPr lang="ru-RU" dirty="0"/>
          </a:p>
        </p:txBody>
      </p:sp>
      <p:pic>
        <p:nvPicPr>
          <p:cNvPr id="4" name="Содержимое 3" descr="http://im4-tub-ru.yandex.net/i?id=188477391-10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1214422"/>
            <a:ext cx="8143932" cy="5143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14480" y="1000108"/>
            <a:ext cx="6000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Зимующие птицы</a:t>
            </a:r>
            <a:endParaRPr lang="ru-RU" sz="4400" dirty="0"/>
          </a:p>
        </p:txBody>
      </p:sp>
      <p:pic>
        <p:nvPicPr>
          <p:cNvPr id="7" name="Рисунок 6" descr="http://im1-tub-ru.yandex.net/i?id=92303360-45-72&amp;n=21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42910" y="1857364"/>
            <a:ext cx="2541270" cy="1433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im4-tub-ru.yandex.net/i?id=310060495-30-72&amp;n=21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429124" y="1857364"/>
            <a:ext cx="2428892" cy="1643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im6-tub-ru.yandex.net/i?id=388307049-26-72&amp;n=21"/>
          <p:cNvPicPr/>
          <p:nvPr/>
        </p:nvPicPr>
        <p:blipFill>
          <a:blip r:embed="rId4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3643314"/>
            <a:ext cx="2428892" cy="178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2-tub-ru.yandex.net/i?id=247027278-00-72&amp;n=21"/>
          <p:cNvPicPr/>
          <p:nvPr/>
        </p:nvPicPr>
        <p:blipFill>
          <a:blip r:embed="rId5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786182" y="4286256"/>
            <a:ext cx="1503680" cy="1433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7-tub-ru.yandex.net/i?id=99536312-35-72&amp;n=21"/>
          <p:cNvPicPr/>
          <p:nvPr/>
        </p:nvPicPr>
        <p:blipFill>
          <a:blip r:embed="rId6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215074" y="4071942"/>
            <a:ext cx="2153920" cy="1433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50006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Зимние приметы ,</a:t>
            </a:r>
          </a:p>
          <a:p>
            <a:pPr algn="ctr"/>
            <a:r>
              <a:rPr lang="ru-RU" sz="4400" dirty="0" smtClean="0"/>
              <a:t>связанные с птицами</a:t>
            </a:r>
            <a:endParaRPr lang="ru-RU" sz="4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14349" y="2714620"/>
            <a:ext cx="728667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Воробьи дружно расчирикались - к оттепели.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Воробьи перелетают с места на место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 сильным морозом.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Синица с утра начинает пищать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жди мороза.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зимой воробьи сидят на деревьях или строениях втихомолку – будет снег без ветра. А дружно расчирикались - к потеплению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зимой вороны собираются целой стаей, летают, кружатся и каркают- жди снега или мороза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ворона купается ранней весной - к теплу.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Гуси высоко летят - воды будет много, низко - мало. </a:t>
            </a: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Увидел скворца - знай: весна у крыльца.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Летом ворона купается - к дождю.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857232"/>
            <a:ext cx="7215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Правила подкормки птиц.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274838"/>
            <a:ext cx="70009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Во время подкормки не сорить, не оставлять полиэтиленовые пакеты, жестяные банки, коробки и т.д. Подкармливать птиц надо в одном и том же месте, в одно и тоже время. Птицы будут сами прилетать к этому времени. Кормить регулярно, ежедневно, нельзя подкармливать время от времени. Корма класть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немного.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Z7KFWENHHMJR-1354-245</_dlc_DocId>
    <_dlc_DocIdUrl xmlns="134c83b0-daba-48ad-8a7d-75e8d548d543">
      <Url>http://www.eduportal44.ru/Galich/dchool2galich/_layouts/15/DocIdRedir.aspx?ID=Z7KFWENHHMJR-1354-245</Url>
      <Description>Z7KFWENHHMJR-1354-245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4F2E9992B0084439E831A1D2532BD5E" ma:contentTypeVersion="1" ma:contentTypeDescription="Создание документа." ma:contentTypeScope="" ma:versionID="b26aa15a73cc2abbe82cbcf29b22e736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d37fec4254267a640a4c90d98e362cd4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A309C9-348F-4C01-AE13-67B92EB55C95}"/>
</file>

<file path=customXml/itemProps2.xml><?xml version="1.0" encoding="utf-8"?>
<ds:datastoreItem xmlns:ds="http://schemas.openxmlformats.org/officeDocument/2006/customXml" ds:itemID="{37E93C58-5486-4F02-A1D1-AF6A7A80DFC4}"/>
</file>

<file path=customXml/itemProps3.xml><?xml version="1.0" encoding="utf-8"?>
<ds:datastoreItem xmlns:ds="http://schemas.openxmlformats.org/officeDocument/2006/customXml" ds:itemID="{364E8AC0-340A-4841-827A-CB9D71612BCA}"/>
</file>

<file path=customXml/itemProps4.xml><?xml version="1.0" encoding="utf-8"?>
<ds:datastoreItem xmlns:ds="http://schemas.openxmlformats.org/officeDocument/2006/customXml" ds:itemID="{0D1C1189-7041-4D02-81D2-F1ABEB7F74AD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191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Классный час: «Поможем пернатым друзьям.»</vt:lpstr>
      <vt:lpstr>Зима.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</cp:revision>
  <dcterms:created xsi:type="dcterms:W3CDTF">2013-01-18T18:17:53Z</dcterms:created>
  <dcterms:modified xsi:type="dcterms:W3CDTF">2014-01-22T09:28:54Z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0x010100C4F2E9992B0084439E831A1D2532BD5E</vt:lpwstr>
  </property>
  <property fmtid="{D5CDD505-2E9C-101B-9397-08002B2CF9AE}" pid="3" name="_dlc_DocIdItemGuid">
    <vt:lpwstr>64c3dc56-a793-42bd-812c-74202e2918f3</vt:lpwstr>
  </property>
</Properties>
</file>