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200"/>
    <a:srgbClr val="FFD100"/>
    <a:srgbClr val="F48F2D"/>
    <a:srgbClr val="E4AECF"/>
    <a:srgbClr val="00E300"/>
    <a:srgbClr val="F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9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700" y="2179639"/>
            <a:ext cx="6667500" cy="965199"/>
          </a:xfrm>
          <a:solidFill>
            <a:srgbClr val="00E200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150" y="3360738"/>
            <a:ext cx="5473700" cy="474662"/>
          </a:xfrm>
          <a:solidFill>
            <a:srgbClr val="FFD100"/>
          </a:solidFill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ECD14-056B-4E0D-81D8-39611916159A}" type="datetimeFigureOut">
              <a:rPr lang="ru-RU"/>
              <a:pPr>
                <a:defRPr/>
              </a:pPr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839E3-C417-4FFF-8387-A20165AAAD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BD33-F1A4-4B22-B57E-301765EF7C0C}" type="datetimeFigureOut">
              <a:rPr lang="ru-RU"/>
              <a:pPr>
                <a:defRPr/>
              </a:pPr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0F60E-50D9-4941-A78D-D6A5ABDAF6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450B1-8B74-4D9F-A18B-EB128EF811F9}" type="datetimeFigureOut">
              <a:rPr lang="ru-RU"/>
              <a:pPr>
                <a:defRPr/>
              </a:pPr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B3DA5-5021-4CB8-B2F0-0A963A0341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E2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lt1">
              <a:alpha val="31000"/>
            </a:schemeClr>
          </a:solidFill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63C37-D926-4F7E-AF2B-3ADD8BFA9CD0}" type="datetimeFigureOut">
              <a:rPr lang="ru-RU"/>
              <a:pPr>
                <a:defRPr/>
              </a:pPr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B7575-93C8-4954-94E8-AE73CC266B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8C8F3-4719-427C-9682-2EC3FC8FDE3B}" type="datetimeFigureOut">
              <a:rPr lang="ru-RU"/>
              <a:pPr>
                <a:defRPr/>
              </a:pPr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3C294-DB36-4C99-B28F-E6E4AD2989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2F48-D0A8-4D60-B7C6-9B081AF68DFF}" type="datetimeFigureOut">
              <a:rPr lang="ru-RU"/>
              <a:pPr>
                <a:defRPr/>
              </a:pPr>
              <a:t>26.05.2016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97FAE-350C-415E-81EF-2E9B639A21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6FF23-9FBC-434A-8CA1-074E6CA1AE26}" type="datetimeFigureOut">
              <a:rPr lang="ru-RU"/>
              <a:pPr>
                <a:defRPr/>
              </a:pPr>
              <a:t>26.05.2016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BBFA5-5836-44AC-9AF8-FB2ABDFDD0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D3BC3-F5AC-4793-9BA6-19FD731B7A27}" type="datetimeFigureOut">
              <a:rPr lang="ru-RU"/>
              <a:pPr>
                <a:defRPr/>
              </a:pPr>
              <a:t>26.05.2016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AA48C-B516-45E2-94FB-241D3C41A1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B9F85-139E-4D9E-803A-41D7F163D003}" type="datetimeFigureOut">
              <a:rPr lang="ru-RU"/>
              <a:pPr>
                <a:defRPr/>
              </a:pPr>
              <a:t>26.05.2016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8CFAF-F73E-420E-81BA-0FA612FCC6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A53E2-D709-4453-93F0-473D35B97236}" type="datetimeFigureOut">
              <a:rPr lang="ru-RU"/>
              <a:pPr>
                <a:defRPr/>
              </a:pPr>
              <a:t>26.05.2016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033F8-F247-4564-8ABC-A055B9471D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380BF-B9D3-4146-8A59-C859D42A8BEC}" type="datetimeFigureOut">
              <a:rPr lang="ru-RU"/>
              <a:pPr>
                <a:defRPr/>
              </a:pPr>
              <a:t>26.05.2016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03F84-B292-45AA-A904-6FB016C0FE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3E337B-D417-4D3C-BFF6-17753B45C01F}" type="datetimeFigureOut">
              <a:rPr lang="ru-RU"/>
              <a:pPr>
                <a:defRPr/>
              </a:pPr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E97D27D-BB6B-44F9-803F-F207C94D9FA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91508" y="1"/>
            <a:ext cx="6223841" cy="110168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общеобразовательное учреждение Талицкая средняя общеобразовательная школа Буйского муниципального района Костромской области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075" name="Объект 4"/>
          <p:cNvSpPr>
            <a:spLocks noGrp="1"/>
          </p:cNvSpPr>
          <p:nvPr>
            <p:ph idx="1"/>
          </p:nvPr>
        </p:nvSpPr>
        <p:spPr>
          <a:xfrm>
            <a:off x="628650" y="1101687"/>
            <a:ext cx="7886700" cy="3227942"/>
          </a:xfrm>
          <a:solidFill>
            <a:schemeClr val="bg1">
              <a:alpha val="30980"/>
            </a:schemeClr>
          </a:solidFill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Конкурс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«Мы строим  - мы творим»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Презентация</a:t>
            </a:r>
          </a:p>
          <a:p>
            <a:pPr algn="ctr">
              <a:buNone/>
            </a:pPr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 Поселок будущего»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1800" dirty="0" smtClean="0"/>
          </a:p>
          <a:p>
            <a:pPr algn="r">
              <a:buNone/>
            </a:pPr>
            <a:endParaRPr lang="ru-RU" sz="1800" dirty="0" smtClean="0"/>
          </a:p>
          <a:p>
            <a:pPr algn="r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выполнили дети 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старшей разновозрастной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дошкольной группы.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 Соколова Т.В.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3076" name="Picture 4" descr="C:\Users\Директор\Desktop\Конкурс по конструировании\ФОТО\SDC1645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34737" y="4238739"/>
            <a:ext cx="3492348" cy="26192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133" y="0"/>
            <a:ext cx="4990642" cy="66101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«ДОМ»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9667" y="1770540"/>
            <a:ext cx="7810270" cy="4762462"/>
          </a:xfrm>
        </p:spPr>
        <p:txBody>
          <a:bodyPr/>
          <a:lstStyle/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 algn="r">
              <a:buNone/>
            </a:pPr>
            <a:endParaRPr lang="ru-RU" sz="1400" dirty="0" smtClean="0"/>
          </a:p>
          <a:p>
            <a:pPr algn="r">
              <a:buNone/>
            </a:pPr>
            <a:endParaRPr lang="ru-RU" sz="1400" dirty="0" smtClean="0"/>
          </a:p>
          <a:p>
            <a:pPr algn="r">
              <a:buNone/>
            </a:pPr>
            <a:endParaRPr lang="ru-RU" sz="1400" dirty="0" smtClean="0"/>
          </a:p>
          <a:p>
            <a:pPr algn="r">
              <a:buNone/>
            </a:pPr>
            <a:endParaRPr lang="ru-RU" sz="1400" dirty="0" smtClean="0"/>
          </a:p>
          <a:p>
            <a:pPr algn="r">
              <a:buNone/>
            </a:pPr>
            <a:endParaRPr lang="ru-RU" sz="1400" dirty="0" smtClean="0"/>
          </a:p>
          <a:p>
            <a:pPr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 хочу построить дом, с пчёлками сдружиться И тогда они медком смогут поделиться,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Приглашу пожить козу, курочек, лошадку И, конечно, посажу овощную грядку.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Директор\Desktop\Конкурс по конструировании\ФОТО\SDC1648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88097" y="815250"/>
            <a:ext cx="3084718" cy="2313539"/>
          </a:xfrm>
          <a:prstGeom prst="rect">
            <a:avLst/>
          </a:prstGeom>
          <a:noFill/>
        </p:spPr>
      </p:pic>
      <p:pic>
        <p:nvPicPr>
          <p:cNvPr id="4099" name="Picture 3" descr="C:\Users\Директор\Desktop\Конкурс по конструировании\ФОТО\SDC1649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05909" y="3205910"/>
            <a:ext cx="3117774" cy="2338331"/>
          </a:xfrm>
          <a:prstGeom prst="rect">
            <a:avLst/>
          </a:prstGeom>
          <a:noFill/>
        </p:spPr>
      </p:pic>
      <p:pic>
        <p:nvPicPr>
          <p:cNvPr id="4100" name="Picture 4" descr="C:\Users\Директор\Desktop\Конкурс по конструировании\ФОТО\SDC1650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399142" y="815249"/>
            <a:ext cx="3095740" cy="23218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2688" y="0"/>
            <a:ext cx="5353509" cy="1122152"/>
          </a:xfrm>
        </p:spPr>
        <p:txBody>
          <a:bodyPr/>
          <a:lstStyle/>
          <a:p>
            <a: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«Детский сад»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7703" y="1852785"/>
            <a:ext cx="7886700" cy="4351338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lvl="1" algn="ctr">
              <a:lnSpc>
                <a:spcPct val="100000"/>
              </a:lnSpc>
              <a:buNone/>
            </a:pPr>
            <a:r>
              <a:rPr lang="ru-RU" dirty="0" smtClean="0"/>
              <a:t>                </a:t>
            </a:r>
          </a:p>
          <a:p>
            <a:pPr lvl="1" algn="ctr">
              <a:lnSpc>
                <a:spcPct val="100000"/>
              </a:lnSpc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Вместе с солнцем просыпаюсь,  Я приходу утра рад. 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Быстро-быстро собираюсь  Я в любимый детский сад!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Директор\Desktop\Конкурс по конструировании\ФОТО\SDC1646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821713" y="2192354"/>
            <a:ext cx="3909211" cy="2931908"/>
          </a:xfrm>
          <a:prstGeom prst="rect">
            <a:avLst/>
          </a:prstGeom>
          <a:noFill/>
        </p:spPr>
      </p:pic>
      <p:pic>
        <p:nvPicPr>
          <p:cNvPr id="5123" name="Picture 3" descr="C:\Users\Директор\Desktop\Конкурс по конструировании\ФОТО\SDC1649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2878" y="2170323"/>
            <a:ext cx="3966072" cy="2974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6588" y="0"/>
            <a:ext cx="5518762" cy="892366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«Театр»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lvl="3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lvl="3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lvl="3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lvl="3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lvl="3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lvl="3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lvl="3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lvl="3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lvl="3" algn="ctr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lvl="3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600" dirty="0" smtClean="0"/>
          </a:p>
          <a:p>
            <a:pPr lvl="3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600" dirty="0" smtClean="0"/>
          </a:p>
          <a:p>
            <a:pPr lvl="3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 хорошо, что есть театр! Он был и будет с нами вечно.</a:t>
            </a:r>
          </a:p>
          <a:p>
            <a:pPr lvl="3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Всегда готовый утверждать Все, что на свете человечно.</a:t>
            </a:r>
          </a:p>
          <a:p>
            <a:pPr lvl="3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Здесь все прекрасно – жесты, маски, Костюмы, музыка, игра.</a:t>
            </a:r>
          </a:p>
          <a:p>
            <a:pPr lvl="3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Здесь оживают наши сказки И сними светлый мир добра.</a:t>
            </a:r>
          </a:p>
          <a:p>
            <a:endParaRPr lang="ru-RU" dirty="0"/>
          </a:p>
        </p:txBody>
      </p:sp>
      <p:pic>
        <p:nvPicPr>
          <p:cNvPr id="6146" name="Picture 2" descr="C:\Users\Директор\Desktop\Конкурс по конструировании\ФОТО\SDC1648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946573" y="2137272"/>
            <a:ext cx="3701666" cy="2776250"/>
          </a:xfrm>
          <a:prstGeom prst="rect">
            <a:avLst/>
          </a:prstGeom>
          <a:noFill/>
        </p:spPr>
      </p:pic>
      <p:pic>
        <p:nvPicPr>
          <p:cNvPr id="6147" name="Picture 3" descr="C:\Users\Директор\Desktop\Конкурс по конструировании\ФОТО\SDC1648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3046" y="2137272"/>
            <a:ext cx="36576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6082" y="1"/>
            <a:ext cx="5849267" cy="107965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«Спортивный комплекс»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1701" y="1858675"/>
            <a:ext cx="7886700" cy="4351338"/>
          </a:xfrm>
        </p:spPr>
        <p:txBody>
          <a:bodyPr/>
          <a:lstStyle/>
          <a:p>
            <a:pPr lvl="1" algn="ctr">
              <a:buNone/>
            </a:pPr>
            <a:endParaRPr lang="ru-RU" dirty="0" smtClean="0"/>
          </a:p>
          <a:p>
            <a:pPr lvl="1" algn="ctr">
              <a:buNone/>
            </a:pPr>
            <a:endParaRPr lang="ru-RU" dirty="0" smtClean="0"/>
          </a:p>
          <a:p>
            <a:pPr lvl="1" algn="ctr">
              <a:buNone/>
            </a:pPr>
            <a:endParaRPr lang="ru-RU" dirty="0" smtClean="0"/>
          </a:p>
          <a:p>
            <a:pPr lvl="1" algn="ctr">
              <a:buNone/>
            </a:pPr>
            <a:endParaRPr lang="ru-RU" dirty="0" smtClean="0"/>
          </a:p>
          <a:p>
            <a:pPr lvl="1" algn="ctr">
              <a:buNone/>
            </a:pPr>
            <a:endParaRPr lang="ru-RU" dirty="0" smtClean="0"/>
          </a:p>
          <a:p>
            <a:pPr lvl="1" algn="ctr">
              <a:buNone/>
            </a:pPr>
            <a:endParaRPr lang="ru-RU" dirty="0" smtClean="0"/>
          </a:p>
          <a:p>
            <a:pPr lvl="1" algn="ctr">
              <a:buNone/>
            </a:pPr>
            <a:endParaRPr lang="ru-RU" dirty="0" smtClean="0"/>
          </a:p>
          <a:p>
            <a:pPr lvl="1" algn="ctr">
              <a:buNone/>
            </a:pPr>
            <a:endParaRPr lang="ru-RU" dirty="0" smtClean="0"/>
          </a:p>
          <a:p>
            <a:pPr lvl="1" algn="ctr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Спорт ребятам очень нужен! Мы со спортом крепко дружим!</a:t>
            </a:r>
          </a:p>
          <a:p>
            <a:pPr lvl="1"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Спорт - помощник, спорт - здоровье, Спорт - игра, физкульт-ура!</a:t>
            </a:r>
          </a:p>
          <a:p>
            <a:endParaRPr lang="ru-RU" dirty="0"/>
          </a:p>
        </p:txBody>
      </p:sp>
      <p:pic>
        <p:nvPicPr>
          <p:cNvPr id="7170" name="Picture 2" descr="C:\Users\Директор\Desktop\Конкурс по конструировании\ФОТО\SDC1649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73977" y="1696598"/>
            <a:ext cx="3995449" cy="2996587"/>
          </a:xfrm>
          <a:prstGeom prst="rect">
            <a:avLst/>
          </a:prstGeom>
          <a:noFill/>
        </p:spPr>
      </p:pic>
      <p:pic>
        <p:nvPicPr>
          <p:cNvPr id="7171" name="Picture 3" descr="C:\Users\Директор\Desktop\Конкурс по конструировании\ФОТО\SDC1650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85590" y="1696598"/>
            <a:ext cx="3999123" cy="29993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2525" y="1"/>
            <a:ext cx="6212824" cy="815247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«Посёлок будущего»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5768" y="1791375"/>
            <a:ext cx="7886700" cy="4351338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lvl="2" algn="ctr">
              <a:buNone/>
            </a:pPr>
            <a:endParaRPr lang="ru-RU" dirty="0" smtClean="0"/>
          </a:p>
          <a:p>
            <a:pPr lvl="2" algn="ctr">
              <a:buNone/>
            </a:pPr>
            <a:endParaRPr lang="ru-RU" dirty="0" smtClean="0">
              <a:solidFill>
                <a:schemeClr val="accent1"/>
              </a:solidFill>
            </a:endParaRPr>
          </a:p>
          <a:p>
            <a:pPr lvl="2"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Чтобы построить посёлок красивый, Создать творение в глуши,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Отдать необходимо знаний силу И творческий порыв Души.</a:t>
            </a:r>
          </a:p>
          <a:p>
            <a:endParaRPr lang="ru-RU" dirty="0"/>
          </a:p>
        </p:txBody>
      </p:sp>
      <p:pic>
        <p:nvPicPr>
          <p:cNvPr id="8194" name="Picture 2" descr="C:\Users\Директор\Desktop\Конкурс по конструировании\ФОТО\SDC1649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72868" y="1035585"/>
            <a:ext cx="3202236" cy="2401677"/>
          </a:xfrm>
          <a:prstGeom prst="rect">
            <a:avLst/>
          </a:prstGeom>
          <a:noFill/>
        </p:spPr>
      </p:pic>
      <p:pic>
        <p:nvPicPr>
          <p:cNvPr id="8195" name="Picture 3" descr="C:\Users\Директор\Desktop\Конкурс по конструировании\ФОТО\SDC1648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826508" y="3553649"/>
            <a:ext cx="3261540" cy="2446155"/>
          </a:xfrm>
          <a:prstGeom prst="rect">
            <a:avLst/>
          </a:prstGeom>
          <a:noFill/>
        </p:spPr>
      </p:pic>
      <p:pic>
        <p:nvPicPr>
          <p:cNvPr id="8196" name="Picture 4" descr="C:\Users\Директор\Desktop\Конкурс по конструировании\ФОТО\SDC1647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311220" y="990427"/>
            <a:ext cx="3227943" cy="2420957"/>
          </a:xfrm>
          <a:prstGeom prst="rect">
            <a:avLst/>
          </a:prstGeom>
          <a:noFill/>
        </p:spPr>
      </p:pic>
      <p:pic>
        <p:nvPicPr>
          <p:cNvPr id="8197" name="Picture 5" descr="C:\Users\Директор\Desktop\Конкурс по конструировании\ФОТО\SDC1649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43181" y="3514380"/>
            <a:ext cx="3227942" cy="2420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267F68074993F4BA8CF69181CBA1610" ma:contentTypeVersion="50" ma:contentTypeDescription="Создание документа." ma:contentTypeScope="" ma:versionID="1291d2a2716b387c934796a820a420ad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2d3834e41351422db010085b161a716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AWJJH2MPE6E2-1794534657-153</_dlc_DocId>
    <_dlc_DocIdUrl xmlns="4a252ca3-5a62-4c1c-90a6-29f4710e47f8">
      <Url>http://www.xn--44-6kcadhwnl3cfdx.xn--p1ai/BuyR/TalSchool/_layouts/15/DocIdRedir.aspx?ID=AWJJH2MPE6E2-1794534657-153</Url>
      <Description>AWJJH2MPE6E2-1794534657-153</Description>
    </_dlc_DocIdUrl>
  </documentManagement>
</p:properties>
</file>

<file path=customXml/itemProps1.xml><?xml version="1.0" encoding="utf-8"?>
<ds:datastoreItem xmlns:ds="http://schemas.openxmlformats.org/officeDocument/2006/customXml" ds:itemID="{C71366D4-D6F7-4B8B-92BB-6F5BF00A278F}"/>
</file>

<file path=customXml/itemProps2.xml><?xml version="1.0" encoding="utf-8"?>
<ds:datastoreItem xmlns:ds="http://schemas.openxmlformats.org/officeDocument/2006/customXml" ds:itemID="{C72D3B4E-10A4-4D05-B9BF-0C1B9CEBDF34}"/>
</file>

<file path=customXml/itemProps3.xml><?xml version="1.0" encoding="utf-8"?>
<ds:datastoreItem xmlns:ds="http://schemas.openxmlformats.org/officeDocument/2006/customXml" ds:itemID="{3D7E5064-D23B-4E87-827A-6C140140874F}"/>
</file>

<file path=customXml/itemProps4.xml><?xml version="1.0" encoding="utf-8"?>
<ds:datastoreItem xmlns:ds="http://schemas.openxmlformats.org/officeDocument/2006/customXml" ds:itemID="{E71A2242-92C4-4CD9-876E-FAED39FA7DD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</TotalTime>
  <Words>148</Words>
  <Application>Microsoft Office PowerPoint</Application>
  <PresentationFormat>Экран (4:3)</PresentationFormat>
  <Paragraphs>77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Муниципальное общеобразовательное учреждение Талицкая средняя общеобразовательная школа Буйского муниципального района Костромской области </vt:lpstr>
      <vt:lpstr> «ДОМ»  </vt:lpstr>
      <vt:lpstr>«Детский сад»</vt:lpstr>
      <vt:lpstr> «Театр» </vt:lpstr>
      <vt:lpstr> «Спортивный комплекс» </vt:lpstr>
      <vt:lpstr> «Посёлок будущего»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Инна</dc:creator>
  <cp:lastModifiedBy>Директор</cp:lastModifiedBy>
  <cp:revision>26</cp:revision>
  <dcterms:created xsi:type="dcterms:W3CDTF">2015-02-19T20:52:53Z</dcterms:created>
  <dcterms:modified xsi:type="dcterms:W3CDTF">2016-05-26T08:34:46Z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0x010100B267F68074993F4BA8CF69181CBA1610</vt:lpwstr>
  </property>
  <property fmtid="{D5CDD505-2E9C-101B-9397-08002B2CF9AE}" pid="3" name="_dlc_DocIdItemGuid">
    <vt:lpwstr>9a00b904-2265-4933-9eaa-3e9c461d624c</vt:lpwstr>
  </property>
</Properties>
</file>