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0324A2C-BC65-4833-8CE0-C195119DE5C9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5540C6D-4401-4E62-AE13-FA114EC12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tgp.ru/" TargetMode="Externa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Администратор локальной сети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5037" y="1100138"/>
            <a:ext cx="6296151" cy="3579812"/>
          </a:xfrm>
        </p:spPr>
      </p:pic>
    </p:spTree>
    <p:extLst>
      <p:ext uri="{BB962C8B-B14F-4D97-AF65-F5344CB8AC3E}">
        <p14:creationId xmlns:p14="http://schemas.microsoft.com/office/powerpoint/2010/main" xmlns="" val="24956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60648"/>
            <a:ext cx="5607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Информационные системы (по отраслям) 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20"/>
            <a:ext cx="88924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 программы: Программа подготовки специалистов среднего звена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Код профессии/специальности: 09.02.04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Наименование укрупненной группы профессий/специальностей: информатика и вычислительная техника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Форма обучения: очная, заочная (на базе 11 классов)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Образовательная база приема: 9 классов, 11 классов (заочная форма обучения)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Квалификация, разряд выпускника: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техник по информационным системам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Срок обучения (лет,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мес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): 3,10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Срок действия государственной аккредитации образовательной программы: бессрочно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260648"/>
            <a:ext cx="6297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Техник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информационным системам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0872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ОСНОВНЫЕ ВИДЫ ДЕЯТЕЛЬНОСТИ: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Эксплуатация и модификация информационных систем, участие в разработке информационных систем. Может выполнять функции сборщика ПК, мастера по ремонту и обслуживанию компьютерной техники, программиста, дизайнера и разработчика сайтов и Web-приложений, системного администратора, программиста в системе «1С:Предприятие», консультанта по продаже и ремонту компьютерной техники.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996952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ОПЛАТА ТРУДА: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Специалист с опытом работы от трех лет, знающий принципы построения сетей и имеющий навыки ремонта и обслуживания компьютерной техники, может быть востребован в техническом центре и зарабатывать около 30 тысяч рублей. Более опытные специалисты могут работать системными администраторами, если они умеют прокладывать локальную сеть, имеют начальные знания баз данных и языков программирования. Таким специалистам предлагают зарплату от 45 тысяч.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8100392" y="6237312"/>
            <a:ext cx="432048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332656"/>
            <a:ext cx="59221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Специальность "Информационные системы"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980728"/>
            <a:ext cx="3969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Срок обучения: 3года 10 месяцев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12776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Квалификация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выпускника — техник.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Техник по 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специальности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может работать: 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организациях и на предприятиях;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отраслях промышленности, сельского хозяйства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различных службах сервиса, управления 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банковской системе и др.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Работать в качестве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Программиста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 организациях и предприятиях различной отраслевой направленности;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Техником по обслуживанию компьютерных сетей;</a:t>
            </a:r>
          </a:p>
          <a:p>
            <a:pPr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Техником по ремонту и обслуживанию компьютерной техники.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100392" y="6237312"/>
            <a:ext cx="432048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09.03.01 «Информатика и вычислительная техника» (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бакалавриат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);</a:t>
            </a:r>
          </a:p>
          <a:p>
            <a:pPr fontAlgn="t"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10.03.01 «Информационная безопасность» (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бакалавриат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);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fontAlgn="t"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27.04.04 «Управление в технических системах» (магистратура);</a:t>
            </a:r>
          </a:p>
          <a:p>
            <a:pPr fontAlgn="t"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09.04.02 «Информационные системы и технологии» (магистратура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</a:p>
          <a:p>
            <a:pPr fontAlgn="t">
              <a:buBlip>
                <a:blip r:embed="rId2"/>
              </a:buBlip>
            </a:pP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fontAlgn="t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Преподавание в институте ведется с использованием инновационных технологий, базирующихся на применении аудиовизуальных средств, тренажеров, электронных учебников и системного применения специализированных тестов. Для этого аудитории оборудованы проекционной аппаратурой, разработаны электронные тренажеры систем управления, микропроцессорные стенды с обучающими комплексами, электронные учебники.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24544" y="1920605"/>
            <a:ext cx="561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Blip>
                <a:blip r:embed="rId2"/>
              </a:buBlip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Создание, наладка, обслуживание локальной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сети предприятия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5785" y="548680"/>
            <a:ext cx="6658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Назначение профессии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2" descr="Праздники - День системного администратора - 26 Июля 2013 - Системный администратор за работой"/>
          <p:cNvPicPr>
            <a:picLocks noChangeAspect="1" noChangeArrowheads="1"/>
          </p:cNvPicPr>
          <p:nvPr/>
        </p:nvPicPr>
        <p:blipFill>
          <a:blip r:embed="rId3" cstate="print"/>
          <a:srcRect l="8333" t="24194" r="8333"/>
          <a:stretch>
            <a:fillRect/>
          </a:stretch>
        </p:blipFill>
        <p:spPr bwMode="auto">
          <a:xfrm>
            <a:off x="5457598" y="1718313"/>
            <a:ext cx="3440994" cy="22831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274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93" y="1229339"/>
            <a:ext cx="55446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Обеспечение общей работоспособности сетей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Управление конфигурацией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Управление безопасностью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Установка и контроль ПО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Техническая поддержка и обучение пользователей локальной сети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039" y="116632"/>
            <a:ext cx="8676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Обязанности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сетевого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администратора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администрирование локальных сете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2681" y="1980567"/>
            <a:ext cx="3059832" cy="203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80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4724" y="90678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Times New Roman" pitchFamily="18" charset="0"/>
              </a:rPr>
              <a:t>Основа профессии </a:t>
            </a:r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251520" y="701408"/>
            <a:ext cx="6120680" cy="4167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Школьные знания</a:t>
            </a:r>
            <a:r>
              <a:rPr lang="ru-RU" sz="2400" dirty="0" smtClean="0">
                <a:latin typeface="+mj-lt"/>
              </a:rPr>
              <a:t>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математика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физика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информатика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С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пециальные знания</a:t>
            </a:r>
            <a:endParaRPr lang="ru-RU" sz="2400" dirty="0" smtClean="0">
              <a:latin typeface="+mj-lt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языки программирования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программное обеспечение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практика </a:t>
            </a:r>
            <a:r>
              <a:rPr lang="ru-RU" sz="2400" dirty="0">
                <a:latin typeface="+mj-lt"/>
              </a:rPr>
              <a:t>настройки, наладки и содержания в рабочем состоянии электронных компьютерных сетей (серверов, дочерних ЭВМ</a:t>
            </a:r>
            <a:r>
              <a:rPr lang="ru-RU" sz="2400" dirty="0" smtClean="0">
                <a:latin typeface="+mj-lt"/>
              </a:rPr>
              <a:t>)</a:t>
            </a:r>
            <a:r>
              <a:rPr lang="ru-RU" sz="2400" dirty="0">
                <a:latin typeface="+mj-lt"/>
              </a:rPr>
              <a:t> </a:t>
            </a:r>
          </a:p>
        </p:txBody>
      </p:sp>
      <p:sp>
        <p:nvSpPr>
          <p:cNvPr id="5" name="AutoShape 2" descr="https://v1.std3.ru/7a/c1/1406721262-7ac1cd2ee76a24627f08fff6172705d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https://v1.std3.ru/7a/c1/1406721262-7ac1cd2ee76a24627f08fff6172705d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08971"/>
            <a:ext cx="3416131" cy="227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18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88640"/>
            <a:ext cx="4816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Уровень образования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517" y="711860"/>
            <a:ext cx="51845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овладения профессией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необходимо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среднее, либо высшее профессиональное образование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Направления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ИНФОРМАТИКА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ВЫЧИСЛИТЕЛЬНАЯ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ПРИКЛАДНАЯ МАТЕМАТИКА И ИНФОРМАТИКА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ЕСТЕСТВЕННЫЕ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НАУКИ И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МАТЕМАТИКА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ЭКОНОМИКА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УПРАВЛЕНИЕ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ИНФОРМАЦИОННАЯ БЕЗОПАСНОСТЬ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ТЕХНИКА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ТЕХНОЛОГИИ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2" descr="http://andercomp.ru/wp-content/uploads/2011/12/sysadm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5093" y="1493224"/>
            <a:ext cx="3128047" cy="2863440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xmlns="" val="6757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5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Способности, обеспечивающие успешность выполнения профессиональной деятельности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412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156" y="1124744"/>
            <a:ext cx="5616624" cy="3816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ысокий уровень развития распределения, объема, концентрации и переключения внимания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Высокий уровень развития технических способностей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атематические способности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Л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огическое мышление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налитическое мышление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ысокий уровень развития памяти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Р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азвитая моторика пальцев</a:t>
            </a:r>
          </a:p>
          <a:p>
            <a:pPr marL="285750" indent="-285750">
              <a:spcBef>
                <a:spcPts val="0"/>
              </a:spcBef>
              <a:buBlip>
                <a:blip r:embed="rId2"/>
              </a:buBlip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ысокий уровень развития образного мышления</a:t>
            </a:r>
          </a:p>
        </p:txBody>
      </p:sp>
      <p:pic>
        <p:nvPicPr>
          <p:cNvPr id="5" name="Picture 2" descr="http://img11.slando.ru/images_slandoru/92088707_1_644x461_trebuetsya-sistemnyy-administrator-pyatigors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012009"/>
            <a:ext cx="2849235" cy="2088232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14278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07131"/>
            <a:ext cx="725846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Личностные качества, интересы и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склонности</a:t>
            </a:r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3861" y="984239"/>
            <a:ext cx="44213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Внимательность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Терпеливость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Коммуникабельность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Самодисциплина</a:t>
            </a:r>
            <a:endParaRPr lang="ru-RU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Усидчивость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К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ропотливость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Т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щательность 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О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тветственность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Аккуратность</a:t>
            </a:r>
          </a:p>
        </p:txBody>
      </p:sp>
      <p:pic>
        <p:nvPicPr>
          <p:cNvPr id="2050" name="Picture 2" descr=" удаленное администрирование сете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24744"/>
            <a:ext cx="4795292" cy="359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80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/>
          <a:lstStyle/>
          <a:p>
            <a:pPr algn="ctr"/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Плюсы и минусы профессии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9163" y="2476500"/>
            <a:ext cx="3200400" cy="2133600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4228" y="2420888"/>
            <a:ext cx="3168352" cy="2231048"/>
          </a:xfrm>
        </p:spPr>
      </p:pic>
      <p:sp>
        <p:nvSpPr>
          <p:cNvPr id="8" name="TextBox 7"/>
          <p:cNvSpPr txBox="1"/>
          <p:nvPr/>
        </p:nvSpPr>
        <p:spPr>
          <a:xfrm>
            <a:off x="-252536" y="980728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Blip>
                <a:blip r:embed="rId4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Интересная высокооплачиваемая работа с современными технологиями и техникой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908720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Blip>
                <a:blip r:embed="rId4"/>
              </a:buBlip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Большая нагрузка на зрение;</a:t>
            </a:r>
          </a:p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необходимость постоянно заниматься самообразованием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1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98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Учебные заведения для подготовки сетевых администраторов 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52736"/>
            <a:ext cx="871296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ОГБПОУ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«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Буйский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техникум градостроительства и предпринимательства Костромской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области»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r:id="rId4" action="ppaction://hlinksldjump"/>
            </a:endParaRPr>
          </a:p>
          <a:p>
            <a:pPr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Костромской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энергетический техникум имени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Ф.В.Чижова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Blip>
                <a:blip r:embed="rId2"/>
              </a:buBlip>
            </a:pP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Blip>
                <a:blip r:embed="rId2"/>
              </a:buBlip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К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остромской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государственный университет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>
              <a:hlinkClick r:id="rId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AWJJH2MPE6E2-599499140-87</_dlc_DocId>
    <_dlc_DocIdUrl xmlns="4a252ca3-5a62-4c1c-90a6-29f4710e47f8">
      <Url>http://edu-sps.koiro.local/BuyR/TalSchool/Bazanova_OV/_layouts/15/DocIdRedir.aspx?ID=AWJJH2MPE6E2-599499140-87</Url>
      <Description>AWJJH2MPE6E2-599499140-87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DDED4C3EF111B499801FCE277669A2B" ma:contentTypeVersion="49" ma:contentTypeDescription="Создание документа." ma:contentTypeScope="" ma:versionID="745968791aa1c59343c7a9e5709da16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EC4AEF-EE98-4CA3-A03F-AFE3CBE9D780}"/>
</file>

<file path=customXml/itemProps2.xml><?xml version="1.0" encoding="utf-8"?>
<ds:datastoreItem xmlns:ds="http://schemas.openxmlformats.org/officeDocument/2006/customXml" ds:itemID="{3C2FFB88-A834-49AB-9AA6-E34F4D066986}"/>
</file>

<file path=customXml/itemProps3.xml><?xml version="1.0" encoding="utf-8"?>
<ds:datastoreItem xmlns:ds="http://schemas.openxmlformats.org/officeDocument/2006/customXml" ds:itemID="{6BFCD5E3-CAE1-4656-B0AD-509A090B242C}"/>
</file>

<file path=customXml/itemProps4.xml><?xml version="1.0" encoding="utf-8"?>
<ds:datastoreItem xmlns:ds="http://schemas.openxmlformats.org/officeDocument/2006/customXml" ds:itemID="{73C542C5-FECC-4EC2-A689-E29439670522}"/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147</TotalTime>
  <Words>452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Углы</vt:lpstr>
      <vt:lpstr>Администратор локальной сети</vt:lpstr>
      <vt:lpstr>Слайд 2</vt:lpstr>
      <vt:lpstr>Слайд 3</vt:lpstr>
      <vt:lpstr>Слайд 4</vt:lpstr>
      <vt:lpstr>Слайд 5</vt:lpstr>
      <vt:lpstr>Слайд 6</vt:lpstr>
      <vt:lpstr>Слайд 7</vt:lpstr>
      <vt:lpstr>Плюсы и минусы профессии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Администратор локальной сети</dc:title>
  <dc:creator>Настюшка</dc:creator>
  <cp:lastModifiedBy>Ученик</cp:lastModifiedBy>
  <cp:revision>17</cp:revision>
  <dcterms:created xsi:type="dcterms:W3CDTF">2017-04-26T15:41:47Z</dcterms:created>
  <dcterms:modified xsi:type="dcterms:W3CDTF">2017-04-27T07:36:43Z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0x010100BDDED4C3EF111B499801FCE277669A2B</vt:lpwstr>
  </property>
  <property fmtid="{D5CDD505-2E9C-101B-9397-08002B2CF9AE}" pid="3" name="_dlc_DocIdItemGuid">
    <vt:lpwstr>c26a7347-5efa-4ed0-a8d4-d789efb8369d</vt:lpwstr>
  </property>
</Properties>
</file>