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8" r:id="rId1"/>
  </p:sldMasterIdLst>
  <p:notesMasterIdLst>
    <p:notesMasterId r:id="rId20"/>
  </p:notesMasterIdLst>
  <p:sldIdLst>
    <p:sldId id="256" r:id="rId2"/>
    <p:sldId id="312" r:id="rId3"/>
    <p:sldId id="303" r:id="rId4"/>
    <p:sldId id="304" r:id="rId5"/>
    <p:sldId id="305" r:id="rId6"/>
    <p:sldId id="257" r:id="rId7"/>
    <p:sldId id="316" r:id="rId8"/>
    <p:sldId id="306" r:id="rId9"/>
    <p:sldId id="315" r:id="rId10"/>
    <p:sldId id="307" r:id="rId11"/>
    <p:sldId id="308" r:id="rId12"/>
    <p:sldId id="309" r:id="rId13"/>
    <p:sldId id="310" r:id="rId14"/>
    <p:sldId id="311" r:id="rId15"/>
    <p:sldId id="302" r:id="rId16"/>
    <p:sldId id="285" r:id="rId17"/>
    <p:sldId id="287" r:id="rId18"/>
    <p:sldId id="288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4C0DCC-F28B-4FD2-9789-76DFE629ED8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B5DDC80-9A43-4B11-8750-81A91892A236}">
      <dgm:prSet phldrT="[Текст]" custT="1"/>
      <dgm:spPr/>
      <dgm:t>
        <a:bodyPr/>
        <a:lstStyle/>
        <a:p>
          <a:r>
            <a:rPr lang="ru-RU" sz="2400" b="1" dirty="0" smtClean="0"/>
            <a:t>Методы</a:t>
          </a:r>
          <a:r>
            <a:rPr lang="ru-RU" sz="2400" b="1" baseline="0" dirty="0" smtClean="0"/>
            <a:t> педагогической диагностики</a:t>
          </a:r>
          <a:endParaRPr lang="ru-RU" sz="2400" b="1" dirty="0"/>
        </a:p>
      </dgm:t>
    </dgm:pt>
    <dgm:pt modelId="{92FCF288-787A-4A6A-A238-BD06D84E7910}" type="parTrans" cxnId="{3BBBCC6D-9AD7-41FF-895E-F824B757A2D9}">
      <dgm:prSet/>
      <dgm:spPr/>
      <dgm:t>
        <a:bodyPr/>
        <a:lstStyle/>
        <a:p>
          <a:endParaRPr lang="ru-RU"/>
        </a:p>
      </dgm:t>
    </dgm:pt>
    <dgm:pt modelId="{1334251F-B49A-4A07-AD9B-6D3102145695}" type="sibTrans" cxnId="{3BBBCC6D-9AD7-41FF-895E-F824B757A2D9}">
      <dgm:prSet/>
      <dgm:spPr/>
      <dgm:t>
        <a:bodyPr/>
        <a:lstStyle/>
        <a:p>
          <a:endParaRPr lang="ru-RU"/>
        </a:p>
      </dgm:t>
    </dgm:pt>
    <dgm:pt modelId="{228BDBEA-3146-4E63-A7A3-4ACB959133EB}">
      <dgm:prSet phldrT="[Текст]" custT="1"/>
      <dgm:spPr/>
      <dgm:t>
        <a:bodyPr/>
        <a:lstStyle/>
        <a:p>
          <a:r>
            <a:rPr lang="ru-RU" sz="1200" b="1" dirty="0" smtClean="0"/>
            <a:t>Наблюдение</a:t>
          </a:r>
          <a:endParaRPr lang="ru-RU" sz="1200" b="1" dirty="0"/>
        </a:p>
      </dgm:t>
    </dgm:pt>
    <dgm:pt modelId="{D607E5A2-F23D-4A39-B903-B3CEA85A11D7}" type="parTrans" cxnId="{446EBB0A-BEA8-4478-84EC-BA03D75B0E9D}">
      <dgm:prSet/>
      <dgm:spPr/>
      <dgm:t>
        <a:bodyPr/>
        <a:lstStyle/>
        <a:p>
          <a:endParaRPr lang="ru-RU"/>
        </a:p>
      </dgm:t>
    </dgm:pt>
    <dgm:pt modelId="{D943C459-9607-4662-B680-450660469245}" type="sibTrans" cxnId="{446EBB0A-BEA8-4478-84EC-BA03D75B0E9D}">
      <dgm:prSet/>
      <dgm:spPr/>
      <dgm:t>
        <a:bodyPr/>
        <a:lstStyle/>
        <a:p>
          <a:endParaRPr lang="ru-RU"/>
        </a:p>
      </dgm:t>
    </dgm:pt>
    <dgm:pt modelId="{291EFCBB-87EF-4290-9319-D89E01668C0B}">
      <dgm:prSet custT="1"/>
      <dgm:spPr/>
      <dgm:t>
        <a:bodyPr/>
        <a:lstStyle/>
        <a:p>
          <a:r>
            <a:rPr lang="ru-RU" sz="1400" b="1" dirty="0" smtClean="0"/>
            <a:t>Анкетирование</a:t>
          </a:r>
          <a:endParaRPr lang="ru-RU" sz="1400" b="1" dirty="0"/>
        </a:p>
      </dgm:t>
    </dgm:pt>
    <dgm:pt modelId="{DDABDBBD-7BCB-478E-9982-B553AC131151}" type="parTrans" cxnId="{DDF0B909-7D72-445D-BCE0-340867A7D2CA}">
      <dgm:prSet/>
      <dgm:spPr/>
      <dgm:t>
        <a:bodyPr/>
        <a:lstStyle/>
        <a:p>
          <a:endParaRPr lang="ru-RU"/>
        </a:p>
      </dgm:t>
    </dgm:pt>
    <dgm:pt modelId="{EEF3EE93-094F-4FDD-8049-171D40E7AA58}" type="sibTrans" cxnId="{DDF0B909-7D72-445D-BCE0-340867A7D2CA}">
      <dgm:prSet/>
      <dgm:spPr/>
      <dgm:t>
        <a:bodyPr/>
        <a:lstStyle/>
        <a:p>
          <a:endParaRPr lang="ru-RU"/>
        </a:p>
      </dgm:t>
    </dgm:pt>
    <dgm:pt modelId="{37243015-87FF-43DC-9426-8B275AA23D17}">
      <dgm:prSet custT="1"/>
      <dgm:spPr/>
      <dgm:t>
        <a:bodyPr/>
        <a:lstStyle/>
        <a:p>
          <a:pPr algn="ctr"/>
          <a:r>
            <a:rPr lang="ru-RU" sz="1400" b="1" baseline="0" smtClean="0"/>
            <a:t>Эксперимент</a:t>
          </a:r>
          <a:endParaRPr lang="ru-RU" sz="1400" b="1" dirty="0"/>
        </a:p>
      </dgm:t>
    </dgm:pt>
    <dgm:pt modelId="{2E06A1F7-99F5-4AC4-8610-8DCFBA8F2511}" type="parTrans" cxnId="{08337AF0-1096-4467-A2A0-E6B9C7321C92}">
      <dgm:prSet/>
      <dgm:spPr/>
      <dgm:t>
        <a:bodyPr/>
        <a:lstStyle/>
        <a:p>
          <a:endParaRPr lang="ru-RU"/>
        </a:p>
      </dgm:t>
    </dgm:pt>
    <dgm:pt modelId="{BE11D749-F1D9-45F1-B43C-3D4B69469EE6}" type="sibTrans" cxnId="{08337AF0-1096-4467-A2A0-E6B9C7321C92}">
      <dgm:prSet/>
      <dgm:spPr/>
      <dgm:t>
        <a:bodyPr/>
        <a:lstStyle/>
        <a:p>
          <a:endParaRPr lang="ru-RU"/>
        </a:p>
      </dgm:t>
    </dgm:pt>
    <dgm:pt modelId="{FC992340-F346-4097-99D4-7A6AF7A7D24C}">
      <dgm:prSet custT="1"/>
      <dgm:spPr/>
      <dgm:t>
        <a:bodyPr/>
        <a:lstStyle/>
        <a:p>
          <a:r>
            <a:rPr lang="ru-RU" sz="1400" b="1" dirty="0" smtClean="0"/>
            <a:t>Тестирование</a:t>
          </a:r>
          <a:endParaRPr lang="ru-RU" sz="1400" b="1" dirty="0"/>
        </a:p>
      </dgm:t>
    </dgm:pt>
    <dgm:pt modelId="{A488064F-4665-4536-A6B7-7A6E53EF8CC2}" type="parTrans" cxnId="{105911B0-1BA7-4949-A9A2-0B5604DCE605}">
      <dgm:prSet/>
      <dgm:spPr/>
      <dgm:t>
        <a:bodyPr/>
        <a:lstStyle/>
        <a:p>
          <a:endParaRPr lang="ru-RU"/>
        </a:p>
      </dgm:t>
    </dgm:pt>
    <dgm:pt modelId="{B6DD0E13-7B1E-4AA2-B5F1-DE1794FAEC32}" type="sibTrans" cxnId="{105911B0-1BA7-4949-A9A2-0B5604DCE605}">
      <dgm:prSet/>
      <dgm:spPr/>
      <dgm:t>
        <a:bodyPr/>
        <a:lstStyle/>
        <a:p>
          <a:endParaRPr lang="ru-RU"/>
        </a:p>
      </dgm:t>
    </dgm:pt>
    <dgm:pt modelId="{0E235F11-959E-443D-B926-C157EEE3726B}">
      <dgm:prSet custT="1"/>
      <dgm:spPr/>
      <dgm:t>
        <a:bodyPr/>
        <a:lstStyle/>
        <a:p>
          <a:r>
            <a:rPr lang="ru-RU" sz="1400" b="1" dirty="0" smtClean="0"/>
            <a:t>Беседа, интервью</a:t>
          </a:r>
          <a:endParaRPr lang="ru-RU" sz="1400" b="1" dirty="0"/>
        </a:p>
      </dgm:t>
    </dgm:pt>
    <dgm:pt modelId="{F570EFD0-62F2-4E78-96A5-6B5570BB68AB}" type="parTrans" cxnId="{DEE22EF2-6CDA-4470-897A-543420F12E08}">
      <dgm:prSet/>
      <dgm:spPr/>
      <dgm:t>
        <a:bodyPr/>
        <a:lstStyle/>
        <a:p>
          <a:endParaRPr lang="ru-RU"/>
        </a:p>
      </dgm:t>
    </dgm:pt>
    <dgm:pt modelId="{C683B24A-4B92-45EC-BAAE-8BF123A1ACDA}" type="sibTrans" cxnId="{DEE22EF2-6CDA-4470-897A-543420F12E08}">
      <dgm:prSet/>
      <dgm:spPr/>
      <dgm:t>
        <a:bodyPr/>
        <a:lstStyle/>
        <a:p>
          <a:endParaRPr lang="ru-RU"/>
        </a:p>
      </dgm:t>
    </dgm:pt>
    <dgm:pt modelId="{DD5CBFC7-F312-443D-A2B2-9EBB942913B4}">
      <dgm:prSet custT="1"/>
      <dgm:spPr/>
      <dgm:t>
        <a:bodyPr/>
        <a:lstStyle/>
        <a:p>
          <a:r>
            <a:rPr lang="ru-RU" sz="1400" b="1" dirty="0" smtClean="0"/>
            <a:t>Опрос</a:t>
          </a:r>
          <a:endParaRPr lang="ru-RU" sz="1400" b="1" dirty="0"/>
        </a:p>
      </dgm:t>
    </dgm:pt>
    <dgm:pt modelId="{29EB67B4-557C-46BD-8A16-6BB9ADF9C2F8}" type="parTrans" cxnId="{9AD7D6FC-8374-4589-A3EF-740582ED0039}">
      <dgm:prSet/>
      <dgm:spPr/>
      <dgm:t>
        <a:bodyPr/>
        <a:lstStyle/>
        <a:p>
          <a:endParaRPr lang="ru-RU"/>
        </a:p>
      </dgm:t>
    </dgm:pt>
    <dgm:pt modelId="{390432ED-5624-403B-8D49-2D56903CBCA1}" type="sibTrans" cxnId="{9AD7D6FC-8374-4589-A3EF-740582ED0039}">
      <dgm:prSet/>
      <dgm:spPr/>
      <dgm:t>
        <a:bodyPr/>
        <a:lstStyle/>
        <a:p>
          <a:endParaRPr lang="ru-RU"/>
        </a:p>
      </dgm:t>
    </dgm:pt>
    <dgm:pt modelId="{FB08D9E6-B252-4F6C-8093-873BFC2A601A}">
      <dgm:prSet custT="1"/>
      <dgm:spPr/>
      <dgm:t>
        <a:bodyPr/>
        <a:lstStyle/>
        <a:p>
          <a:r>
            <a:rPr lang="ru-RU" sz="1400" b="1" dirty="0" smtClean="0"/>
            <a:t>Изучение педагогической документации</a:t>
          </a:r>
          <a:endParaRPr lang="ru-RU" sz="1400" b="1" dirty="0"/>
        </a:p>
      </dgm:t>
    </dgm:pt>
    <dgm:pt modelId="{844EDACB-F6BB-4502-8EC1-8A4396308F4A}" type="parTrans" cxnId="{F7DD35B1-1C89-49BF-B0D1-8CA15269BE68}">
      <dgm:prSet/>
      <dgm:spPr/>
      <dgm:t>
        <a:bodyPr/>
        <a:lstStyle/>
        <a:p>
          <a:endParaRPr lang="ru-RU"/>
        </a:p>
      </dgm:t>
    </dgm:pt>
    <dgm:pt modelId="{090016CE-2289-494A-84C2-4EBB20E83F03}" type="sibTrans" cxnId="{F7DD35B1-1C89-49BF-B0D1-8CA15269BE68}">
      <dgm:prSet/>
      <dgm:spPr/>
      <dgm:t>
        <a:bodyPr/>
        <a:lstStyle/>
        <a:p>
          <a:endParaRPr lang="ru-RU"/>
        </a:p>
      </dgm:t>
    </dgm:pt>
    <dgm:pt modelId="{85551202-CAD4-4B12-AB97-7427AF4B3E9B}" type="pres">
      <dgm:prSet presAssocID="{BD4C0DCC-F28B-4FD2-9789-76DFE629ED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B78DBF-FB9D-443A-82F7-4CB90477DC26}" type="pres">
      <dgm:prSet presAssocID="{8B5DDC80-9A43-4B11-8750-81A91892A236}" presName="hierRoot1" presStyleCnt="0"/>
      <dgm:spPr/>
    </dgm:pt>
    <dgm:pt modelId="{7530538D-653F-49E2-A659-6C486A11C69E}" type="pres">
      <dgm:prSet presAssocID="{8B5DDC80-9A43-4B11-8750-81A91892A236}" presName="composite" presStyleCnt="0"/>
      <dgm:spPr/>
    </dgm:pt>
    <dgm:pt modelId="{D6FE05F7-3ADF-40DE-BB1B-751E03103C3D}" type="pres">
      <dgm:prSet presAssocID="{8B5DDC80-9A43-4B11-8750-81A91892A236}" presName="background" presStyleLbl="node0" presStyleIdx="0" presStyleCnt="1"/>
      <dgm:spPr/>
    </dgm:pt>
    <dgm:pt modelId="{4EC50EE5-FC10-4509-ABE0-AE68408D5B04}" type="pres">
      <dgm:prSet presAssocID="{8B5DDC80-9A43-4B11-8750-81A91892A236}" presName="text" presStyleLbl="fgAcc0" presStyleIdx="0" presStyleCnt="1" custScaleX="256768" custScaleY="137822" custLinFactY="-75633" custLinFactNeighborX="558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FB3A2C-F416-4A45-A1AF-4471623CF545}" type="pres">
      <dgm:prSet presAssocID="{8B5DDC80-9A43-4B11-8750-81A91892A236}" presName="hierChild2" presStyleCnt="0"/>
      <dgm:spPr/>
    </dgm:pt>
    <dgm:pt modelId="{CF4024A6-5783-491B-898F-1572DF7A7882}" type="pres">
      <dgm:prSet presAssocID="{D607E5A2-F23D-4A39-B903-B3CEA85A11D7}" presName="Name10" presStyleLbl="parChTrans1D2" presStyleIdx="0" presStyleCnt="7"/>
      <dgm:spPr/>
      <dgm:t>
        <a:bodyPr/>
        <a:lstStyle/>
        <a:p>
          <a:endParaRPr lang="ru-RU"/>
        </a:p>
      </dgm:t>
    </dgm:pt>
    <dgm:pt modelId="{D1CC7F2A-45D4-4764-B7A1-D2913F24F6CC}" type="pres">
      <dgm:prSet presAssocID="{228BDBEA-3146-4E63-A7A3-4ACB959133EB}" presName="hierRoot2" presStyleCnt="0"/>
      <dgm:spPr/>
    </dgm:pt>
    <dgm:pt modelId="{F8533144-BC2C-4638-B2B1-8580131BF210}" type="pres">
      <dgm:prSet presAssocID="{228BDBEA-3146-4E63-A7A3-4ACB959133EB}" presName="composite2" presStyleCnt="0"/>
      <dgm:spPr/>
    </dgm:pt>
    <dgm:pt modelId="{D8991F7C-137B-4EF3-B600-64BDC64D63BC}" type="pres">
      <dgm:prSet presAssocID="{228BDBEA-3146-4E63-A7A3-4ACB959133EB}" presName="background2" presStyleLbl="node2" presStyleIdx="0" presStyleCnt="7"/>
      <dgm:spPr/>
    </dgm:pt>
    <dgm:pt modelId="{959AC446-E30D-410D-8F3B-E0E89E037BE5}" type="pres">
      <dgm:prSet presAssocID="{228BDBEA-3146-4E63-A7A3-4ACB959133EB}" presName="text2" presStyleLbl="fgAcc2" presStyleIdx="0" presStyleCnt="7" custScaleX="1166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A4DFF1-D7E4-433E-BA9A-6588168A2ECB}" type="pres">
      <dgm:prSet presAssocID="{228BDBEA-3146-4E63-A7A3-4ACB959133EB}" presName="hierChild3" presStyleCnt="0"/>
      <dgm:spPr/>
    </dgm:pt>
    <dgm:pt modelId="{6BCD811D-2626-4B87-A711-232C95AE2906}" type="pres">
      <dgm:prSet presAssocID="{2E06A1F7-99F5-4AC4-8610-8DCFBA8F2511}" presName="Name10" presStyleLbl="parChTrans1D2" presStyleIdx="1" presStyleCnt="7"/>
      <dgm:spPr/>
      <dgm:t>
        <a:bodyPr/>
        <a:lstStyle/>
        <a:p>
          <a:endParaRPr lang="ru-RU"/>
        </a:p>
      </dgm:t>
    </dgm:pt>
    <dgm:pt modelId="{244FC679-6F1F-493C-8247-F620BF630283}" type="pres">
      <dgm:prSet presAssocID="{37243015-87FF-43DC-9426-8B275AA23D17}" presName="hierRoot2" presStyleCnt="0"/>
      <dgm:spPr/>
    </dgm:pt>
    <dgm:pt modelId="{3C99548E-D445-4A2B-AE92-89D9B9059CFF}" type="pres">
      <dgm:prSet presAssocID="{37243015-87FF-43DC-9426-8B275AA23D17}" presName="composite2" presStyleCnt="0"/>
      <dgm:spPr/>
    </dgm:pt>
    <dgm:pt modelId="{8D3990A2-D6F3-44B5-9E1A-2E9313992615}" type="pres">
      <dgm:prSet presAssocID="{37243015-87FF-43DC-9426-8B275AA23D17}" presName="background2" presStyleLbl="node2" presStyleIdx="1" presStyleCnt="7"/>
      <dgm:spPr/>
    </dgm:pt>
    <dgm:pt modelId="{64884DE9-5376-48AA-A713-E54E23D9139B}" type="pres">
      <dgm:prSet presAssocID="{37243015-87FF-43DC-9426-8B275AA23D17}" presName="text2" presStyleLbl="fgAcc2" presStyleIdx="1" presStyleCnt="7" custScaleX="134742" custLinFactY="57217" custLinFactNeighborX="-1957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E20FF8-5FE5-4E94-9CF8-08F099172462}" type="pres">
      <dgm:prSet presAssocID="{37243015-87FF-43DC-9426-8B275AA23D17}" presName="hierChild3" presStyleCnt="0"/>
      <dgm:spPr/>
    </dgm:pt>
    <dgm:pt modelId="{3791527A-3ED2-4B5F-B9A8-CA1C5165ED7C}" type="pres">
      <dgm:prSet presAssocID="{DDABDBBD-7BCB-478E-9982-B553AC131151}" presName="Name10" presStyleLbl="parChTrans1D2" presStyleIdx="2" presStyleCnt="7"/>
      <dgm:spPr/>
      <dgm:t>
        <a:bodyPr/>
        <a:lstStyle/>
        <a:p>
          <a:endParaRPr lang="ru-RU"/>
        </a:p>
      </dgm:t>
    </dgm:pt>
    <dgm:pt modelId="{72B9E9F4-7498-40A6-BCFE-223A31EC5B76}" type="pres">
      <dgm:prSet presAssocID="{291EFCBB-87EF-4290-9319-D89E01668C0B}" presName="hierRoot2" presStyleCnt="0"/>
      <dgm:spPr/>
    </dgm:pt>
    <dgm:pt modelId="{F87982B7-CED3-4C0F-B83D-97A4C849666C}" type="pres">
      <dgm:prSet presAssocID="{291EFCBB-87EF-4290-9319-D89E01668C0B}" presName="composite2" presStyleCnt="0"/>
      <dgm:spPr/>
    </dgm:pt>
    <dgm:pt modelId="{251B0E0D-EFCB-4F40-B282-ED66511978CD}" type="pres">
      <dgm:prSet presAssocID="{291EFCBB-87EF-4290-9319-D89E01668C0B}" presName="background2" presStyleLbl="node2" presStyleIdx="2" presStyleCnt="7"/>
      <dgm:spPr/>
    </dgm:pt>
    <dgm:pt modelId="{AB25550D-123F-461B-9D10-6B7C85B02CA5}" type="pres">
      <dgm:prSet presAssocID="{291EFCBB-87EF-4290-9319-D89E01668C0B}" presName="text2" presStyleLbl="fgAcc2" presStyleIdx="2" presStyleCnt="7" custScaleX="154874" custLinFactNeighborX="-645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17E193-CEAC-4E12-AB2D-0ABA34E4ED04}" type="pres">
      <dgm:prSet presAssocID="{291EFCBB-87EF-4290-9319-D89E01668C0B}" presName="hierChild3" presStyleCnt="0"/>
      <dgm:spPr/>
    </dgm:pt>
    <dgm:pt modelId="{CCD1D602-B18E-4149-8B0E-9C6B35AD02CC}" type="pres">
      <dgm:prSet presAssocID="{A488064F-4665-4536-A6B7-7A6E53EF8CC2}" presName="Name10" presStyleLbl="parChTrans1D2" presStyleIdx="3" presStyleCnt="7"/>
      <dgm:spPr/>
      <dgm:t>
        <a:bodyPr/>
        <a:lstStyle/>
        <a:p>
          <a:endParaRPr lang="ru-RU"/>
        </a:p>
      </dgm:t>
    </dgm:pt>
    <dgm:pt modelId="{6FB356C8-3437-4A2E-BA42-9BDD4FA54E76}" type="pres">
      <dgm:prSet presAssocID="{FC992340-F346-4097-99D4-7A6AF7A7D24C}" presName="hierRoot2" presStyleCnt="0"/>
      <dgm:spPr/>
    </dgm:pt>
    <dgm:pt modelId="{782F4A06-EB16-438C-9192-AC1D03A2657A}" type="pres">
      <dgm:prSet presAssocID="{FC992340-F346-4097-99D4-7A6AF7A7D24C}" presName="composite2" presStyleCnt="0"/>
      <dgm:spPr/>
    </dgm:pt>
    <dgm:pt modelId="{3EDBD1E5-B244-40A0-AFCC-56D1180D1E69}" type="pres">
      <dgm:prSet presAssocID="{FC992340-F346-4097-99D4-7A6AF7A7D24C}" presName="background2" presStyleLbl="node2" presStyleIdx="3" presStyleCnt="7"/>
      <dgm:spPr/>
    </dgm:pt>
    <dgm:pt modelId="{AC0F1726-50CD-4674-880C-599DE200235C}" type="pres">
      <dgm:prSet presAssocID="{FC992340-F346-4097-99D4-7A6AF7A7D24C}" presName="text2" presStyleLbl="fgAcc2" presStyleIdx="3" presStyleCnt="7" custScaleX="143362" custLinFactNeighborX="-43718" custLinFactNeighborY="10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9F2567-DE78-4AA6-893B-0B9557876F8F}" type="pres">
      <dgm:prSet presAssocID="{FC992340-F346-4097-99D4-7A6AF7A7D24C}" presName="hierChild3" presStyleCnt="0"/>
      <dgm:spPr/>
    </dgm:pt>
    <dgm:pt modelId="{F547826B-CC60-4EB8-AD7A-4A24D830C4A0}" type="pres">
      <dgm:prSet presAssocID="{F570EFD0-62F2-4E78-96A5-6B5570BB68AB}" presName="Name10" presStyleLbl="parChTrans1D2" presStyleIdx="4" presStyleCnt="7"/>
      <dgm:spPr/>
      <dgm:t>
        <a:bodyPr/>
        <a:lstStyle/>
        <a:p>
          <a:endParaRPr lang="ru-RU"/>
        </a:p>
      </dgm:t>
    </dgm:pt>
    <dgm:pt modelId="{98D0328B-C4AB-4287-BA85-E99E3C9F9C44}" type="pres">
      <dgm:prSet presAssocID="{0E235F11-959E-443D-B926-C157EEE3726B}" presName="hierRoot2" presStyleCnt="0"/>
      <dgm:spPr/>
    </dgm:pt>
    <dgm:pt modelId="{C0064AB7-807F-41A7-9EFC-B39748C01F10}" type="pres">
      <dgm:prSet presAssocID="{0E235F11-959E-443D-B926-C157EEE3726B}" presName="composite2" presStyleCnt="0"/>
      <dgm:spPr/>
    </dgm:pt>
    <dgm:pt modelId="{651F7620-AF88-4BD3-9815-94707FCC3075}" type="pres">
      <dgm:prSet presAssocID="{0E235F11-959E-443D-B926-C157EEE3726B}" presName="background2" presStyleLbl="node2" presStyleIdx="4" presStyleCnt="7"/>
      <dgm:spPr/>
    </dgm:pt>
    <dgm:pt modelId="{C7AEB5BC-CA7A-4508-9C58-4DC3FC0038B0}" type="pres">
      <dgm:prSet presAssocID="{0E235F11-959E-443D-B926-C157EEE3726B}" presName="text2" presStyleLbl="fgAcc2" presStyleIdx="4" presStyleCnt="7" custLinFactY="78283" custLinFactNeighborX="-5339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2A2551-C902-43DC-BBD5-ADA0BEF306C1}" type="pres">
      <dgm:prSet presAssocID="{0E235F11-959E-443D-B926-C157EEE3726B}" presName="hierChild3" presStyleCnt="0"/>
      <dgm:spPr/>
    </dgm:pt>
    <dgm:pt modelId="{92FAFCB0-2C6B-4FAF-9B2E-3E146BB9E6BB}" type="pres">
      <dgm:prSet presAssocID="{29EB67B4-557C-46BD-8A16-6BB9ADF9C2F8}" presName="Name10" presStyleLbl="parChTrans1D2" presStyleIdx="5" presStyleCnt="7"/>
      <dgm:spPr/>
      <dgm:t>
        <a:bodyPr/>
        <a:lstStyle/>
        <a:p>
          <a:endParaRPr lang="ru-RU"/>
        </a:p>
      </dgm:t>
    </dgm:pt>
    <dgm:pt modelId="{1E7CAAE8-47A6-40E9-B3B9-0ECDA9054087}" type="pres">
      <dgm:prSet presAssocID="{DD5CBFC7-F312-443D-A2B2-9EBB942913B4}" presName="hierRoot2" presStyleCnt="0"/>
      <dgm:spPr/>
    </dgm:pt>
    <dgm:pt modelId="{0044D7C5-9781-4A2E-A3AA-D703EEEAF132}" type="pres">
      <dgm:prSet presAssocID="{DD5CBFC7-F312-443D-A2B2-9EBB942913B4}" presName="composite2" presStyleCnt="0"/>
      <dgm:spPr/>
    </dgm:pt>
    <dgm:pt modelId="{60175CD1-A772-486D-869D-87ECF7A4DE0E}" type="pres">
      <dgm:prSet presAssocID="{DD5CBFC7-F312-443D-A2B2-9EBB942913B4}" presName="background2" presStyleLbl="node2" presStyleIdx="5" presStyleCnt="7"/>
      <dgm:spPr/>
    </dgm:pt>
    <dgm:pt modelId="{7942D105-6602-45A4-8E70-C4AE7F3E0866}" type="pres">
      <dgm:prSet presAssocID="{DD5CBFC7-F312-443D-A2B2-9EBB942913B4}" presName="text2" presStyleLbl="fgAcc2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5A5411-4D75-44D9-99C3-EFE9BC7F14DF}" type="pres">
      <dgm:prSet presAssocID="{DD5CBFC7-F312-443D-A2B2-9EBB942913B4}" presName="hierChild3" presStyleCnt="0"/>
      <dgm:spPr/>
    </dgm:pt>
    <dgm:pt modelId="{AC8B84E1-4ADF-46AD-9D0D-AD9B5F38C458}" type="pres">
      <dgm:prSet presAssocID="{844EDACB-F6BB-4502-8EC1-8A4396308F4A}" presName="Name10" presStyleLbl="parChTrans1D2" presStyleIdx="6" presStyleCnt="7"/>
      <dgm:spPr/>
      <dgm:t>
        <a:bodyPr/>
        <a:lstStyle/>
        <a:p>
          <a:endParaRPr lang="ru-RU"/>
        </a:p>
      </dgm:t>
    </dgm:pt>
    <dgm:pt modelId="{36AD3701-1E42-4ECE-B4E7-1BD7F7889D9E}" type="pres">
      <dgm:prSet presAssocID="{FB08D9E6-B252-4F6C-8093-873BFC2A601A}" presName="hierRoot2" presStyleCnt="0"/>
      <dgm:spPr/>
    </dgm:pt>
    <dgm:pt modelId="{98ED6663-EADE-4666-8C3E-1A1C09B4399A}" type="pres">
      <dgm:prSet presAssocID="{FB08D9E6-B252-4F6C-8093-873BFC2A601A}" presName="composite2" presStyleCnt="0"/>
      <dgm:spPr/>
    </dgm:pt>
    <dgm:pt modelId="{7303F36D-288C-4B42-AF47-B77F76CAE3FE}" type="pres">
      <dgm:prSet presAssocID="{FB08D9E6-B252-4F6C-8093-873BFC2A601A}" presName="background2" presStyleLbl="node2" presStyleIdx="6" presStyleCnt="7"/>
      <dgm:spPr/>
    </dgm:pt>
    <dgm:pt modelId="{8A38CB32-45B4-4FED-85DC-1B45E1B9B70C}" type="pres">
      <dgm:prSet presAssocID="{FB08D9E6-B252-4F6C-8093-873BFC2A601A}" presName="text2" presStyleLbl="fgAcc2" presStyleIdx="6" presStyleCnt="7" custScaleX="204764" custLinFactY="85306" custLinFactNeighborX="-7987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796572-52FC-4EA3-8EA8-939772D1330E}" type="pres">
      <dgm:prSet presAssocID="{FB08D9E6-B252-4F6C-8093-873BFC2A601A}" presName="hierChild3" presStyleCnt="0"/>
      <dgm:spPr/>
    </dgm:pt>
  </dgm:ptLst>
  <dgm:cxnLst>
    <dgm:cxn modelId="{9DBA1A5B-038B-45CF-9ACC-A3A9849105DC}" type="presOf" srcId="{BD4C0DCC-F28B-4FD2-9789-76DFE629ED89}" destId="{85551202-CAD4-4B12-AB97-7427AF4B3E9B}" srcOrd="0" destOrd="0" presId="urn:microsoft.com/office/officeart/2005/8/layout/hierarchy1"/>
    <dgm:cxn modelId="{7BEC47C8-CABF-4FF8-B509-307E0EC2396E}" type="presOf" srcId="{844EDACB-F6BB-4502-8EC1-8A4396308F4A}" destId="{AC8B84E1-4ADF-46AD-9D0D-AD9B5F38C458}" srcOrd="0" destOrd="0" presId="urn:microsoft.com/office/officeart/2005/8/layout/hierarchy1"/>
    <dgm:cxn modelId="{031F13F4-4933-426A-BF06-DC312A95CF1F}" type="presOf" srcId="{291EFCBB-87EF-4290-9319-D89E01668C0B}" destId="{AB25550D-123F-461B-9D10-6B7C85B02CA5}" srcOrd="0" destOrd="0" presId="urn:microsoft.com/office/officeart/2005/8/layout/hierarchy1"/>
    <dgm:cxn modelId="{142E1871-3516-4E30-A0A2-AF3C73541B1A}" type="presOf" srcId="{2E06A1F7-99F5-4AC4-8610-8DCFBA8F2511}" destId="{6BCD811D-2626-4B87-A711-232C95AE2906}" srcOrd="0" destOrd="0" presId="urn:microsoft.com/office/officeart/2005/8/layout/hierarchy1"/>
    <dgm:cxn modelId="{17044CC8-6333-47B8-8F8C-6A2DE21D0CAF}" type="presOf" srcId="{FB08D9E6-B252-4F6C-8093-873BFC2A601A}" destId="{8A38CB32-45B4-4FED-85DC-1B45E1B9B70C}" srcOrd="0" destOrd="0" presId="urn:microsoft.com/office/officeart/2005/8/layout/hierarchy1"/>
    <dgm:cxn modelId="{92ADA297-C1F4-4E1F-B0D9-BC0B0713864E}" type="presOf" srcId="{D607E5A2-F23D-4A39-B903-B3CEA85A11D7}" destId="{CF4024A6-5783-491B-898F-1572DF7A7882}" srcOrd="0" destOrd="0" presId="urn:microsoft.com/office/officeart/2005/8/layout/hierarchy1"/>
    <dgm:cxn modelId="{D2F81782-CBD0-4E9B-8C07-38CB31C499A6}" type="presOf" srcId="{37243015-87FF-43DC-9426-8B275AA23D17}" destId="{64884DE9-5376-48AA-A713-E54E23D9139B}" srcOrd="0" destOrd="0" presId="urn:microsoft.com/office/officeart/2005/8/layout/hierarchy1"/>
    <dgm:cxn modelId="{105911B0-1BA7-4949-A9A2-0B5604DCE605}" srcId="{8B5DDC80-9A43-4B11-8750-81A91892A236}" destId="{FC992340-F346-4097-99D4-7A6AF7A7D24C}" srcOrd="3" destOrd="0" parTransId="{A488064F-4665-4536-A6B7-7A6E53EF8CC2}" sibTransId="{B6DD0E13-7B1E-4AA2-B5F1-DE1794FAEC32}"/>
    <dgm:cxn modelId="{18FAD3D3-448C-4B4B-B7DE-8FA211E45F0A}" type="presOf" srcId="{0E235F11-959E-443D-B926-C157EEE3726B}" destId="{C7AEB5BC-CA7A-4508-9C58-4DC3FC0038B0}" srcOrd="0" destOrd="0" presId="urn:microsoft.com/office/officeart/2005/8/layout/hierarchy1"/>
    <dgm:cxn modelId="{9AD7D6FC-8374-4589-A3EF-740582ED0039}" srcId="{8B5DDC80-9A43-4B11-8750-81A91892A236}" destId="{DD5CBFC7-F312-443D-A2B2-9EBB942913B4}" srcOrd="5" destOrd="0" parTransId="{29EB67B4-557C-46BD-8A16-6BB9ADF9C2F8}" sibTransId="{390432ED-5624-403B-8D49-2D56903CBCA1}"/>
    <dgm:cxn modelId="{08337AF0-1096-4467-A2A0-E6B9C7321C92}" srcId="{8B5DDC80-9A43-4B11-8750-81A91892A236}" destId="{37243015-87FF-43DC-9426-8B275AA23D17}" srcOrd="1" destOrd="0" parTransId="{2E06A1F7-99F5-4AC4-8610-8DCFBA8F2511}" sibTransId="{BE11D749-F1D9-45F1-B43C-3D4B69469EE6}"/>
    <dgm:cxn modelId="{DDF0B909-7D72-445D-BCE0-340867A7D2CA}" srcId="{8B5DDC80-9A43-4B11-8750-81A91892A236}" destId="{291EFCBB-87EF-4290-9319-D89E01668C0B}" srcOrd="2" destOrd="0" parTransId="{DDABDBBD-7BCB-478E-9982-B553AC131151}" sibTransId="{EEF3EE93-094F-4FDD-8049-171D40E7AA58}"/>
    <dgm:cxn modelId="{3BBBCC6D-9AD7-41FF-895E-F824B757A2D9}" srcId="{BD4C0DCC-F28B-4FD2-9789-76DFE629ED89}" destId="{8B5DDC80-9A43-4B11-8750-81A91892A236}" srcOrd="0" destOrd="0" parTransId="{92FCF288-787A-4A6A-A238-BD06D84E7910}" sibTransId="{1334251F-B49A-4A07-AD9B-6D3102145695}"/>
    <dgm:cxn modelId="{D2BD7F82-4D20-4AB5-B83F-CDE798358D4A}" type="presOf" srcId="{228BDBEA-3146-4E63-A7A3-4ACB959133EB}" destId="{959AC446-E30D-410D-8F3B-E0E89E037BE5}" srcOrd="0" destOrd="0" presId="urn:microsoft.com/office/officeart/2005/8/layout/hierarchy1"/>
    <dgm:cxn modelId="{2F0989CC-6A17-4538-85F5-36F79BCB2466}" type="presOf" srcId="{DDABDBBD-7BCB-478E-9982-B553AC131151}" destId="{3791527A-3ED2-4B5F-B9A8-CA1C5165ED7C}" srcOrd="0" destOrd="0" presId="urn:microsoft.com/office/officeart/2005/8/layout/hierarchy1"/>
    <dgm:cxn modelId="{9941D94F-A84C-44A3-AEEE-7BB4ADD53295}" type="presOf" srcId="{FC992340-F346-4097-99D4-7A6AF7A7D24C}" destId="{AC0F1726-50CD-4674-880C-599DE200235C}" srcOrd="0" destOrd="0" presId="urn:microsoft.com/office/officeart/2005/8/layout/hierarchy1"/>
    <dgm:cxn modelId="{F7DD35B1-1C89-49BF-B0D1-8CA15269BE68}" srcId="{8B5DDC80-9A43-4B11-8750-81A91892A236}" destId="{FB08D9E6-B252-4F6C-8093-873BFC2A601A}" srcOrd="6" destOrd="0" parTransId="{844EDACB-F6BB-4502-8EC1-8A4396308F4A}" sibTransId="{090016CE-2289-494A-84C2-4EBB20E83F03}"/>
    <dgm:cxn modelId="{DEE22EF2-6CDA-4470-897A-543420F12E08}" srcId="{8B5DDC80-9A43-4B11-8750-81A91892A236}" destId="{0E235F11-959E-443D-B926-C157EEE3726B}" srcOrd="4" destOrd="0" parTransId="{F570EFD0-62F2-4E78-96A5-6B5570BB68AB}" sibTransId="{C683B24A-4B92-45EC-BAAE-8BF123A1ACDA}"/>
    <dgm:cxn modelId="{9D3DD268-0BFC-450D-91E9-B4B141EC20D8}" type="presOf" srcId="{8B5DDC80-9A43-4B11-8750-81A91892A236}" destId="{4EC50EE5-FC10-4509-ABE0-AE68408D5B04}" srcOrd="0" destOrd="0" presId="urn:microsoft.com/office/officeart/2005/8/layout/hierarchy1"/>
    <dgm:cxn modelId="{E828C831-0046-4414-ACB6-D7D1FADA05F3}" type="presOf" srcId="{A488064F-4665-4536-A6B7-7A6E53EF8CC2}" destId="{CCD1D602-B18E-4149-8B0E-9C6B35AD02CC}" srcOrd="0" destOrd="0" presId="urn:microsoft.com/office/officeart/2005/8/layout/hierarchy1"/>
    <dgm:cxn modelId="{B06C59DA-4B76-4EC5-8BD5-05C164861897}" type="presOf" srcId="{F570EFD0-62F2-4E78-96A5-6B5570BB68AB}" destId="{F547826B-CC60-4EB8-AD7A-4A24D830C4A0}" srcOrd="0" destOrd="0" presId="urn:microsoft.com/office/officeart/2005/8/layout/hierarchy1"/>
    <dgm:cxn modelId="{446EBB0A-BEA8-4478-84EC-BA03D75B0E9D}" srcId="{8B5DDC80-9A43-4B11-8750-81A91892A236}" destId="{228BDBEA-3146-4E63-A7A3-4ACB959133EB}" srcOrd="0" destOrd="0" parTransId="{D607E5A2-F23D-4A39-B903-B3CEA85A11D7}" sibTransId="{D943C459-9607-4662-B680-450660469245}"/>
    <dgm:cxn modelId="{2F742FBE-845C-436F-96F9-E5E6371488CD}" type="presOf" srcId="{DD5CBFC7-F312-443D-A2B2-9EBB942913B4}" destId="{7942D105-6602-45A4-8E70-C4AE7F3E0866}" srcOrd="0" destOrd="0" presId="urn:microsoft.com/office/officeart/2005/8/layout/hierarchy1"/>
    <dgm:cxn modelId="{9F3C5DCC-44E0-415B-9D6C-825761996F45}" type="presOf" srcId="{29EB67B4-557C-46BD-8A16-6BB9ADF9C2F8}" destId="{92FAFCB0-2C6B-4FAF-9B2E-3E146BB9E6BB}" srcOrd="0" destOrd="0" presId="urn:microsoft.com/office/officeart/2005/8/layout/hierarchy1"/>
    <dgm:cxn modelId="{B159AF68-4DBC-47FB-8A35-801AB5BCDAA7}" type="presParOf" srcId="{85551202-CAD4-4B12-AB97-7427AF4B3E9B}" destId="{03B78DBF-FB9D-443A-82F7-4CB90477DC26}" srcOrd="0" destOrd="0" presId="urn:microsoft.com/office/officeart/2005/8/layout/hierarchy1"/>
    <dgm:cxn modelId="{850E35F6-499B-4144-AAC2-A3061BAE6814}" type="presParOf" srcId="{03B78DBF-FB9D-443A-82F7-4CB90477DC26}" destId="{7530538D-653F-49E2-A659-6C486A11C69E}" srcOrd="0" destOrd="0" presId="urn:microsoft.com/office/officeart/2005/8/layout/hierarchy1"/>
    <dgm:cxn modelId="{83125E70-FB40-4844-8A22-3DD5272A921A}" type="presParOf" srcId="{7530538D-653F-49E2-A659-6C486A11C69E}" destId="{D6FE05F7-3ADF-40DE-BB1B-751E03103C3D}" srcOrd="0" destOrd="0" presId="urn:microsoft.com/office/officeart/2005/8/layout/hierarchy1"/>
    <dgm:cxn modelId="{D2300B84-0C8C-4A25-B673-F81995002DAD}" type="presParOf" srcId="{7530538D-653F-49E2-A659-6C486A11C69E}" destId="{4EC50EE5-FC10-4509-ABE0-AE68408D5B04}" srcOrd="1" destOrd="0" presId="urn:microsoft.com/office/officeart/2005/8/layout/hierarchy1"/>
    <dgm:cxn modelId="{FBD248AF-2EF6-4C3F-A98F-2D3B3341F1DA}" type="presParOf" srcId="{03B78DBF-FB9D-443A-82F7-4CB90477DC26}" destId="{13FB3A2C-F416-4A45-A1AF-4471623CF545}" srcOrd="1" destOrd="0" presId="urn:microsoft.com/office/officeart/2005/8/layout/hierarchy1"/>
    <dgm:cxn modelId="{FEB675F5-686E-458D-B2D5-572C156379F6}" type="presParOf" srcId="{13FB3A2C-F416-4A45-A1AF-4471623CF545}" destId="{CF4024A6-5783-491B-898F-1572DF7A7882}" srcOrd="0" destOrd="0" presId="urn:microsoft.com/office/officeart/2005/8/layout/hierarchy1"/>
    <dgm:cxn modelId="{1215301E-6420-4B98-9210-23E709F895D8}" type="presParOf" srcId="{13FB3A2C-F416-4A45-A1AF-4471623CF545}" destId="{D1CC7F2A-45D4-4764-B7A1-D2913F24F6CC}" srcOrd="1" destOrd="0" presId="urn:microsoft.com/office/officeart/2005/8/layout/hierarchy1"/>
    <dgm:cxn modelId="{BB06EA83-8289-4E5F-8507-7A6EA8177D18}" type="presParOf" srcId="{D1CC7F2A-45D4-4764-B7A1-D2913F24F6CC}" destId="{F8533144-BC2C-4638-B2B1-8580131BF210}" srcOrd="0" destOrd="0" presId="urn:microsoft.com/office/officeart/2005/8/layout/hierarchy1"/>
    <dgm:cxn modelId="{0E59E2BD-0F58-403E-8AF4-17E55C3E7E15}" type="presParOf" srcId="{F8533144-BC2C-4638-B2B1-8580131BF210}" destId="{D8991F7C-137B-4EF3-B600-64BDC64D63BC}" srcOrd="0" destOrd="0" presId="urn:microsoft.com/office/officeart/2005/8/layout/hierarchy1"/>
    <dgm:cxn modelId="{7935DF78-9693-4C2C-8883-50CF439199C8}" type="presParOf" srcId="{F8533144-BC2C-4638-B2B1-8580131BF210}" destId="{959AC446-E30D-410D-8F3B-E0E89E037BE5}" srcOrd="1" destOrd="0" presId="urn:microsoft.com/office/officeart/2005/8/layout/hierarchy1"/>
    <dgm:cxn modelId="{EC1535CB-72C0-47D8-829D-F9728D3CF0B7}" type="presParOf" srcId="{D1CC7F2A-45D4-4764-B7A1-D2913F24F6CC}" destId="{B2A4DFF1-D7E4-433E-BA9A-6588168A2ECB}" srcOrd="1" destOrd="0" presId="urn:microsoft.com/office/officeart/2005/8/layout/hierarchy1"/>
    <dgm:cxn modelId="{06803DF2-B809-445E-846C-0FD4470F96DF}" type="presParOf" srcId="{13FB3A2C-F416-4A45-A1AF-4471623CF545}" destId="{6BCD811D-2626-4B87-A711-232C95AE2906}" srcOrd="2" destOrd="0" presId="urn:microsoft.com/office/officeart/2005/8/layout/hierarchy1"/>
    <dgm:cxn modelId="{ADAA57BC-0CFA-4B69-BEE8-2D8D85FFB6D1}" type="presParOf" srcId="{13FB3A2C-F416-4A45-A1AF-4471623CF545}" destId="{244FC679-6F1F-493C-8247-F620BF630283}" srcOrd="3" destOrd="0" presId="urn:microsoft.com/office/officeart/2005/8/layout/hierarchy1"/>
    <dgm:cxn modelId="{50EECB3E-8CF9-4E1F-B4E3-5B738C6AADE8}" type="presParOf" srcId="{244FC679-6F1F-493C-8247-F620BF630283}" destId="{3C99548E-D445-4A2B-AE92-89D9B9059CFF}" srcOrd="0" destOrd="0" presId="urn:microsoft.com/office/officeart/2005/8/layout/hierarchy1"/>
    <dgm:cxn modelId="{E55C31FC-66FD-4B3E-A146-A16320423A58}" type="presParOf" srcId="{3C99548E-D445-4A2B-AE92-89D9B9059CFF}" destId="{8D3990A2-D6F3-44B5-9E1A-2E9313992615}" srcOrd="0" destOrd="0" presId="urn:microsoft.com/office/officeart/2005/8/layout/hierarchy1"/>
    <dgm:cxn modelId="{14D8D05F-F438-4ADC-946E-D608D2E8A84E}" type="presParOf" srcId="{3C99548E-D445-4A2B-AE92-89D9B9059CFF}" destId="{64884DE9-5376-48AA-A713-E54E23D9139B}" srcOrd="1" destOrd="0" presId="urn:microsoft.com/office/officeart/2005/8/layout/hierarchy1"/>
    <dgm:cxn modelId="{4E43244E-2AE3-44C8-9FF5-F5BF6C83F019}" type="presParOf" srcId="{244FC679-6F1F-493C-8247-F620BF630283}" destId="{E9E20FF8-5FE5-4E94-9CF8-08F099172462}" srcOrd="1" destOrd="0" presId="urn:microsoft.com/office/officeart/2005/8/layout/hierarchy1"/>
    <dgm:cxn modelId="{235C25C8-5C3E-438B-B2DA-BCE4B45484BA}" type="presParOf" srcId="{13FB3A2C-F416-4A45-A1AF-4471623CF545}" destId="{3791527A-3ED2-4B5F-B9A8-CA1C5165ED7C}" srcOrd="4" destOrd="0" presId="urn:microsoft.com/office/officeart/2005/8/layout/hierarchy1"/>
    <dgm:cxn modelId="{9D406648-58C7-4171-8058-395A47B0882E}" type="presParOf" srcId="{13FB3A2C-F416-4A45-A1AF-4471623CF545}" destId="{72B9E9F4-7498-40A6-BCFE-223A31EC5B76}" srcOrd="5" destOrd="0" presId="urn:microsoft.com/office/officeart/2005/8/layout/hierarchy1"/>
    <dgm:cxn modelId="{CBC00A86-D0C2-4398-A8C0-EE99B432AACF}" type="presParOf" srcId="{72B9E9F4-7498-40A6-BCFE-223A31EC5B76}" destId="{F87982B7-CED3-4C0F-B83D-97A4C849666C}" srcOrd="0" destOrd="0" presId="urn:microsoft.com/office/officeart/2005/8/layout/hierarchy1"/>
    <dgm:cxn modelId="{44801573-EB64-495F-A7D1-0C4BB7E52B76}" type="presParOf" srcId="{F87982B7-CED3-4C0F-B83D-97A4C849666C}" destId="{251B0E0D-EFCB-4F40-B282-ED66511978CD}" srcOrd="0" destOrd="0" presId="urn:microsoft.com/office/officeart/2005/8/layout/hierarchy1"/>
    <dgm:cxn modelId="{92B9A183-7F0D-4F59-8904-B112B6ADFEE1}" type="presParOf" srcId="{F87982B7-CED3-4C0F-B83D-97A4C849666C}" destId="{AB25550D-123F-461B-9D10-6B7C85B02CA5}" srcOrd="1" destOrd="0" presId="urn:microsoft.com/office/officeart/2005/8/layout/hierarchy1"/>
    <dgm:cxn modelId="{3A469554-8639-4AB4-9968-86777894B909}" type="presParOf" srcId="{72B9E9F4-7498-40A6-BCFE-223A31EC5B76}" destId="{9A17E193-CEAC-4E12-AB2D-0ABA34E4ED04}" srcOrd="1" destOrd="0" presId="urn:microsoft.com/office/officeart/2005/8/layout/hierarchy1"/>
    <dgm:cxn modelId="{1BBE4397-0AB6-48BF-ACD4-16987C8D36CC}" type="presParOf" srcId="{13FB3A2C-F416-4A45-A1AF-4471623CF545}" destId="{CCD1D602-B18E-4149-8B0E-9C6B35AD02CC}" srcOrd="6" destOrd="0" presId="urn:microsoft.com/office/officeart/2005/8/layout/hierarchy1"/>
    <dgm:cxn modelId="{250CEDBC-F78C-436E-81E7-BB1E24CB7BE0}" type="presParOf" srcId="{13FB3A2C-F416-4A45-A1AF-4471623CF545}" destId="{6FB356C8-3437-4A2E-BA42-9BDD4FA54E76}" srcOrd="7" destOrd="0" presId="urn:microsoft.com/office/officeart/2005/8/layout/hierarchy1"/>
    <dgm:cxn modelId="{F373DFCB-8612-4BD6-A035-10367BF80B30}" type="presParOf" srcId="{6FB356C8-3437-4A2E-BA42-9BDD4FA54E76}" destId="{782F4A06-EB16-438C-9192-AC1D03A2657A}" srcOrd="0" destOrd="0" presId="urn:microsoft.com/office/officeart/2005/8/layout/hierarchy1"/>
    <dgm:cxn modelId="{AE683B68-30BC-4054-82A2-CF816A1CDB74}" type="presParOf" srcId="{782F4A06-EB16-438C-9192-AC1D03A2657A}" destId="{3EDBD1E5-B244-40A0-AFCC-56D1180D1E69}" srcOrd="0" destOrd="0" presId="urn:microsoft.com/office/officeart/2005/8/layout/hierarchy1"/>
    <dgm:cxn modelId="{41553239-3E6B-443D-B1D3-AB445C0F080F}" type="presParOf" srcId="{782F4A06-EB16-438C-9192-AC1D03A2657A}" destId="{AC0F1726-50CD-4674-880C-599DE200235C}" srcOrd="1" destOrd="0" presId="urn:microsoft.com/office/officeart/2005/8/layout/hierarchy1"/>
    <dgm:cxn modelId="{E61B60FA-91B9-4B9D-B6AF-87F347444E44}" type="presParOf" srcId="{6FB356C8-3437-4A2E-BA42-9BDD4FA54E76}" destId="{869F2567-DE78-4AA6-893B-0B9557876F8F}" srcOrd="1" destOrd="0" presId="urn:microsoft.com/office/officeart/2005/8/layout/hierarchy1"/>
    <dgm:cxn modelId="{5AE78AFE-2672-442D-9395-BB6711B41388}" type="presParOf" srcId="{13FB3A2C-F416-4A45-A1AF-4471623CF545}" destId="{F547826B-CC60-4EB8-AD7A-4A24D830C4A0}" srcOrd="8" destOrd="0" presId="urn:microsoft.com/office/officeart/2005/8/layout/hierarchy1"/>
    <dgm:cxn modelId="{89031D38-94B1-4396-80BE-8E5196485226}" type="presParOf" srcId="{13FB3A2C-F416-4A45-A1AF-4471623CF545}" destId="{98D0328B-C4AB-4287-BA85-E99E3C9F9C44}" srcOrd="9" destOrd="0" presId="urn:microsoft.com/office/officeart/2005/8/layout/hierarchy1"/>
    <dgm:cxn modelId="{5D12EBED-53BB-498F-9614-587CEFE20ADC}" type="presParOf" srcId="{98D0328B-C4AB-4287-BA85-E99E3C9F9C44}" destId="{C0064AB7-807F-41A7-9EFC-B39748C01F10}" srcOrd="0" destOrd="0" presId="urn:microsoft.com/office/officeart/2005/8/layout/hierarchy1"/>
    <dgm:cxn modelId="{7B781A7E-2595-46E1-AE96-6978868D5CEB}" type="presParOf" srcId="{C0064AB7-807F-41A7-9EFC-B39748C01F10}" destId="{651F7620-AF88-4BD3-9815-94707FCC3075}" srcOrd="0" destOrd="0" presId="urn:microsoft.com/office/officeart/2005/8/layout/hierarchy1"/>
    <dgm:cxn modelId="{E25ADD9F-3593-41E1-94B1-99FCAB2C7742}" type="presParOf" srcId="{C0064AB7-807F-41A7-9EFC-B39748C01F10}" destId="{C7AEB5BC-CA7A-4508-9C58-4DC3FC0038B0}" srcOrd="1" destOrd="0" presId="urn:microsoft.com/office/officeart/2005/8/layout/hierarchy1"/>
    <dgm:cxn modelId="{BA8CB808-4FB0-4E6C-ADE6-5FD5164434B3}" type="presParOf" srcId="{98D0328B-C4AB-4287-BA85-E99E3C9F9C44}" destId="{4D2A2551-C902-43DC-BBD5-ADA0BEF306C1}" srcOrd="1" destOrd="0" presId="urn:microsoft.com/office/officeart/2005/8/layout/hierarchy1"/>
    <dgm:cxn modelId="{A2211C5E-6418-41F4-A99F-C4F9F177A980}" type="presParOf" srcId="{13FB3A2C-F416-4A45-A1AF-4471623CF545}" destId="{92FAFCB0-2C6B-4FAF-9B2E-3E146BB9E6BB}" srcOrd="10" destOrd="0" presId="urn:microsoft.com/office/officeart/2005/8/layout/hierarchy1"/>
    <dgm:cxn modelId="{06FC7B3B-CD18-42EA-8E77-AA88E6C513E2}" type="presParOf" srcId="{13FB3A2C-F416-4A45-A1AF-4471623CF545}" destId="{1E7CAAE8-47A6-40E9-B3B9-0ECDA9054087}" srcOrd="11" destOrd="0" presId="urn:microsoft.com/office/officeart/2005/8/layout/hierarchy1"/>
    <dgm:cxn modelId="{C7735075-88D0-4CCE-9849-60E90281E32E}" type="presParOf" srcId="{1E7CAAE8-47A6-40E9-B3B9-0ECDA9054087}" destId="{0044D7C5-9781-4A2E-A3AA-D703EEEAF132}" srcOrd="0" destOrd="0" presId="urn:microsoft.com/office/officeart/2005/8/layout/hierarchy1"/>
    <dgm:cxn modelId="{6ED93EDE-85AE-4C40-AEAB-DB44B1B4418E}" type="presParOf" srcId="{0044D7C5-9781-4A2E-A3AA-D703EEEAF132}" destId="{60175CD1-A772-486D-869D-87ECF7A4DE0E}" srcOrd="0" destOrd="0" presId="urn:microsoft.com/office/officeart/2005/8/layout/hierarchy1"/>
    <dgm:cxn modelId="{19BF2F5E-207A-4E78-86AB-B3C651253C69}" type="presParOf" srcId="{0044D7C5-9781-4A2E-A3AA-D703EEEAF132}" destId="{7942D105-6602-45A4-8E70-C4AE7F3E0866}" srcOrd="1" destOrd="0" presId="urn:microsoft.com/office/officeart/2005/8/layout/hierarchy1"/>
    <dgm:cxn modelId="{20FCFECB-4B59-47F7-B126-2A93C026A999}" type="presParOf" srcId="{1E7CAAE8-47A6-40E9-B3B9-0ECDA9054087}" destId="{225A5411-4D75-44D9-99C3-EFE9BC7F14DF}" srcOrd="1" destOrd="0" presId="urn:microsoft.com/office/officeart/2005/8/layout/hierarchy1"/>
    <dgm:cxn modelId="{26A65205-192E-4AA1-B306-526D2F3F623E}" type="presParOf" srcId="{13FB3A2C-F416-4A45-A1AF-4471623CF545}" destId="{AC8B84E1-4ADF-46AD-9D0D-AD9B5F38C458}" srcOrd="12" destOrd="0" presId="urn:microsoft.com/office/officeart/2005/8/layout/hierarchy1"/>
    <dgm:cxn modelId="{5FF8B2F5-E8A3-4A5B-A7D0-2D31BE0F5171}" type="presParOf" srcId="{13FB3A2C-F416-4A45-A1AF-4471623CF545}" destId="{36AD3701-1E42-4ECE-B4E7-1BD7F7889D9E}" srcOrd="13" destOrd="0" presId="urn:microsoft.com/office/officeart/2005/8/layout/hierarchy1"/>
    <dgm:cxn modelId="{6653881E-D7CA-4D28-966B-B81FD80075EC}" type="presParOf" srcId="{36AD3701-1E42-4ECE-B4E7-1BD7F7889D9E}" destId="{98ED6663-EADE-4666-8C3E-1A1C09B4399A}" srcOrd="0" destOrd="0" presId="urn:microsoft.com/office/officeart/2005/8/layout/hierarchy1"/>
    <dgm:cxn modelId="{00B60A1F-9EA2-4E50-83C0-7DC7582A65B8}" type="presParOf" srcId="{98ED6663-EADE-4666-8C3E-1A1C09B4399A}" destId="{7303F36D-288C-4B42-AF47-B77F76CAE3FE}" srcOrd="0" destOrd="0" presId="urn:microsoft.com/office/officeart/2005/8/layout/hierarchy1"/>
    <dgm:cxn modelId="{0E208020-A5F6-4145-96D7-7C3F5AD8A55A}" type="presParOf" srcId="{98ED6663-EADE-4666-8C3E-1A1C09B4399A}" destId="{8A38CB32-45B4-4FED-85DC-1B45E1B9B70C}" srcOrd="1" destOrd="0" presId="urn:microsoft.com/office/officeart/2005/8/layout/hierarchy1"/>
    <dgm:cxn modelId="{B3EAA524-21A1-4C75-BAC1-B791BDD039C6}" type="presParOf" srcId="{36AD3701-1E42-4ECE-B4E7-1BD7F7889D9E}" destId="{82796572-52FC-4EA3-8EA8-939772D133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B84E1-4ADF-46AD-9D0D-AD9B5F38C458}">
      <dsp:nvSpPr>
        <dsp:cNvPr id="0" name=""/>
        <dsp:cNvSpPr/>
      </dsp:nvSpPr>
      <dsp:spPr>
        <a:xfrm>
          <a:off x="5948004" y="2060931"/>
          <a:ext cx="3852712" cy="2794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4573"/>
              </a:lnTo>
              <a:lnTo>
                <a:pt x="3852712" y="2694573"/>
              </a:lnTo>
              <a:lnTo>
                <a:pt x="3852712" y="2794817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AFCB0-2C6B-4FAF-9B2E-3E146BB9E6BB}">
      <dsp:nvSpPr>
        <dsp:cNvPr id="0" name=""/>
        <dsp:cNvSpPr/>
      </dsp:nvSpPr>
      <dsp:spPr>
        <a:xfrm>
          <a:off x="5948004" y="2060931"/>
          <a:ext cx="2827624" cy="1521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285"/>
              </a:lnTo>
              <a:lnTo>
                <a:pt x="2827624" y="1421285"/>
              </a:lnTo>
              <a:lnTo>
                <a:pt x="2827624" y="1521529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7826B-CC60-4EB8-AD7A-4A24D830C4A0}">
      <dsp:nvSpPr>
        <dsp:cNvPr id="0" name=""/>
        <dsp:cNvSpPr/>
      </dsp:nvSpPr>
      <dsp:spPr>
        <a:xfrm>
          <a:off x="5948004" y="2060931"/>
          <a:ext cx="927255" cy="2746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6316"/>
              </a:lnTo>
              <a:lnTo>
                <a:pt x="927255" y="2646316"/>
              </a:lnTo>
              <a:lnTo>
                <a:pt x="927255" y="274656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1D602-B18E-4149-8B0E-9C6B35AD02CC}">
      <dsp:nvSpPr>
        <dsp:cNvPr id="0" name=""/>
        <dsp:cNvSpPr/>
      </dsp:nvSpPr>
      <dsp:spPr>
        <a:xfrm>
          <a:off x="5422844" y="2060931"/>
          <a:ext cx="525159" cy="1528593"/>
        </a:xfrm>
        <a:custGeom>
          <a:avLst/>
          <a:gdLst/>
          <a:ahLst/>
          <a:cxnLst/>
          <a:rect l="0" t="0" r="0" b="0"/>
          <a:pathLst>
            <a:path>
              <a:moveTo>
                <a:pt x="525159" y="0"/>
              </a:moveTo>
              <a:lnTo>
                <a:pt x="525159" y="1428349"/>
              </a:lnTo>
              <a:lnTo>
                <a:pt x="0" y="1428349"/>
              </a:lnTo>
              <a:lnTo>
                <a:pt x="0" y="1528593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1527A-3ED2-4B5F-B9A8-CA1C5165ED7C}">
      <dsp:nvSpPr>
        <dsp:cNvPr id="0" name=""/>
        <dsp:cNvSpPr/>
      </dsp:nvSpPr>
      <dsp:spPr>
        <a:xfrm>
          <a:off x="3342849" y="2060931"/>
          <a:ext cx="2605155" cy="1521529"/>
        </a:xfrm>
        <a:custGeom>
          <a:avLst/>
          <a:gdLst/>
          <a:ahLst/>
          <a:cxnLst/>
          <a:rect l="0" t="0" r="0" b="0"/>
          <a:pathLst>
            <a:path>
              <a:moveTo>
                <a:pt x="2605155" y="0"/>
              </a:moveTo>
              <a:lnTo>
                <a:pt x="2605155" y="1421285"/>
              </a:lnTo>
              <a:lnTo>
                <a:pt x="0" y="1421285"/>
              </a:lnTo>
              <a:lnTo>
                <a:pt x="0" y="1521529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D811D-2626-4B87-A711-232C95AE2906}">
      <dsp:nvSpPr>
        <dsp:cNvPr id="0" name=""/>
        <dsp:cNvSpPr/>
      </dsp:nvSpPr>
      <dsp:spPr>
        <a:xfrm>
          <a:off x="2213264" y="2060931"/>
          <a:ext cx="3734740" cy="2601810"/>
        </a:xfrm>
        <a:custGeom>
          <a:avLst/>
          <a:gdLst/>
          <a:ahLst/>
          <a:cxnLst/>
          <a:rect l="0" t="0" r="0" b="0"/>
          <a:pathLst>
            <a:path>
              <a:moveTo>
                <a:pt x="3734740" y="0"/>
              </a:moveTo>
              <a:lnTo>
                <a:pt x="3734740" y="2501566"/>
              </a:lnTo>
              <a:lnTo>
                <a:pt x="0" y="2501566"/>
              </a:lnTo>
              <a:lnTo>
                <a:pt x="0" y="260181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024A6-5783-491B-898F-1572DF7A7882}">
      <dsp:nvSpPr>
        <dsp:cNvPr id="0" name=""/>
        <dsp:cNvSpPr/>
      </dsp:nvSpPr>
      <dsp:spPr>
        <a:xfrm>
          <a:off x="633648" y="2060931"/>
          <a:ext cx="5314355" cy="1521529"/>
        </a:xfrm>
        <a:custGeom>
          <a:avLst/>
          <a:gdLst/>
          <a:ahLst/>
          <a:cxnLst/>
          <a:rect l="0" t="0" r="0" b="0"/>
          <a:pathLst>
            <a:path>
              <a:moveTo>
                <a:pt x="5314355" y="0"/>
              </a:moveTo>
              <a:lnTo>
                <a:pt x="5314355" y="1421285"/>
              </a:lnTo>
              <a:lnTo>
                <a:pt x="0" y="1421285"/>
              </a:lnTo>
              <a:lnTo>
                <a:pt x="0" y="1521529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E05F7-3ADF-40DE-BB1B-751E03103C3D}">
      <dsp:nvSpPr>
        <dsp:cNvPr id="0" name=""/>
        <dsp:cNvSpPr/>
      </dsp:nvSpPr>
      <dsp:spPr>
        <a:xfrm>
          <a:off x="4558774" y="1113918"/>
          <a:ext cx="2778460" cy="947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50EE5-FC10-4509-ABE0-AE68408D5B04}">
      <dsp:nvSpPr>
        <dsp:cNvPr id="0" name=""/>
        <dsp:cNvSpPr/>
      </dsp:nvSpPr>
      <dsp:spPr>
        <a:xfrm>
          <a:off x="4679006" y="1228139"/>
          <a:ext cx="2778460" cy="947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Методы</a:t>
          </a:r>
          <a:r>
            <a:rPr lang="ru-RU" sz="2400" b="1" kern="1200" baseline="0" dirty="0" smtClean="0"/>
            <a:t> педагогической диагностики</a:t>
          </a:r>
          <a:endParaRPr lang="ru-RU" sz="2400" b="1" kern="1200" dirty="0"/>
        </a:p>
      </dsp:txBody>
      <dsp:txXfrm>
        <a:off x="4706743" y="1255876"/>
        <a:ext cx="2722986" cy="891538"/>
      </dsp:txXfrm>
    </dsp:sp>
    <dsp:sp modelId="{D8991F7C-137B-4EF3-B600-64BDC64D63BC}">
      <dsp:nvSpPr>
        <dsp:cNvPr id="0" name=""/>
        <dsp:cNvSpPr/>
      </dsp:nvSpPr>
      <dsp:spPr>
        <a:xfrm>
          <a:off x="2335" y="3582460"/>
          <a:ext cx="1262625" cy="6871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AC446-E30D-410D-8F3B-E0E89E037BE5}">
      <dsp:nvSpPr>
        <dsp:cNvPr id="0" name=""/>
        <dsp:cNvSpPr/>
      </dsp:nvSpPr>
      <dsp:spPr>
        <a:xfrm>
          <a:off x="122568" y="3696681"/>
          <a:ext cx="1262625" cy="687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Наблюдение</a:t>
          </a:r>
          <a:endParaRPr lang="ru-RU" sz="1200" b="1" kern="1200" dirty="0"/>
        </a:p>
      </dsp:txBody>
      <dsp:txXfrm>
        <a:off x="142693" y="3716806"/>
        <a:ext cx="1222375" cy="646877"/>
      </dsp:txXfrm>
    </dsp:sp>
    <dsp:sp modelId="{8D3990A2-D6F3-44B5-9E1A-2E9313992615}">
      <dsp:nvSpPr>
        <dsp:cNvPr id="0" name=""/>
        <dsp:cNvSpPr/>
      </dsp:nvSpPr>
      <dsp:spPr>
        <a:xfrm>
          <a:off x="1484249" y="4662741"/>
          <a:ext cx="1458029" cy="6871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84DE9-5376-48AA-A713-E54E23D9139B}">
      <dsp:nvSpPr>
        <dsp:cNvPr id="0" name=""/>
        <dsp:cNvSpPr/>
      </dsp:nvSpPr>
      <dsp:spPr>
        <a:xfrm>
          <a:off x="1604481" y="4776961"/>
          <a:ext cx="1458029" cy="687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smtClean="0"/>
            <a:t>Эксперимент</a:t>
          </a:r>
          <a:endParaRPr lang="ru-RU" sz="1400" b="1" kern="1200" dirty="0"/>
        </a:p>
      </dsp:txBody>
      <dsp:txXfrm>
        <a:off x="1624606" y="4797086"/>
        <a:ext cx="1417779" cy="646877"/>
      </dsp:txXfrm>
    </dsp:sp>
    <dsp:sp modelId="{251B0E0D-EFCB-4F40-B282-ED66511978CD}">
      <dsp:nvSpPr>
        <dsp:cNvPr id="0" name=""/>
        <dsp:cNvSpPr/>
      </dsp:nvSpPr>
      <dsp:spPr>
        <a:xfrm>
          <a:off x="2504911" y="3582460"/>
          <a:ext cx="1675875" cy="6871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5550D-123F-461B-9D10-6B7C85B02CA5}">
      <dsp:nvSpPr>
        <dsp:cNvPr id="0" name=""/>
        <dsp:cNvSpPr/>
      </dsp:nvSpPr>
      <dsp:spPr>
        <a:xfrm>
          <a:off x="2625143" y="3696681"/>
          <a:ext cx="1675875" cy="687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Анкетирование</a:t>
          </a:r>
          <a:endParaRPr lang="ru-RU" sz="1400" b="1" kern="1200" dirty="0"/>
        </a:p>
      </dsp:txBody>
      <dsp:txXfrm>
        <a:off x="2645268" y="3716806"/>
        <a:ext cx="1635625" cy="646877"/>
      </dsp:txXfrm>
    </dsp:sp>
    <dsp:sp modelId="{3EDBD1E5-B244-40A0-AFCC-56D1180D1E69}">
      <dsp:nvSpPr>
        <dsp:cNvPr id="0" name=""/>
        <dsp:cNvSpPr/>
      </dsp:nvSpPr>
      <dsp:spPr>
        <a:xfrm>
          <a:off x="4647192" y="3589524"/>
          <a:ext cx="1551305" cy="6871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F1726-50CD-4674-880C-599DE200235C}">
      <dsp:nvSpPr>
        <dsp:cNvPr id="0" name=""/>
        <dsp:cNvSpPr/>
      </dsp:nvSpPr>
      <dsp:spPr>
        <a:xfrm>
          <a:off x="4767424" y="3703744"/>
          <a:ext cx="1551305" cy="687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Тестирование</a:t>
          </a:r>
          <a:endParaRPr lang="ru-RU" sz="1400" b="1" kern="1200" dirty="0"/>
        </a:p>
      </dsp:txBody>
      <dsp:txXfrm>
        <a:off x="4787549" y="3723869"/>
        <a:ext cx="1511055" cy="646877"/>
      </dsp:txXfrm>
    </dsp:sp>
    <dsp:sp modelId="{651F7620-AF88-4BD3-9815-94707FCC3075}">
      <dsp:nvSpPr>
        <dsp:cNvPr id="0" name=""/>
        <dsp:cNvSpPr/>
      </dsp:nvSpPr>
      <dsp:spPr>
        <a:xfrm>
          <a:off x="6334215" y="4807491"/>
          <a:ext cx="1082089" cy="6871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EB5BC-CA7A-4508-9C58-4DC3FC0038B0}">
      <dsp:nvSpPr>
        <dsp:cNvPr id="0" name=""/>
        <dsp:cNvSpPr/>
      </dsp:nvSpPr>
      <dsp:spPr>
        <a:xfrm>
          <a:off x="6454447" y="4921711"/>
          <a:ext cx="1082089" cy="687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Беседа, интервью</a:t>
          </a:r>
          <a:endParaRPr lang="ru-RU" sz="1400" b="1" kern="1200" dirty="0"/>
        </a:p>
      </dsp:txBody>
      <dsp:txXfrm>
        <a:off x="6474572" y="4941836"/>
        <a:ext cx="1041839" cy="646877"/>
      </dsp:txXfrm>
    </dsp:sp>
    <dsp:sp modelId="{60175CD1-A772-486D-869D-87ECF7A4DE0E}">
      <dsp:nvSpPr>
        <dsp:cNvPr id="0" name=""/>
        <dsp:cNvSpPr/>
      </dsp:nvSpPr>
      <dsp:spPr>
        <a:xfrm>
          <a:off x="8234584" y="3582460"/>
          <a:ext cx="1082089" cy="6871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2D105-6602-45A4-8E70-C4AE7F3E0866}">
      <dsp:nvSpPr>
        <dsp:cNvPr id="0" name=""/>
        <dsp:cNvSpPr/>
      </dsp:nvSpPr>
      <dsp:spPr>
        <a:xfrm>
          <a:off x="8354816" y="3696681"/>
          <a:ext cx="1082089" cy="687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Опрос</a:t>
          </a:r>
          <a:endParaRPr lang="ru-RU" sz="1400" b="1" kern="1200" dirty="0"/>
        </a:p>
      </dsp:txBody>
      <dsp:txXfrm>
        <a:off x="8374941" y="3716806"/>
        <a:ext cx="1041839" cy="646877"/>
      </dsp:txXfrm>
    </dsp:sp>
    <dsp:sp modelId="{7303F36D-288C-4B42-AF47-B77F76CAE3FE}">
      <dsp:nvSpPr>
        <dsp:cNvPr id="0" name=""/>
        <dsp:cNvSpPr/>
      </dsp:nvSpPr>
      <dsp:spPr>
        <a:xfrm>
          <a:off x="8692851" y="4855748"/>
          <a:ext cx="2215730" cy="6871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8CB32-45B4-4FED-85DC-1B45E1B9B70C}">
      <dsp:nvSpPr>
        <dsp:cNvPr id="0" name=""/>
        <dsp:cNvSpPr/>
      </dsp:nvSpPr>
      <dsp:spPr>
        <a:xfrm>
          <a:off x="8813083" y="4969968"/>
          <a:ext cx="2215730" cy="687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Изучение педагогической документации</a:t>
          </a:r>
          <a:endParaRPr lang="ru-RU" sz="1400" b="1" kern="1200" dirty="0"/>
        </a:p>
      </dsp:txBody>
      <dsp:txXfrm>
        <a:off x="8833208" y="4990093"/>
        <a:ext cx="2175480" cy="646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E8A3F-8655-411D-9A8D-C8A195A0B905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2081D-F3AC-4FDA-9BC1-66F5A546F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50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081D-F3AC-4FDA-9BC1-66F5A546F05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8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081D-F3AC-4FDA-9BC1-66F5A546F05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337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2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8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6356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44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7713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701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46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4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5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7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1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6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3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9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08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97277" y="154378"/>
            <a:ext cx="12003931" cy="482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МБУ ДО ЦВР «Беркут» им. О.А. Юрасова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b="1" dirty="0"/>
              <a:t>«Педагогическая диагностика деятельности детского </a:t>
            </a:r>
            <a:r>
              <a:rPr lang="ru-RU" sz="3600" b="1" dirty="0" smtClean="0"/>
              <a:t>объединения»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b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791854" y="5609894"/>
            <a:ext cx="4309354" cy="96903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Веселов Виктор Михайлович, </a:t>
            </a:r>
            <a:r>
              <a:rPr lang="ru-RU" sz="2000" dirty="0" smtClean="0"/>
              <a:t>методист МБУ ДО ЦВР «Беркут» им. О.А. Юрасова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41251" cy="160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7665"/>
            <a:ext cx="11807960" cy="672207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/>
              <a:t>Для </a:t>
            </a:r>
            <a:r>
              <a:rPr lang="ru-RU" sz="2800" dirty="0" smtClean="0"/>
              <a:t>ведения качественной </a:t>
            </a:r>
            <a:r>
              <a:rPr lang="ru-RU" sz="2800" dirty="0"/>
              <a:t>педагогической диагностики деятельности детского объединения педагогу нужно понимать и ответить на несколько вопросов:</a:t>
            </a:r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Зачем </a:t>
            </a:r>
            <a:r>
              <a:rPr lang="ru-RU" sz="2800" dirty="0"/>
              <a:t>я это делаю? </a:t>
            </a:r>
            <a:endParaRPr lang="ru-RU" sz="2800" dirty="0" smtClean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r>
              <a:rPr lang="ru-RU" sz="2800" dirty="0"/>
              <a:t>Что и кто будет объектом педагогической диагностики? </a:t>
            </a:r>
            <a:endParaRPr lang="ru-RU" sz="2800" dirty="0" smtClean="0"/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r>
              <a:rPr lang="ru-RU" sz="2800" dirty="0"/>
              <a:t>По каким критериям и показателям? </a:t>
            </a:r>
            <a:endParaRPr lang="ru-RU" sz="2800" dirty="0" smtClean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С </a:t>
            </a:r>
            <a:r>
              <a:rPr lang="ru-RU" sz="2800" dirty="0"/>
              <a:t>помощью каких </a:t>
            </a:r>
            <a:r>
              <a:rPr lang="ru-RU" sz="2800" dirty="0" smtClean="0"/>
              <a:t>методов будет проводиться диагностика?</a:t>
            </a:r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r>
              <a:rPr lang="ru-RU" sz="2800" dirty="0"/>
              <a:t>Что будет получено в результате педагогической диагностики?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766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87" y="82379"/>
            <a:ext cx="11945647" cy="75788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Этапы проведения диагностики</a:t>
            </a:r>
            <a:endParaRPr lang="ru-RU" sz="2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43220"/>
              </p:ext>
            </p:extLst>
          </p:nvPr>
        </p:nvGraphicFramePr>
        <p:xfrm>
          <a:off x="255374" y="1260389"/>
          <a:ext cx="11878961" cy="5494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7460"/>
                <a:gridCol w="4685986"/>
                <a:gridCol w="4135515"/>
              </a:tblGrid>
              <a:tr h="74049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Этап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Содержание деятельности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ВАЖНО!!!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462642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Подготовительный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Определение цели, задач, объекта диагностики, критериев, показателей подбор диагностик.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Определение сроков и периодичности проведения.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Диагностический инструментарий не должен быть громоздким и требовать большого количества времени и сил для подготовки и проведения изучения, обработки получаемых результатов.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Результаты обследования должны обязательно фиксироваться.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29150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Практический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Непосредственно в организации и проведении диагностических мероприятий.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Рекомендуется использовать несколько диагностических методов.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033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743" y="74140"/>
            <a:ext cx="11843657" cy="6966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Этапы проведения диагностики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8718"/>
              </p:ext>
            </p:extLst>
          </p:nvPr>
        </p:nvGraphicFramePr>
        <p:xfrm>
          <a:off x="246744" y="1565972"/>
          <a:ext cx="11843656" cy="5016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372"/>
                <a:gridCol w="4672059"/>
                <a:gridCol w="4123225"/>
              </a:tblGrid>
              <a:tr h="243702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Аналитический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Обработка и систематизация результатов диагностики.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Особое внимание уделить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выявлению изменению результатов деятельности ДО, освоения образовательной программы в течение уч. года и на протяжении нескольких лет реализации.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57903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Прогностический </a:t>
                      </a: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(</a:t>
                      </a:r>
                      <a:r>
                        <a:rPr lang="ru-RU" sz="1800" dirty="0">
                          <a:effectLst/>
                        </a:rPr>
                        <a:t>не обязательный)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Моделирование способов улучшения деятельности детского коллектива.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Прогнозирование позитивных изменений в личности детей, а также всего педагогического процесса.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Возможная коррекция образовательного процесса в коллективе.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560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807444"/>
              </p:ext>
            </p:extLst>
          </p:nvPr>
        </p:nvGraphicFramePr>
        <p:xfrm>
          <a:off x="0" y="0"/>
          <a:ext cx="12191999" cy="6974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6547"/>
                <a:gridCol w="3330854"/>
                <a:gridCol w="2962655"/>
                <a:gridCol w="2891943"/>
              </a:tblGrid>
              <a:tr h="54816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Критерии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929" marR="61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929" marR="61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Что исследуют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929" marR="61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Диагностические методики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929" marR="61929" marT="0" marB="0"/>
                </a:tc>
              </a:tr>
              <a:tr h="328897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Сохранность контингента детского объединения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929" marR="619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комфортность пребывания ребёнка в ДО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сплочённость детского коллектива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удовлетворенность </a:t>
                      </a:r>
                      <a:r>
                        <a:rPr lang="ru-RU" sz="1600" dirty="0">
                          <a:effectLst/>
                        </a:rPr>
                        <a:t>детей образовательным процессом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929" marR="619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степень комфортности пребывания ребёнка в ДО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степень сплочённости детского коллектива ДО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степень удовлетворенности детей занятиями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929" marR="619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Анкета «Удовлетворённость обучающихся образовательным процессом» (Приложение 11)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929" marR="61929" marT="0" marB="0"/>
                </a:tc>
              </a:tr>
              <a:tr h="301489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Достижения обучающихся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929" marR="619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освоение образовательной программы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активность детей в образовательной деятельности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способность детей к самовыражению, творчеству и др.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929" marR="619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степень освоения программы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уровень активности детей в образовательной деятельности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степень способности детей к творчеству и др.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929" marR="619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Карта оценки результативности реализации образовательной программы (Приложение 1, 2).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929" marR="6192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637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357143"/>
              </p:ext>
            </p:extLst>
          </p:nvPr>
        </p:nvGraphicFramePr>
        <p:xfrm>
          <a:off x="1" y="0"/>
          <a:ext cx="12191999" cy="6874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5999"/>
                <a:gridCol w="3644153"/>
                <a:gridCol w="3369905"/>
                <a:gridCol w="2891942"/>
              </a:tblGrid>
              <a:tr h="58774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Критерии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316" marR="4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316" marR="4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Что исследуют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316" marR="47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Диагностические методики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316" marR="47316" marT="0" marB="0"/>
                </a:tc>
              </a:tr>
              <a:tr h="140701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родителей, участвующих в деятельности детского коллектива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316" marR="473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удовлетворенность родителей результатами образования и развития детей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успешность работы педагога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316" marR="473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уровень удовлетворенности родителей результатами образования и развития детей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результаты работы педагога с детьми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316" marR="473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Анкета «Удовлетворённость родителей образовательным </a:t>
                      </a:r>
                      <a:r>
                        <a:rPr lang="ru-RU" sz="1400" dirty="0" smtClean="0">
                          <a:effectLst/>
                        </a:rPr>
                        <a:t>процессом»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316" marR="47316" marT="0" marB="0"/>
                </a:tc>
              </a:tr>
              <a:tr h="486323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Эффективность воспитания и развития детей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316" marR="473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мотивация для занятий в детском объединении, интерес к совместной деятельности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воспитанность обучающихся (отношение к обществу, отношение к учебному труду и делу, отношение к людям, отношение к себе)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социализированность </a:t>
                      </a:r>
                      <a:r>
                        <a:rPr lang="ru-RU" sz="1400" dirty="0">
                          <a:effectLst/>
                        </a:rPr>
                        <a:t>личности (социальная адаптированность, активность, автономность, нравственность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развитие </a:t>
                      </a:r>
                      <a:r>
                        <a:rPr lang="ru-RU" sz="1400" dirty="0">
                          <a:effectLst/>
                        </a:rPr>
                        <a:t>качеств личности – изменение интеллектуальной, волевой, эмоциональной сфер личности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316" marR="473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степень мотивации для занятий в детском объединении и интерес к совместной деятельности; -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уровень воспитанности обучающихся (отношение к обществу, отношение к учебному труду и делу, отношение к людям, отношение к себе)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уровень </a:t>
                      </a:r>
                      <a:r>
                        <a:rPr lang="ru-RU" sz="1400" dirty="0">
                          <a:effectLst/>
                        </a:rPr>
                        <a:t>социализированности, активности, адаптации, личности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степень </a:t>
                      </a:r>
                      <a:r>
                        <a:rPr lang="ru-RU" sz="1400" dirty="0">
                          <a:effectLst/>
                        </a:rPr>
                        <a:t>изменений, произошедших в интеллектуальной, волевой, эмоциональной сфер личности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316" marR="473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Анкета «Мотивы для занятий в детском объединении»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Диагностическая </a:t>
                      </a:r>
                      <a:r>
                        <a:rPr lang="ru-RU" sz="1400" dirty="0">
                          <a:effectLst/>
                        </a:rPr>
                        <a:t>карта «Уровень воспитанности обучающихся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Методика </a:t>
                      </a:r>
                      <a:r>
                        <a:rPr lang="ru-RU" sz="1400" dirty="0">
                          <a:effectLst/>
                        </a:rPr>
                        <a:t>изучения социализированности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личности </a:t>
                      </a:r>
                      <a:r>
                        <a:rPr lang="ru-RU" sz="1400" dirty="0">
                          <a:effectLst/>
                        </a:rPr>
                        <a:t>обучающегося (для среднего школьного возраста) 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Методика </a:t>
                      </a:r>
                      <a:r>
                        <a:rPr lang="ru-RU" sz="1400" dirty="0">
                          <a:effectLst/>
                        </a:rPr>
                        <a:t>«Репка»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7316" marR="473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278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198033"/>
              </p:ext>
            </p:extLst>
          </p:nvPr>
        </p:nvGraphicFramePr>
        <p:xfrm>
          <a:off x="0" y="2"/>
          <a:ext cx="12192000" cy="6942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2518"/>
                <a:gridCol w="3415553"/>
                <a:gridCol w="3221986"/>
                <a:gridCol w="2891943"/>
              </a:tblGrid>
              <a:tr h="77358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Критерии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929" marR="61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929" marR="61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Что исследуют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929" marR="61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Диагностические методики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929" marR="61929" marT="0" marB="0"/>
                </a:tc>
              </a:tr>
              <a:tr h="608441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Развитие детского коллектива и отношений участников педагогического процесса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929" marR="619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удовлетворённость членов коллектива взаимоотношениями, процессом организации деятельности, руководством, преобладающее настроение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уровень развития детского самоуправления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сплочённость </a:t>
                      </a:r>
                      <a:r>
                        <a:rPr lang="ru-RU" sz="1600" dirty="0">
                          <a:effectLst/>
                        </a:rPr>
                        <a:t>детского коллектива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уровень </a:t>
                      </a:r>
                      <a:r>
                        <a:rPr lang="ru-RU" sz="1600" dirty="0">
                          <a:effectLst/>
                        </a:rPr>
                        <a:t>развития детского коллектива в целом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929" marR="619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выявить степень удовлетворённости обучающихся различными сторонами жизни коллектива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уровень </a:t>
                      </a:r>
                      <a:r>
                        <a:rPr lang="ru-RU" sz="1600" dirty="0">
                          <a:effectLst/>
                        </a:rPr>
                        <a:t>развития самоуправления в детском коллективе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</a:rPr>
                        <a:t>степень </a:t>
                      </a:r>
                      <a:r>
                        <a:rPr lang="ru-RU" sz="1600" dirty="0">
                          <a:effectLst/>
                        </a:rPr>
                        <a:t>сплоченности детского коллектива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развития </a:t>
                      </a:r>
                      <a:r>
                        <a:rPr lang="ru-RU" sz="1600" dirty="0">
                          <a:effectLst/>
                        </a:rPr>
                        <a:t>детского коллектива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929" marR="619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Методика «Наши отношения» 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Методика </a:t>
                      </a:r>
                      <a:r>
                        <a:rPr lang="ru-RU" sz="1600" dirty="0">
                          <a:effectLst/>
                        </a:rPr>
                        <a:t>определения уровня развития самоуправления в коллективе (М.И. Рожков) </a:t>
                      </a:r>
                      <a:r>
                        <a:rPr lang="ru-RU" sz="1600" dirty="0" smtClean="0">
                          <a:effectLst/>
                        </a:rPr>
                        <a:t>(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Методика </a:t>
                      </a:r>
                      <a:r>
                        <a:rPr lang="ru-RU" sz="1600" dirty="0">
                          <a:effectLst/>
                        </a:rPr>
                        <a:t>«Социально-психологическая самоаттестация коллектива» </a:t>
                      </a:r>
                      <a:r>
                        <a:rPr lang="ru-RU" sz="1600" dirty="0" smtClean="0">
                          <a:effectLst/>
                        </a:rPr>
                        <a:t>(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</a:txBody>
                  <a:tcPr marL="61929" marR="6192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519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480355"/>
              </p:ext>
            </p:extLst>
          </p:nvPr>
        </p:nvGraphicFramePr>
        <p:xfrm>
          <a:off x="189469" y="1301575"/>
          <a:ext cx="11903678" cy="5484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7488"/>
                <a:gridCol w="5435921"/>
                <a:gridCol w="1947488"/>
                <a:gridCol w="1668775"/>
                <a:gridCol w="904006"/>
              </a:tblGrid>
              <a:tr h="25364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4" marR="392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Образовательные потребности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 мотивы для занятий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4" marR="39264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Степень удовлетворённости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4" marR="3926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полностью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4" marR="3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частично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4" marR="3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4" marR="39264" marT="0" marB="0" anchor="ctr"/>
                </a:tc>
              </a:tr>
              <a:tr h="323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Развить свои творческие способности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</a:tr>
              <a:tr h="3850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Развить свою индивидуальность, неповторимость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</a:tr>
              <a:tr h="323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Заниматься с интересным человеком – педагогом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</a:tr>
              <a:tr h="323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пользой провести свободное время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</a:tr>
              <a:tr h="516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Получить знания, умения, которые помогут в приобретении будущей профессии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</a:tr>
              <a:tr h="4621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Повысить свой общекультурный уровень, расширить кругозор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</a:tr>
              <a:tr h="323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Найти новых друзей и общаться с ними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</a:tr>
              <a:tr h="323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Научиться самостоятельно приобретать новые знания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</a:tr>
              <a:tr h="4621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Получить умения и знания для решения своих жизненных проблем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</a:tr>
              <a:tr h="231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Исправить свои недостатки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</a:tr>
              <a:tr h="253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Узнать то, что не изучают в школе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</a:tr>
              <a:tr h="4621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Участвовать в выставках, конкурсах, выступать на концертах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</a:tr>
              <a:tr h="516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Научиться делать что-то новое, интересное самому (петь, танцевать, рисовать, лепить, шить и т.п.)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4" marR="39264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0131" y="102425"/>
            <a:ext cx="11673016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Анкета «Мотивы для занятий в детском объединении»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 ______________________________________________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Детское объединение _______________________________________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 обучающихся ______________________________________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детей, принявших участие в анкетировании __________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55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09571"/>
              </p:ext>
            </p:extLst>
          </p:nvPr>
        </p:nvGraphicFramePr>
        <p:xfrm>
          <a:off x="238897" y="1396121"/>
          <a:ext cx="11870724" cy="5367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2138"/>
                <a:gridCol w="6194494"/>
                <a:gridCol w="1947046"/>
                <a:gridCol w="1947046"/>
              </a:tblGrid>
              <a:tr h="6667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Образовательные потребности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и мотивы для занятий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Степень удовлетворённости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6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6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Интересно ли тебе на занятиях?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666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Активен ли ты на занятиях?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666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Всё ли тебе доступно и понятно в процессе обучения?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008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Удовлетворён ли ты разнообразием детских объединений Центра?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0246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Чувствуешь ли ты себя желанным обучающимся на занятиях?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81664" y="-253"/>
            <a:ext cx="1052795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Анкета «Удовлетворённость обучающихся образовательным процессом»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 ______________________________________________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Детское объединение _______________________________________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 обучающихся ______________________________________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детей, принявших участие в анкетировании __________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23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895129"/>
              </p:ext>
            </p:extLst>
          </p:nvPr>
        </p:nvGraphicFramePr>
        <p:xfrm>
          <a:off x="148281" y="1425146"/>
          <a:ext cx="11911914" cy="53381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8684"/>
                <a:gridCol w="6889350"/>
                <a:gridCol w="1956940"/>
                <a:gridCol w="1956940"/>
              </a:tblGrid>
              <a:tr h="71031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Образовательные потребности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и мотивы для занятий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Степень удовлетворённости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5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Нравится ли Вам наш Центр?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075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Доверяете ли Вы педагогу детского объединения, которое посещает Ваш ребёнок?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075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Есть ли единство педагогических требований у Вас и педагогов к Вашему ребёнку?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10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Посещаете ли Вы родительские собрания Центра?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075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Помогают ли Вам родительские собрания Центра в воспитании Вашего ребёнка?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98140" y="16390"/>
            <a:ext cx="1028905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Анкета «Удовлетворённость родителей образовательным процессом»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 ______________________________________________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Детское объединение _______________________________________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 обучающихся ______________________________________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родителей, принявших участие в анкетировании _____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2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282" y="113122"/>
            <a:ext cx="11672047" cy="5995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Вопросы семинара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183" y="1309816"/>
            <a:ext cx="11977817" cy="5548184"/>
          </a:xfrm>
        </p:spPr>
        <p:txBody>
          <a:bodyPr/>
          <a:lstStyle/>
          <a:p>
            <a:pPr algn="just">
              <a:buFont typeface="Wingdings 3" charset="2"/>
              <a:buAutoNum type="arabicPeriod"/>
            </a:pPr>
            <a:r>
              <a:rPr lang="ru-RU" sz="2800" dirty="0" smtClean="0"/>
              <a:t>Для </a:t>
            </a:r>
            <a:r>
              <a:rPr lang="ru-RU" sz="2800" dirty="0"/>
              <a:t>чего нужна педагогическая диагностика</a:t>
            </a:r>
            <a:r>
              <a:rPr lang="ru-RU" sz="2800" dirty="0" smtClean="0"/>
              <a:t>?</a:t>
            </a:r>
          </a:p>
          <a:p>
            <a:pPr algn="just">
              <a:buFont typeface="Wingdings 3" charset="2"/>
              <a:buAutoNum type="arabicPeriod"/>
            </a:pPr>
            <a:r>
              <a:rPr lang="ru-RU" sz="2800" dirty="0" smtClean="0"/>
              <a:t>Педагогическая диагностика: цели, задачи, этапы, методы.</a:t>
            </a:r>
          </a:p>
          <a:p>
            <a:pPr algn="just">
              <a:buFont typeface="Wingdings 3" charset="2"/>
              <a:buAutoNum type="arabicPeriod"/>
            </a:pPr>
            <a:r>
              <a:rPr lang="ru-RU" sz="2800" dirty="0" smtClean="0"/>
              <a:t>Критерии и показатели оценки результативности работы детского объединения.</a:t>
            </a:r>
          </a:p>
          <a:p>
            <a:pPr algn="just">
              <a:buFont typeface="Wingdings 3" charset="2"/>
              <a:buAutoNum type="arabicPeriod"/>
            </a:pPr>
            <a:r>
              <a:rPr lang="ru-RU" sz="2800" dirty="0" smtClean="0"/>
              <a:t>Этапы проведения педагогической диагностики детского </a:t>
            </a:r>
            <a:r>
              <a:rPr lang="ru-RU" sz="2800" dirty="0" smtClean="0"/>
              <a:t>объединения.</a:t>
            </a:r>
            <a:endParaRPr lang="ru-RU" sz="2800" dirty="0" smtClean="0"/>
          </a:p>
          <a:p>
            <a:pPr algn="just">
              <a:buFont typeface="Wingdings 3" charset="2"/>
              <a:buAutoNum type="arabicPeriod"/>
            </a:pPr>
            <a:r>
              <a:rPr lang="ru-RU" sz="2800" dirty="0" smtClean="0"/>
              <a:t>Краткий обзор методик диагностики результативности работы детского объединения.</a:t>
            </a:r>
          </a:p>
          <a:p>
            <a:pPr algn="just">
              <a:buFont typeface="Wingdings 3" charset="2"/>
              <a:buAutoNum type="arabicPeriod"/>
            </a:pPr>
            <a:endParaRPr lang="ru-RU" sz="2800" dirty="0"/>
          </a:p>
          <a:p>
            <a:pPr marL="0" indent="0" algn="just">
              <a:buNone/>
            </a:pPr>
            <a:endParaRPr lang="ru-RU" dirty="0" smtClean="0"/>
          </a:p>
          <a:p>
            <a:pPr algn="just">
              <a:buFont typeface="Wingdings 3" charset="2"/>
              <a:buAutoNum type="arabicPeriod"/>
            </a:pPr>
            <a:endParaRPr lang="ru-RU" dirty="0" smtClean="0"/>
          </a:p>
          <a:p>
            <a:pPr algn="just">
              <a:buFont typeface="Wingdings 3" charset="2"/>
              <a:buAutoNum type="arabicPeriod"/>
            </a:pPr>
            <a:endParaRPr lang="ru-RU" dirty="0" smtClean="0"/>
          </a:p>
          <a:p>
            <a:pPr>
              <a:buFont typeface="Wingdings 3" charset="2"/>
              <a:buAutoNum type="arabicPeriod"/>
            </a:pPr>
            <a:endParaRPr lang="ru-RU" dirty="0"/>
          </a:p>
          <a:p>
            <a:pPr>
              <a:buAutoNum type="arabicPeriod"/>
            </a:pPr>
            <a:endParaRPr lang="ru-RU" dirty="0" smtClean="0"/>
          </a:p>
          <a:p>
            <a:pPr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496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634" y="76441"/>
            <a:ext cx="11916229" cy="81280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Для чего нужна педагогическая диагностика???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633" y="1103870"/>
            <a:ext cx="11916229" cy="563468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Диагностика позволяет </a:t>
            </a:r>
            <a:r>
              <a:rPr lang="ru-RU" sz="2800" b="1" dirty="0" smtClean="0">
                <a:solidFill>
                  <a:schemeClr val="tx1"/>
                </a:solidFill>
              </a:rPr>
              <a:t>педагогу:</a:t>
            </a:r>
          </a:p>
          <a:p>
            <a:pPr marL="0" indent="0" algn="just">
              <a:buNone/>
            </a:pPr>
            <a:r>
              <a:rPr lang="ru-RU" sz="2800" dirty="0"/>
              <a:t>-</a:t>
            </a:r>
            <a:r>
              <a:rPr lang="ru-RU" sz="2800" dirty="0" smtClean="0"/>
              <a:t> </a:t>
            </a:r>
            <a:r>
              <a:rPr lang="ru-RU" sz="2800" dirty="0" smtClean="0"/>
              <a:t>получить необходимую обратную </a:t>
            </a:r>
            <a:r>
              <a:rPr lang="ru-RU" sz="2800" dirty="0"/>
              <a:t>связь для внесения изменений и планирования дальнейшей работы детского </a:t>
            </a:r>
            <a:r>
              <a:rPr lang="ru-RU" sz="2800" dirty="0" smtClean="0"/>
              <a:t>объединения; </a:t>
            </a:r>
            <a:endParaRPr lang="ru-RU" sz="2800" dirty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- оценить </a:t>
            </a:r>
            <a:r>
              <a:rPr lang="ru-RU" sz="2800" dirty="0" smtClean="0"/>
              <a:t>эффективность, результативность педагогической </a:t>
            </a:r>
            <a:r>
              <a:rPr lang="ru-RU" sz="2800" dirty="0" smtClean="0"/>
              <a:t>деятельности;</a:t>
            </a:r>
            <a:endParaRPr lang="ru-RU" sz="2800" dirty="0" smtClean="0"/>
          </a:p>
          <a:p>
            <a:pPr algn="just">
              <a:buAutoNum type="arabicPeriod"/>
            </a:pPr>
            <a:endParaRPr lang="ru-RU" sz="2800" dirty="0"/>
          </a:p>
          <a:p>
            <a:pPr marL="0" indent="0" algn="just">
              <a:buNone/>
            </a:pPr>
            <a:r>
              <a:rPr lang="ru-RU" sz="2800" dirty="0" smtClean="0"/>
              <a:t>- прогнозировать </a:t>
            </a:r>
            <a:r>
              <a:rPr lang="ru-RU" sz="2800" dirty="0" smtClean="0"/>
              <a:t>и определять перспективные направления деятельности </a:t>
            </a:r>
            <a:r>
              <a:rPr lang="ru-RU" sz="2800" dirty="0" smtClean="0"/>
              <a:t>педагога;</a:t>
            </a:r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- </a:t>
            </a:r>
            <a:r>
              <a:rPr lang="ru-RU" sz="2800" dirty="0"/>
              <a:t>б</a:t>
            </a:r>
            <a:r>
              <a:rPr lang="ru-RU" sz="2800" dirty="0" smtClean="0"/>
              <a:t>ез </a:t>
            </a:r>
            <a:r>
              <a:rPr lang="ru-RU" sz="2800" dirty="0"/>
              <a:t>диагностики невозможно контролировать образовательный и воспитательный процессы, грамотно </a:t>
            </a:r>
            <a:r>
              <a:rPr lang="ru-RU" sz="2800" dirty="0" smtClean="0"/>
              <a:t>ставить педагогические задачи.</a:t>
            </a:r>
          </a:p>
          <a:p>
            <a:pPr algn="just">
              <a:buAutoNum type="arabicPeriod"/>
            </a:pPr>
            <a:endParaRPr lang="ru-RU" sz="2400" dirty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70606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714" y="116110"/>
            <a:ext cx="11335657" cy="63863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Понятие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422" y="1264024"/>
            <a:ext cx="11903675" cy="55939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/>
              <a:t>Диагностика </a:t>
            </a:r>
            <a:r>
              <a:rPr lang="ru-RU" sz="2000" dirty="0"/>
              <a:t>– термин греческого происхождения (</a:t>
            </a:r>
            <a:r>
              <a:rPr lang="ru-RU" sz="2000" dirty="0" err="1"/>
              <a:t>dia</a:t>
            </a:r>
            <a:r>
              <a:rPr lang="ru-RU" sz="2000" dirty="0"/>
              <a:t> – между, сквозь, через и </a:t>
            </a:r>
            <a:r>
              <a:rPr lang="ru-RU" sz="2000" dirty="0" err="1"/>
              <a:t>gnosis</a:t>
            </a:r>
            <a:r>
              <a:rPr lang="ru-RU" sz="2000" dirty="0"/>
              <a:t> – знание). Это «особый вид познания, находящийся между научным знанием и опознанием единичного явления» (Н.К. Голубев, Б.П. </a:t>
            </a:r>
            <a:r>
              <a:rPr lang="ru-RU" sz="2000" dirty="0" err="1"/>
              <a:t>Битинас</a:t>
            </a:r>
            <a:r>
              <a:rPr lang="ru-RU" sz="2000" dirty="0"/>
              <a:t>).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/>
              <a:t>Педагогическая диагностика </a:t>
            </a:r>
            <a:r>
              <a:rPr lang="ru-RU" sz="2000" dirty="0"/>
              <a:t>– это совокупность приемов контроля и оценки, направленных на решение задач оптимизации учебного процесса, дифференцированного подхода к учащимся, а также совершенствования образовательных программ и методов педагогического воздействия</a:t>
            </a:r>
            <a:r>
              <a:rPr lang="ru-RU" sz="2000" dirty="0" smtClean="0"/>
              <a:t>.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b="1" dirty="0"/>
              <a:t>Педагогическая диагностика отвечает на следующие вопросы: </a:t>
            </a:r>
          </a:p>
          <a:p>
            <a:pPr algn="just"/>
            <a:r>
              <a:rPr lang="ru-RU" sz="2000" dirty="0"/>
              <a:t>Что и зачем изучать? </a:t>
            </a:r>
          </a:p>
          <a:p>
            <a:pPr algn="just"/>
            <a:r>
              <a:rPr lang="ru-RU" sz="2000" dirty="0"/>
              <a:t>По каким показателям? </a:t>
            </a:r>
          </a:p>
          <a:p>
            <a:pPr algn="just"/>
            <a:r>
              <a:rPr lang="ru-RU" sz="2000" dirty="0"/>
              <a:t>Какими методами? </a:t>
            </a:r>
          </a:p>
          <a:p>
            <a:pPr algn="just"/>
            <a:r>
              <a:rPr lang="ru-RU" sz="2000" dirty="0"/>
              <a:t>При каких условиях (самоконтроль, самопознание).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8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621" y="0"/>
            <a:ext cx="11713028" cy="76611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Цели и задачи педагогической диагностики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946" y="1248230"/>
            <a:ext cx="11920152" cy="5523273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/>
              <a:t>Главная цель педагогической диагностики </a:t>
            </a:r>
            <a:r>
              <a:rPr lang="ru-RU" sz="2400" dirty="0"/>
              <a:t>– обеспечение оптимальных условий реализации потенциала каждого ребенка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/>
            <a:r>
              <a:rPr lang="ru-RU" sz="2400" b="1" dirty="0"/>
              <a:t>Задачи педагогической диагностики:</a:t>
            </a:r>
          </a:p>
          <a:p>
            <a:pPr marL="0" indent="0" algn="just">
              <a:buNone/>
            </a:pPr>
            <a:r>
              <a:rPr lang="ru-RU" sz="2400" dirty="0"/>
              <a:t>1. Обеспечить реализацию личностно ориентированного подхода.</a:t>
            </a:r>
          </a:p>
          <a:p>
            <a:pPr marL="0" indent="0" algn="just">
              <a:buNone/>
            </a:pPr>
            <a:r>
              <a:rPr lang="ru-RU" sz="2400" dirty="0"/>
              <a:t>2. Обеспечить правильное определение результатов профессиональной диагностики педагога.</a:t>
            </a:r>
          </a:p>
          <a:p>
            <a:pPr marL="0" indent="0" algn="just">
              <a:buNone/>
            </a:pPr>
            <a:r>
              <a:rPr lang="ru-RU" sz="2400" dirty="0"/>
              <a:t>3. Свести к минимуму педагогические ошибки.</a:t>
            </a:r>
          </a:p>
          <a:p>
            <a:pPr marL="0" indent="0" algn="just">
              <a:buNone/>
            </a:pPr>
            <a:r>
              <a:rPr lang="ru-RU" sz="2400" dirty="0"/>
              <a:t>4. Установить предпосылки личности к получению дополнительного образования.</a:t>
            </a:r>
          </a:p>
          <a:p>
            <a:pPr marL="0" indent="0" algn="just">
              <a:buNone/>
            </a:pPr>
            <a:r>
              <a:rPr lang="ru-RU" sz="2400" dirty="0"/>
              <a:t>5. Определить условия для эффективного саморазвития личности ребенка.</a:t>
            </a:r>
          </a:p>
          <a:p>
            <a:pPr marL="0" indent="0" algn="just">
              <a:buNone/>
            </a:pPr>
            <a:r>
              <a:rPr lang="ru-RU" sz="2400" dirty="0" smtClean="0"/>
              <a:t>6. Оценить </a:t>
            </a:r>
            <a:r>
              <a:rPr lang="ru-RU" sz="2400" dirty="0"/>
              <a:t>деятельность педагога (самооценка уровня профессионального развития).</a:t>
            </a:r>
          </a:p>
        </p:txBody>
      </p:sp>
    </p:spTree>
    <p:extLst>
      <p:ext uri="{BB962C8B-B14F-4D97-AF65-F5344CB8AC3E}">
        <p14:creationId xmlns:p14="http://schemas.microsoft.com/office/powerpoint/2010/main" val="3834651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758506"/>
              </p:ext>
            </p:extLst>
          </p:nvPr>
        </p:nvGraphicFramePr>
        <p:xfrm>
          <a:off x="238897" y="65903"/>
          <a:ext cx="11895437" cy="6704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019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185" y="230659"/>
            <a:ext cx="11887200" cy="6627341"/>
          </a:xfrm>
        </p:spPr>
        <p:txBody>
          <a:bodyPr>
            <a:normAutofit/>
          </a:bodyPr>
          <a:lstStyle/>
          <a:p>
            <a:r>
              <a:rPr lang="ru-RU" sz="2800" b="1" dirty="0"/>
              <a:t>Показатели результативности педагогического процесса в целом:</a:t>
            </a:r>
          </a:p>
          <a:p>
            <a:pPr marL="0" indent="0" algn="just">
              <a:buNone/>
            </a:pPr>
            <a:r>
              <a:rPr lang="ru-RU" sz="2800" dirty="0"/>
              <a:t>1. Наличие образовательной программы, способной увлечь и заинтересовать детей. </a:t>
            </a:r>
          </a:p>
          <a:p>
            <a:pPr marL="0" indent="0" algn="just">
              <a:buNone/>
            </a:pPr>
            <a:r>
              <a:rPr lang="ru-RU" sz="2800" dirty="0"/>
              <a:t>2. Успешное освоение детьми программы. </a:t>
            </a:r>
          </a:p>
          <a:p>
            <a:pPr marL="0" indent="0" algn="just">
              <a:buNone/>
            </a:pPr>
            <a:r>
              <a:rPr lang="ru-RU" sz="2800" dirty="0"/>
              <a:t>3. Соответствие результатов деятельности целевым установкам.</a:t>
            </a:r>
          </a:p>
          <a:p>
            <a:pPr marL="0" indent="0" algn="just">
              <a:buNone/>
            </a:pPr>
            <a:r>
              <a:rPr lang="ru-RU" sz="2800" dirty="0"/>
              <a:t>4. Умение педагога определить индивидуальный рост отдельного воспитанника, спрогнозировать перспективу развития ДО;</a:t>
            </a:r>
          </a:p>
          <a:p>
            <a:pPr marL="0" indent="0" algn="just">
              <a:buNone/>
            </a:pPr>
            <a:r>
              <a:rPr lang="ru-RU" sz="2800" dirty="0"/>
              <a:t>5. Отношение детей к занятиям в данном коллективе и к педагогу. </a:t>
            </a:r>
          </a:p>
          <a:p>
            <a:pPr marL="0" indent="0" algn="just">
              <a:buNone/>
            </a:pPr>
            <a:r>
              <a:rPr lang="ru-RU" sz="2800" dirty="0"/>
              <a:t>6. Результативность деятельности детского объединения (результаты соревнований, выставок, конкурсов и т.д.)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317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738" y="72959"/>
            <a:ext cx="11770694" cy="94343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Критерии и показатели оценки результативности деятельности детского объединения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171" y="1291771"/>
            <a:ext cx="12017829" cy="55662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900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798606"/>
              </p:ext>
            </p:extLst>
          </p:nvPr>
        </p:nvGraphicFramePr>
        <p:xfrm>
          <a:off x="174171" y="1031298"/>
          <a:ext cx="11951926" cy="5826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3065"/>
                <a:gridCol w="8348861"/>
              </a:tblGrid>
              <a:tr h="44820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Критерий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48208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4624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Сохранность контингента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 устойчивости интереса детей к ДООП;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степень комфортности пребывания ребёнка в ДО;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степень сплочённости детского коллектива и др</a:t>
                      </a:r>
                      <a:r>
                        <a:rPr lang="ru-RU" sz="18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Позитивная динамика численности детского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объединения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344624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Достижения обучающихся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 обученности детей;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 активности детей в образовательной деятельности;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степень способности детей к творчеству и др.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48208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Родители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2832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Количество родителей, участвующих в деятельности детского коллектива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 удовлетворённости родителей результатами образования ребёнка;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успешность работы педагога и др.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322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4" y="126569"/>
            <a:ext cx="11779622" cy="12808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Критерии и показатели оценки результативности деятельности детского объединения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15154" y="1422492"/>
            <a:ext cx="5338481" cy="5327931"/>
          </a:xfrm>
        </p:spPr>
        <p:txBody>
          <a:bodyPr>
            <a:normAutofit/>
          </a:bodyPr>
          <a:lstStyle/>
          <a:p>
            <a:r>
              <a:rPr lang="ru-RU" b="1" dirty="0" smtClean="0"/>
              <a:t>Критерии </a:t>
            </a:r>
            <a:r>
              <a:rPr lang="ru-RU" b="1" dirty="0"/>
              <a:t>отслеживания результатов воспитания и развития </a:t>
            </a:r>
            <a:r>
              <a:rPr lang="ru-RU" b="1" dirty="0" smtClean="0"/>
              <a:t>детей: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b="1" dirty="0" smtClean="0"/>
              <a:t>мотивационная </a:t>
            </a:r>
            <a:r>
              <a:rPr lang="ru-RU" b="1" dirty="0"/>
              <a:t>сфера </a:t>
            </a:r>
            <a:r>
              <a:rPr lang="ru-RU" dirty="0"/>
              <a:t>деятельности – мотивы для занятий в детском объединении и интерес к совместной </a:t>
            </a:r>
            <a:r>
              <a:rPr lang="ru-RU" dirty="0" smtClean="0"/>
              <a:t>деятельности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b="1" dirty="0"/>
              <a:t>уровень воспитанности обучающихся </a:t>
            </a:r>
            <a:r>
              <a:rPr lang="ru-RU" dirty="0"/>
              <a:t>(отношение к обществу, отношение к учебному труду и делу, отношение к людям, отношение к себе) 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b="1" dirty="0"/>
              <a:t>уровень социализированности личности </a:t>
            </a:r>
            <a:r>
              <a:rPr lang="ru-RU" dirty="0"/>
              <a:t>(социальная адаптированность, активность, автономность, нравственность) 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b="1" dirty="0"/>
              <a:t>развитие качеств личности </a:t>
            </a:r>
            <a:r>
              <a:rPr lang="ru-RU" dirty="0"/>
              <a:t>– изменение интеллектуальной, волевой, эмоциональной сфер личности;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782236" y="1422491"/>
            <a:ext cx="6409764" cy="5327931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У</a:t>
            </a:r>
            <a:r>
              <a:rPr lang="ru-RU" b="1" dirty="0" smtClean="0"/>
              <a:t>ровень </a:t>
            </a:r>
            <a:r>
              <a:rPr lang="ru-RU" b="1" dirty="0"/>
              <a:t>развития коллектива и отношений участников </a:t>
            </a:r>
            <a:r>
              <a:rPr lang="ru-RU" b="1" dirty="0" smtClean="0"/>
              <a:t>педагогического процесса: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b="1" dirty="0" smtClean="0"/>
              <a:t>социально- психологический климат </a:t>
            </a:r>
            <a:r>
              <a:rPr lang="ru-RU" dirty="0" smtClean="0"/>
              <a:t>(атмосфера)  детском коллективе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b="1" dirty="0" smtClean="0"/>
              <a:t>самоуправление</a:t>
            </a:r>
          </a:p>
          <a:p>
            <a:pPr marL="0" indent="0" algn="just">
              <a:buNone/>
            </a:pPr>
            <a:r>
              <a:rPr lang="ru-RU" dirty="0" smtClean="0"/>
              <a:t>-</a:t>
            </a:r>
            <a:r>
              <a:rPr lang="ru-RU" b="1" dirty="0" smtClean="0"/>
              <a:t> степень </a:t>
            </a:r>
            <a:r>
              <a:rPr lang="ru-RU" b="1" dirty="0"/>
              <a:t>удовлетворённости совместной </a:t>
            </a:r>
            <a:r>
              <a:rPr lang="ru-RU" b="1" dirty="0" smtClean="0"/>
              <a:t>работой</a:t>
            </a:r>
            <a:r>
              <a:rPr lang="ru-RU" dirty="0"/>
              <a:t> </a:t>
            </a:r>
          </a:p>
          <a:p>
            <a:pPr marL="0" indent="0" algn="just">
              <a:buNone/>
            </a:pPr>
            <a:r>
              <a:rPr lang="ru-RU" dirty="0" smtClean="0"/>
              <a:t>-</a:t>
            </a:r>
            <a:r>
              <a:rPr lang="ru-RU" b="1" dirty="0" smtClean="0"/>
              <a:t> уровень </a:t>
            </a:r>
            <a:r>
              <a:rPr lang="ru-RU" b="1" dirty="0"/>
              <a:t>развития коллектива в целом </a:t>
            </a:r>
            <a:r>
              <a:rPr lang="ru-RU" dirty="0"/>
              <a:t>(социально-психологическая самоаттестация коллектива</a:t>
            </a:r>
            <a:r>
              <a:rPr lang="ru-RU" dirty="0" smtClean="0"/>
              <a:t>)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b="1" dirty="0" smtClean="0"/>
              <a:t>степень удовлетворённости родителей деятельностью детского объединения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568774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1aa9443812a9e5922c973f5d8d45a3dcaf868e"/>
</p:tagLst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887C869590CF145B04604D533BED3CE" ma:contentTypeVersion="49" ma:contentTypeDescription="Создание документа." ma:contentTypeScope="" ma:versionID="31eecbec190c9029278c604871568481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C125C1-0DC6-47CB-B648-DB111D071F66}"/>
</file>

<file path=customXml/itemProps2.xml><?xml version="1.0" encoding="utf-8"?>
<ds:datastoreItem xmlns:ds="http://schemas.openxmlformats.org/officeDocument/2006/customXml" ds:itemID="{D421F1AD-BD22-45F2-AAC3-4CB66A66422A}"/>
</file>

<file path=customXml/itemProps3.xml><?xml version="1.0" encoding="utf-8"?>
<ds:datastoreItem xmlns:ds="http://schemas.openxmlformats.org/officeDocument/2006/customXml" ds:itemID="{E110E45D-32D4-461D-A996-1D2E261B73E1}"/>
</file>

<file path=customXml/itemProps4.xml><?xml version="1.0" encoding="utf-8"?>
<ds:datastoreItem xmlns:ds="http://schemas.openxmlformats.org/officeDocument/2006/customXml" ds:itemID="{015DCC70-26B4-4840-8C5B-3EAF9B67FEFE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2682</TotalTime>
  <Words>1283</Words>
  <Application>Microsoft Office PowerPoint</Application>
  <PresentationFormat>Широкоэкранный</PresentationFormat>
  <Paragraphs>336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Легкий дым</vt:lpstr>
      <vt:lpstr>МБУ ДО ЦВР «Беркут» им. О.А. Юрасова          «Педагогическая диагностика деятельности детского объединения»  </vt:lpstr>
      <vt:lpstr>Вопросы семинара</vt:lpstr>
      <vt:lpstr>Для чего нужна педагогическая диагностика??? </vt:lpstr>
      <vt:lpstr>Понятие</vt:lpstr>
      <vt:lpstr>Цели и задачи педагогической диагностики</vt:lpstr>
      <vt:lpstr>Презентация PowerPoint</vt:lpstr>
      <vt:lpstr>Презентация PowerPoint</vt:lpstr>
      <vt:lpstr>Критерии и показатели оценки результативности деятельности детского объединения</vt:lpstr>
      <vt:lpstr>Критерии и показатели оценки результативности деятельности детского объединения</vt:lpstr>
      <vt:lpstr>Презентация PowerPoint</vt:lpstr>
      <vt:lpstr>Этапы проведения диагностики</vt:lpstr>
      <vt:lpstr>Этапы проведения диагностики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Костромской областной институт развития образования     Формирование здоровьесберегающей среды в дошкольном образовательном учреждении</dc:title>
  <dc:creator>Виктор Веселов</dc:creator>
  <cp:lastModifiedBy>Виктор Веселов</cp:lastModifiedBy>
  <cp:revision>275</cp:revision>
  <dcterms:created xsi:type="dcterms:W3CDTF">2014-08-31T07:53:52Z</dcterms:created>
  <dcterms:modified xsi:type="dcterms:W3CDTF">2022-04-21T07:47:48Z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0x010100C887C869590CF145B04604D533BED3CE</vt:lpwstr>
  </property>
</Properties>
</file>