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1804-FA37-4650-8C7F-FBB779E4BBA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ABBD-5F14-450F-A237-A60FF6163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0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8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9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1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8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1856-85AD-4B97-8ABD-C26CBF83AD1C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53378" y="925418"/>
            <a:ext cx="7006728" cy="2919469"/>
          </a:xfrm>
          <a:prstGeom prst="round2DiagRect">
            <a:avLst>
              <a:gd name="adj1" fmla="val 8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81415" y="1289975"/>
            <a:ext cx="52104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ЛЕПКА</a:t>
            </a:r>
          </a:p>
          <a:p>
            <a:pPr algn="ctr"/>
            <a:r>
              <a:rPr lang="ru-RU" sz="6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Тема: «Кошка».</a:t>
            </a:r>
            <a:endParaRPr lang="ru-RU" sz="600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6213513"/>
            <a:ext cx="8395855" cy="495759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09" y="34887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8. Согните лапы (как на картинке). Возьмите подготовленный шарик для хвоста скатайте валик, изогните его, затем прикрепите к туловищу.</a:t>
            </a:r>
            <a:endParaRPr lang="ru-RU" sz="2400" dirty="0"/>
          </a:p>
        </p:txBody>
      </p:sp>
      <p:pic>
        <p:nvPicPr>
          <p:cNvPr id="5" name="Рисунок 4" descr="koshka_shema2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9323" y="1798782"/>
            <a:ext cx="5499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4" y="376582"/>
            <a:ext cx="7370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Прилепите к лапам подушечки из белых шариков (по три на каждую лапу). Присоедините голову к туловищу с помощью зубочистки.</a:t>
            </a:r>
            <a:endParaRPr lang="ru-RU" sz="2400" dirty="0"/>
          </a:p>
        </p:txBody>
      </p:sp>
      <p:pic>
        <p:nvPicPr>
          <p:cNvPr id="37890" name="Picture 2" descr="шве кошечки: белая и чер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540" y="1931923"/>
            <a:ext cx="4417132" cy="3484627"/>
          </a:xfrm>
          <a:prstGeom prst="rect">
            <a:avLst/>
          </a:prstGeom>
          <a:noFill/>
        </p:spPr>
      </p:pic>
      <p:pic>
        <p:nvPicPr>
          <p:cNvPr id="37892" name="Picture 4" descr="кошечка в пятнышки, лепим животных с деть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918" y="2022765"/>
            <a:ext cx="3394664" cy="336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09" y="706583"/>
            <a:ext cx="4544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Спасибо!</a:t>
            </a:r>
          </a:p>
          <a:p>
            <a:pPr algn="ctr"/>
            <a:r>
              <a:rPr lang="ru-RU" sz="3200" dirty="0" smtClean="0"/>
              <a:t>Ждем ваших работ.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36866" name="Picture 2" descr="Программа защиты принцесс / Princess Protection Program. - 28 Декабря 2013 - Blog - Uid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44672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656" y="0"/>
            <a:ext cx="76897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1454728"/>
            <a:ext cx="4050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Зеленые глаза – </a:t>
            </a:r>
          </a:p>
          <a:p>
            <a:r>
              <a:rPr lang="ru-RU" sz="3600" dirty="0" smtClean="0"/>
              <a:t>Всем мышам гроза.</a:t>
            </a:r>
            <a:endParaRPr lang="ru-RU" sz="3600" dirty="0"/>
          </a:p>
        </p:txBody>
      </p:sp>
      <p:pic>
        <p:nvPicPr>
          <p:cNvPr id="4098" name="Picture 2" descr="Ответы@Mail.Ru: Что есть во взгляде кисок, что смотрят на тебя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45" y="2541442"/>
            <a:ext cx="2751530" cy="2986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1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713" y="253052"/>
            <a:ext cx="5979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за зверь со мной играет?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мычит, не ржет, не лает,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Нападает на клубки, 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Прячет в лапках коготки.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58" name="Picture 6" descr="Корзинки с цветами, фруктами, котятами и щенками - клипарт PNG &quot; Выпускные фотокниги, детские портреты, свадебные фотоальбомы, 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047" y="1919727"/>
            <a:ext cx="4000789" cy="3900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2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7" y="321686"/>
            <a:ext cx="830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Рассмотрим картинки кошек. Чем они отличаются?</a:t>
            </a:r>
            <a:endParaRPr lang="ru-RU" sz="3600" dirty="0"/>
          </a:p>
        </p:txBody>
      </p:sp>
      <p:pic>
        <p:nvPicPr>
          <p:cNvPr id="34830" name="Picture 14" descr="Кошки, коты, котята - Клипарт PNG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94" y="3617046"/>
            <a:ext cx="5677188" cy="3020455"/>
          </a:xfrm>
          <a:prstGeom prst="rect">
            <a:avLst/>
          </a:prstGeom>
          <a:noFill/>
        </p:spPr>
      </p:pic>
      <p:pic>
        <p:nvPicPr>
          <p:cNvPr id="34834" name="Picture 18" descr="Ко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73" y="1597467"/>
            <a:ext cx="3482398" cy="2275167"/>
          </a:xfrm>
          <a:prstGeom prst="rect">
            <a:avLst/>
          </a:prstGeom>
          <a:noFill/>
        </p:spPr>
      </p:pic>
      <p:pic>
        <p:nvPicPr>
          <p:cNvPr id="13" name="Рисунок 12" descr="0_8687b_2d4312e5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8089" y="1413164"/>
            <a:ext cx="2858819" cy="3842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1" y="0"/>
            <a:ext cx="611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Лепим из пластилина кошку. 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45" y="667804"/>
            <a:ext cx="8465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Возьмите белый пластилин, скатайте один большой белый шарик для туловища, второй, поменьше, — для головы и третий шарик, ещё меньше, — для хвоста. Уши и усы смастерим из двух маленьких белых шариков, а из двенадцати белых шариков поменьше слепим подушечки на лапах. Зелёные и чёрные шарики понадобятся для глаз, </a:t>
            </a:r>
            <a:r>
              <a:rPr lang="ru-RU" sz="2400" dirty="0" err="1" smtClean="0"/>
              <a:t>розовый</a:t>
            </a:r>
            <a:r>
              <a:rPr lang="ru-RU" sz="2400" dirty="0" smtClean="0"/>
              <a:t> шарик для носа и «улыбочки».</a:t>
            </a:r>
            <a:endParaRPr lang="ru-RU" sz="2400" dirty="0"/>
          </a:p>
        </p:txBody>
      </p:sp>
      <p:pic>
        <p:nvPicPr>
          <p:cNvPr id="5" name="Рисунок 4" descr="koshka_shem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986" y="3302000"/>
            <a:ext cx="54229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2. Розовый шарик разделите на две части: из одной скатайте шарик (нос) и прикрепите его к заготовке для головы; из другой сделайте валик и согните его в форме «улыбочки».</a:t>
            </a:r>
          </a:p>
          <a:p>
            <a:pPr fontAlgn="base"/>
            <a:r>
              <a:rPr lang="ru-RU" sz="2400" dirty="0" smtClean="0"/>
              <a:t>	В зелёных шариках стержнем шариковой ручки сделайте углубления и вставьте в них чёрные шарики (глазки).</a:t>
            </a:r>
          </a:p>
          <a:p>
            <a:pPr fontAlgn="base"/>
            <a:r>
              <a:rPr lang="ru-RU" sz="2400" dirty="0" smtClean="0"/>
              <a:t>	Маленький белый шарик для ушей раскатайте в небольшой заострённый с двух сторон валик, расплющите его и разрежьте пополам. В шарике для головы стержнем шариковой ручки сделайте два углубления и вставьте в них глазки.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818" y="336925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3. Шарик для усов кошки раскатайте в тонкий валик, разделите его на шесть частей. Прикрепите усы к голове (по три с каждой стороны), затем прилепите уши и «улыбочку». Вокруг усов зубочисткой наколите дырочки.</a:t>
            </a:r>
            <a:endParaRPr lang="ru-RU" sz="2400" dirty="0"/>
          </a:p>
        </p:txBody>
      </p:sp>
      <p:pic>
        <p:nvPicPr>
          <p:cNvPr id="4" name="Рисунок 3" descr="koshka_shema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254" y="3499510"/>
            <a:ext cx="4074968" cy="335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512619"/>
            <a:ext cx="82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Возьмите шарик для туловища, скатайте валик, надрежьте его с двух сторон </a:t>
            </a:r>
            <a:endParaRPr lang="ru-RU" sz="2400" dirty="0"/>
          </a:p>
        </p:txBody>
      </p:sp>
      <p:pic>
        <p:nvPicPr>
          <p:cNvPr id="3" name="Рисунок 2" descr="koshka_shem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774" y="1898073"/>
            <a:ext cx="7323253" cy="264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307218"/>
            <a:ext cx="7356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5. Из надрезанных частей туловища сформируйте четыре валика (лапы).</a:t>
            </a:r>
            <a:endParaRPr lang="ru-RU" sz="2400" dirty="0"/>
          </a:p>
        </p:txBody>
      </p:sp>
      <p:pic>
        <p:nvPicPr>
          <p:cNvPr id="3" name="Рисунок 2" descr="koshka_shema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7495" y="1593850"/>
            <a:ext cx="5321300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196518"/>
            <a:ext cx="8395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6. Для пятнистой кошки сделайте пятна из расплющенных кусочков коричневого и оранжевого пластилина, некоторые из них склейте между собой (пятна могут сливаться).</a:t>
            </a:r>
            <a:endParaRPr lang="ru-RU" sz="2400" dirty="0"/>
          </a:p>
        </p:txBody>
      </p:sp>
      <p:pic>
        <p:nvPicPr>
          <p:cNvPr id="3" name="Рисунок 2" descr="koshka_shema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6618" y="1874553"/>
            <a:ext cx="4895850" cy="3928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8cb49e3ed56568405b458eff6754b8748488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659382-608F-46E3-9C83-00D25077BE0B}"/>
</file>

<file path=customXml/itemProps2.xml><?xml version="1.0" encoding="utf-8"?>
<ds:datastoreItem xmlns:ds="http://schemas.openxmlformats.org/officeDocument/2006/customXml" ds:itemID="{8D505A99-2CE2-4BCC-8E5F-26CBFE5A4086}"/>
</file>

<file path=customXml/itemProps3.xml><?xml version="1.0" encoding="utf-8"?>
<ds:datastoreItem xmlns:ds="http://schemas.openxmlformats.org/officeDocument/2006/customXml" ds:itemID="{36803F31-D011-48B9-BB7F-A9EF738A46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276</Words>
  <Application>Microsoft Office PowerPoint</Application>
  <PresentationFormat>Экран (4:3)</PresentationFormat>
  <Paragraphs>28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3 класс</dc:title>
  <dc:creator>Олег Грибан</dc:creator>
  <cp:lastModifiedBy>Елена Каюрова</cp:lastModifiedBy>
  <cp:revision>22</cp:revision>
  <dcterms:created xsi:type="dcterms:W3CDTF">2013-04-24T01:34:00Z</dcterms:created>
  <dcterms:modified xsi:type="dcterms:W3CDTF">2020-04-08T17:17:37Z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