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59" r:id="rId4"/>
    <p:sldId id="258" r:id="rId5"/>
    <p:sldId id="262" r:id="rId6"/>
    <p:sldId id="263" r:id="rId7"/>
    <p:sldId id="267" r:id="rId8"/>
    <p:sldId id="265" r:id="rId9"/>
    <p:sldId id="266" r:id="rId10"/>
    <p:sldId id="264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3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D77EE-D78B-4D9C-8813-9853DA974F6C}" type="datetimeFigureOut">
              <a:rPr lang="ru-RU" smtClean="0"/>
              <a:t>11.04.2020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82919-E880-44E9-A606-C99B52BAADD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82919-E880-44E9-A606-C99B52BAADD2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radionetplus.ru/uploads/posts/2013-04/thumbs/1365740944_planeta-zemlya-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8928992" cy="5733256"/>
          </a:xfrm>
          <a:prstGeom prst="rect">
            <a:avLst/>
          </a:prstGeom>
          <a:solidFill>
            <a:srgbClr val="00B0F0"/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9144000" cy="1196752"/>
          </a:xfrm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ru-RU" sz="1800" b="1" dirty="0" smtClean="0"/>
              <a:t>Космос – то же самое, что и Вселенная. </a:t>
            </a: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ru-RU" sz="1800" b="1" dirty="0" smtClean="0"/>
              <a:t>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63689" y="1268760"/>
            <a:ext cx="5225580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50" dirty="0" smtClean="0">
                <a:ln w="0"/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Тема «Космос»</a:t>
            </a:r>
            <a:endParaRPr lang="ru-RU" sz="8800" b="1" cap="none" spc="50" dirty="0">
              <a:ln w="0"/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www.detskiy-mir.net/images/fotoprikols/8543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9036496" cy="6741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02128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Луна – спутник нашей планеты.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a:t>
            </a:r>
            <a:endParaRPr lang="ru-RU" sz="16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http://f2.live4fun.ru/pictures/img_4733474_49_1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24744"/>
            <a:ext cx="8928992" cy="561662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0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tatic.diary.ru/userdir/3/0/8/0/3080970/7690674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856984" cy="6741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5112568" cy="432048"/>
          </a:xfr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Планеты Солнечной системы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452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bg1"/>
                </a:solidFill>
              </a:rPr>
              <a:t>сделать?сть</a:t>
            </a:r>
            <a:r>
              <a:rPr lang="ru-RU" dirty="0" smtClean="0">
                <a:solidFill>
                  <a:schemeClr val="bg1"/>
                </a:solidFill>
              </a:rPr>
              <a:t>, то кто там живет? Но чтобы это узнать, надо до планет долететь. Но как это сделать?</a:t>
            </a:r>
            <a:endParaRPr lang="ru-RU" dirty="0"/>
          </a:p>
        </p:txBody>
      </p:sp>
      <p:pic>
        <p:nvPicPr>
          <p:cNvPr id="4" name="Рисунок 3" descr="http://content.foto.mail.ru/mail/kolokol92/_blogs/i-506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8928992" cy="662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573016"/>
            <a:ext cx="5544616" cy="3096344"/>
          </a:xfrm>
        </p:spPr>
        <p:txBody>
          <a:bodyPr>
            <a:normAutofit/>
          </a:bodyPr>
          <a:lstStyle/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  <a:p>
            <a:pPr lvl="8"/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178931"/>
            <a:ext cx="53285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chemeClr val="bg1"/>
                </a:solidFill>
              </a:rPr>
              <a:t>Людям всегда хотелось знать, есть ли жизнь на других планетах? А если есть, то кто там живет? Но чтобы это узнать, надо до планет долететь. Но как это сделать?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Разработал теорию ракеты, продумал её устройство и то, как она будет двигаться замечательный учёный Константин Эдуардович Циолковский. 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http://www.arran.ru/data/exposition/3/10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484784"/>
            <a:ext cx="4392487" cy="52851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 descr="http://www.astrolabia.ru/_ph/7/83848343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84784"/>
            <a:ext cx="4464496" cy="52565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/>
              <a:t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a:t>
            </a:r>
            <a:endParaRPr lang="ru-RU" sz="2000" dirty="0"/>
          </a:p>
        </p:txBody>
      </p:sp>
      <p:pic>
        <p:nvPicPr>
          <p:cNvPr id="6" name="Содержимое 5" descr="http://lablabla.ru/uploads/images/00/00/10/2013/11/25/efcb0c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628800"/>
            <a:ext cx="8928992" cy="51125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93610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 smtClean="0"/>
              <a:t> 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a:t>
            </a:r>
            <a:endParaRPr lang="ru-RU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Рисунок 5" descr="http://astro.uni-altai.ru/picture/full/106653373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3" y="1196752"/>
            <a:ext cx="8856983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03648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/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Его улыбка облетела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Весь шар земной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И часто вспоминая то и дело</a:t>
            </a:r>
            <a:b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Franklin Gothic Demi" pitchFamily="34" charset="0"/>
              </a:rPr>
              <a:t>Улыбкой этой сами мы живем порой</a:t>
            </a:r>
            <a:r>
              <a:rPr lang="ru-RU" sz="1800" dirty="0" smtClean="0">
                <a:solidFill>
                  <a:srgbClr val="FF0000"/>
                </a:solidFill>
                <a:latin typeface="Franklin Gothic Demi" pitchFamily="34" charset="0"/>
              </a:rPr>
              <a:t>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8" name="Рисунок 7" descr="http://ic.pics.livejournal.com/marv/29043303/2162011/2162011_original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12776"/>
            <a:ext cx="4104456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Рисунок 9" descr="http://img-fotki.yandex.ru/get/6105/83012533.2d3/0_92757_8cab673b_L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1412776"/>
            <a:ext cx="4032448" cy="5184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Рисунок 10" descr="http://im3-tub-ru.yandex.net/i?id=193771476-00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20955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a:t>
            </a:r>
            <a:endParaRPr lang="ru-RU" sz="1800" dirty="0"/>
          </a:p>
        </p:txBody>
      </p:sp>
      <p:pic>
        <p:nvPicPr>
          <p:cNvPr id="4" name="Содержимое 3" descr="http://www.comgun.ru/uploads/posts/2010-09/thumbs/1285876375_9-skafandr-sk-1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700808"/>
            <a:ext cx="3888432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http://www.kaheel7.com/userimages/man%20Space%20-kid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700808"/>
            <a:ext cx="3960440" cy="5040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16.radikal.ru/i191/1304/4a/c751f54fbc0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96044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Ракета поднималась  все выше и выше! </a:t>
            </a:r>
            <a:b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Посмотри! Она уже выше облаков!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ped-kopilka.ru/images/0(6).jpg"/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95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1-tub-ru.yandex.net/i?id=93339074-64-72&amp;n=21"/>
          <p:cNvPicPr/>
          <p:nvPr/>
        </p:nvPicPr>
        <p:blipFill>
          <a:blip r:embed="rId4" cstate="print"/>
          <a:srcRect l="25885" r="26515"/>
          <a:stretch>
            <a:fillRect/>
          </a:stretch>
        </p:blipFill>
        <p:spPr bwMode="auto">
          <a:xfrm rot="1198827">
            <a:off x="942447" y="2044983"/>
            <a:ext cx="479858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Такой видят космонавты нашу планету.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B92A4DC5901F846A354FCBFE660FEEE" ma:contentTypeVersion="1" ma:contentTypeDescription="Создание документа." ma:contentTypeScope="" ma:versionID="d64fa1be66975f7c557376ff6ee9e334">
  <xsd:schema xmlns:xsd="http://www.w3.org/2001/XMLSchema" xmlns:xs="http://www.w3.org/2001/XMLSchema" xmlns:p="http://schemas.microsoft.com/office/2006/metadata/properties" xmlns:ns2="83f182d7-205e-4148-8b40-a85551c72ce8" targetNamespace="http://schemas.microsoft.com/office/2006/metadata/properties" ma:root="true" ma:fieldsID="b5b2a7e39e171a86dae2e3251353dc47" ns2:_="">
    <xsd:import namespace="83f182d7-205e-4148-8b40-a85551c72ce8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182d7-205e-4148-8b40-a85551c72ce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045B36-38AD-434C-B482-2F1368771143}"/>
</file>

<file path=customXml/itemProps2.xml><?xml version="1.0" encoding="utf-8"?>
<ds:datastoreItem xmlns:ds="http://schemas.openxmlformats.org/officeDocument/2006/customXml" ds:itemID="{082FD898-5E4F-4FFE-B648-ACFF38DF3116}"/>
</file>

<file path=customXml/itemProps3.xml><?xml version="1.0" encoding="utf-8"?>
<ds:datastoreItem xmlns:ds="http://schemas.openxmlformats.org/officeDocument/2006/customXml" ds:itemID="{AC1BB5E1-0F8A-4A14-AFFD-BAA163A0D9E4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268</Words>
  <Application>Microsoft Office PowerPoint</Application>
  <PresentationFormat>Экран (4:3)</PresentationFormat>
  <Paragraphs>23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Franklin Gothic Demi</vt:lpstr>
      <vt:lpstr>Тема Office</vt:lpstr>
      <vt:lpstr>  Космос – то же самое, что и Вселенная.  Это пространство, которое мы видим вокруг нашей Земли, со всеми находящимися в нем небесными телами, разными частицами и излучением. Стройная система планет, которая вращается вокруг Солнца, хвостатые кометы, метеориты — все это космос.  </vt:lpstr>
      <vt:lpstr>сделать?сть, то кто там живет? Но чтобы это узнать, надо до планет долететь. Но как это сделать?</vt:lpstr>
      <vt:lpstr>Разработал теорию ракеты, продумал её устройство и то, как она будет двигаться замечательный учёный Константин Эдуардович Циолковский. </vt:lpstr>
      <vt:lpstr>Белка и Стрелка, - отправившись в космический полет, вписали свои имена в историю мировой космонавтики. Запущенные в космос 19 августа 1960 года на борту прототипа корабля "Восток", они стали первыми живыми существами с планеты Земля, которые пробыли на орбите более суток и благополучно вернулись домой</vt:lpstr>
      <vt:lpstr> 12 апреля 1961 года, Советский Союз вывел на орбиту Земли космический корабль « Восток». Длительность полёта составила 1 час 48 минут. На корабле «Восток» стартовал первый космонавт планеты Земля Юрий Гагарин</vt:lpstr>
      <vt:lpstr> Его улыбка облетела Весь шар земной И часто вспоминая то и дело Улыбкой этой сами мы живем порой. </vt:lpstr>
      <vt:lpstr>В космосе очень мало воздуха и обычный человек в нем не сможет дышать. Именно поэтому на космонавта, который полетел в космос, одели вот такой скафандр. Скафандр очень теплый и защищает космонавта от холода даже в космосе. Кроме того – в скафандре человек может дышать – он снабжает человека воздухом.</vt:lpstr>
      <vt:lpstr>Ракета поднималась  все выше и выше!  Посмотри! Она уже выше облаков!</vt:lpstr>
      <vt:lpstr>Такой видят космонавты нашу планету.</vt:lpstr>
      <vt:lpstr>Луна – спутник нашей планеты.</vt:lpstr>
      <vt:lpstr>Солнце – самый знакомый всем людям астрономический объект. Это наша звезда, дающая нам жизнь. Из-за него днём все остальные космические объекты становятся невидимы. Солнце выделяет свет и тепло, до тех пор, пока не зайдёт за горизонт. И только потом небо становиться достаточно тёмным, чтоб увидеть остальные звёзды. </vt:lpstr>
      <vt:lpstr>Планеты Солнечной системы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Елена Каюрова</cp:lastModifiedBy>
  <cp:revision>17</cp:revision>
  <dcterms:created xsi:type="dcterms:W3CDTF">2014-04-11T17:52:33Z</dcterms:created>
  <dcterms:modified xsi:type="dcterms:W3CDTF">2020-04-11T11:13:44Z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0x0101003B92A4DC5901F846A354FCBFE660FEEE</vt:lpwstr>
  </property>
</Properties>
</file>