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87" r:id="rId3"/>
    <p:sldId id="279" r:id="rId4"/>
    <p:sldId id="272" r:id="rId5"/>
    <p:sldId id="274" r:id="rId6"/>
    <p:sldId id="275" r:id="rId7"/>
    <p:sldId id="276" r:id="rId8"/>
    <p:sldId id="277" r:id="rId9"/>
    <p:sldId id="283" r:id="rId10"/>
    <p:sldId id="284" r:id="rId11"/>
    <p:sldId id="285" r:id="rId12"/>
    <p:sldId id="286" r:id="rId13"/>
    <p:sldId id="281" r:id="rId14"/>
    <p:sldId id="288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15" autoAdjust="0"/>
  </p:normalViewPr>
  <p:slideViewPr>
    <p:cSldViewPr snapToGrid="0" showGuides="1"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BF7B-F147-4566-89B2-B38BC5DD4C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A7E6197-92CC-46F2-8002-FA721B4A5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61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BF7B-F147-4566-89B2-B38BC5DD4C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A7E6197-92CC-46F2-8002-FA721B4A5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67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BF7B-F147-4566-89B2-B38BC5DD4C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A7E6197-92CC-46F2-8002-FA721B4A5ED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879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BF7B-F147-4566-89B2-B38BC5DD4C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7E6197-92CC-46F2-8002-FA721B4A5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BF7B-F147-4566-89B2-B38BC5DD4C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7E6197-92CC-46F2-8002-FA721B4A5ED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297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BF7B-F147-4566-89B2-B38BC5DD4C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7E6197-92CC-46F2-8002-FA721B4A5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4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BF7B-F147-4566-89B2-B38BC5DD4C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6197-92CC-46F2-8002-FA721B4A5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BF7B-F147-4566-89B2-B38BC5DD4C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6197-92CC-46F2-8002-FA721B4A5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4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BF7B-F147-4566-89B2-B38BC5DD4C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6197-92CC-46F2-8002-FA721B4A5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1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BF7B-F147-4566-89B2-B38BC5DD4C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A7E6197-92CC-46F2-8002-FA721B4A5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BF7B-F147-4566-89B2-B38BC5DD4C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A7E6197-92CC-46F2-8002-FA721B4A5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2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BF7B-F147-4566-89B2-B38BC5DD4C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A7E6197-92CC-46F2-8002-FA721B4A5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65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BF7B-F147-4566-89B2-B38BC5DD4C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6197-92CC-46F2-8002-FA721B4A5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5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BF7B-F147-4566-89B2-B38BC5DD4C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6197-92CC-46F2-8002-FA721B4A5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BF7B-F147-4566-89B2-B38BC5DD4C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E6197-92CC-46F2-8002-FA721B4A5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0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BF7B-F147-4566-89B2-B38BC5DD4C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7E6197-92CC-46F2-8002-FA721B4A5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33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3BF7B-F147-4566-89B2-B38BC5DD4C31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7E6197-92CC-46F2-8002-FA721B4A5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67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7618" y="1687852"/>
            <a:ext cx="66194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Поиграй со мной-</a:t>
            </a:r>
          </a:p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геометрические фигуры!</a:t>
            </a:r>
          </a:p>
        </p:txBody>
      </p:sp>
    </p:spTree>
    <p:extLst>
      <p:ext uri="{BB962C8B-B14F-4D97-AF65-F5344CB8AC3E}">
        <p14:creationId xmlns:p14="http://schemas.microsoft.com/office/powerpoint/2010/main" val="253938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4" y="271464"/>
            <a:ext cx="7343776" cy="592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4" y="423864"/>
            <a:ext cx="7343776" cy="592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4" y="423864"/>
            <a:ext cx="7343776" cy="592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0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4" y="485774"/>
            <a:ext cx="6429375" cy="587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5" t="72500" r="56406"/>
          <a:stretch/>
        </p:blipFill>
        <p:spPr bwMode="auto">
          <a:xfrm>
            <a:off x="328612" y="121443"/>
            <a:ext cx="97155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18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71462"/>
            <a:ext cx="691515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5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9"/>
          <a:stretch/>
        </p:blipFill>
        <p:spPr bwMode="auto">
          <a:xfrm>
            <a:off x="1622323" y="604684"/>
            <a:ext cx="6784258" cy="579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42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йди формы геометрических фигур в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57" y="212035"/>
            <a:ext cx="6192217" cy="642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6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03" y="383458"/>
            <a:ext cx="7506929" cy="61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94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8958" y="1254420"/>
            <a:ext cx="7050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Цель: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Учить называть и узнавать геометрические фигуры (круг, квадрат, прямоугольник, овал, треугольник);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Развивать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воображение, память, мышление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72512"/>
            <a:ext cx="11223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26" y="2038910"/>
            <a:ext cx="4127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478118"/>
            <a:ext cx="3481387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89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7489" y="2752089"/>
            <a:ext cx="1204311" cy="14135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2050" y="2795904"/>
            <a:ext cx="1120140" cy="13258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584" y="965834"/>
            <a:ext cx="1217295" cy="12172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801" y="874721"/>
            <a:ext cx="1274174" cy="12680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94" b="98232" l="2188" r="9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304" y="4655381"/>
            <a:ext cx="1461853" cy="14207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229" b="84115" l="17839" r="84635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833" t="18000" r="16000" b="14333"/>
          <a:stretch/>
        </p:blipFill>
        <p:spPr>
          <a:xfrm>
            <a:off x="2855878" y="4716780"/>
            <a:ext cx="1307531" cy="12979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0098" y="4710833"/>
            <a:ext cx="1444043" cy="12924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779" y="855307"/>
            <a:ext cx="921224" cy="13818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616" y="2572189"/>
            <a:ext cx="1473958" cy="1473958"/>
          </a:xfrm>
          <a:prstGeom prst="rect">
            <a:avLst/>
          </a:prstGeom>
        </p:spPr>
      </p:pic>
      <p:pic>
        <p:nvPicPr>
          <p:cNvPr id="34" name="Рисунок 33">
            <a:hlinkClick r:id="" action="ppaction://noaction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757" y="182374"/>
            <a:ext cx="1121761" cy="8108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23711" y="323540"/>
            <a:ext cx="468916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предметы похожие на круг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3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535" y="689487"/>
            <a:ext cx="681375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8" y="88720"/>
            <a:ext cx="1268363" cy="96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0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55" y="571500"/>
            <a:ext cx="695140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8" y="27012"/>
            <a:ext cx="12684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82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748" y="471949"/>
            <a:ext cx="6223820" cy="58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11112" r="7745" b="10416"/>
          <a:stretch/>
        </p:blipFill>
        <p:spPr bwMode="auto">
          <a:xfrm>
            <a:off x="191729" y="0"/>
            <a:ext cx="1401097" cy="132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82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5"/>
          <a:stretch/>
        </p:blipFill>
        <p:spPr bwMode="auto">
          <a:xfrm>
            <a:off x="0" y="1311966"/>
            <a:ext cx="9144000" cy="554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4452" y="236558"/>
            <a:ext cx="5625548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Помоги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Лосяшу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собрать в поезд только предметы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похожие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прямоугольник.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3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63" y="528637"/>
            <a:ext cx="6362087" cy="49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53826" r="55125" b="7917"/>
          <a:stretch/>
        </p:blipFill>
        <p:spPr bwMode="auto">
          <a:xfrm>
            <a:off x="271463" y="114299"/>
            <a:ext cx="1071562" cy="81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4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B92A4DC5901F846A354FCBFE660FEEE" ma:contentTypeVersion="1" ma:contentTypeDescription="Создание документа." ma:contentTypeScope="" ma:versionID="d64fa1be66975f7c557376ff6ee9e334">
  <xsd:schema xmlns:xsd="http://www.w3.org/2001/XMLSchema" xmlns:xs="http://www.w3.org/2001/XMLSchema" xmlns:p="http://schemas.microsoft.com/office/2006/metadata/properties" xmlns:ns2="83f182d7-205e-4148-8b40-a85551c72ce8" targetNamespace="http://schemas.microsoft.com/office/2006/metadata/properties" ma:root="true" ma:fieldsID="b5b2a7e39e171a86dae2e3251353dc47" ns2:_="">
    <xsd:import namespace="83f182d7-205e-4148-8b40-a85551c72ce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182d7-205e-4148-8b40-a85551c72c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427F2E-748B-4338-AD76-86FA6A366F56}"/>
</file>

<file path=customXml/itemProps2.xml><?xml version="1.0" encoding="utf-8"?>
<ds:datastoreItem xmlns:ds="http://schemas.openxmlformats.org/officeDocument/2006/customXml" ds:itemID="{6E983F5F-0C67-487E-84EF-891C4D1EB510}"/>
</file>

<file path=customXml/itemProps3.xml><?xml version="1.0" encoding="utf-8"?>
<ds:datastoreItem xmlns:ds="http://schemas.openxmlformats.org/officeDocument/2006/customXml" ds:itemID="{922C6DB0-8E1B-4C10-A91D-12D4FACB6E3A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787</TotalTime>
  <Words>49</Words>
  <Application>Microsoft Office PowerPoint</Application>
  <PresentationFormat>Экран (4:3)</PresentationFormat>
  <Paragraphs>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66</cp:revision>
  <dcterms:created xsi:type="dcterms:W3CDTF">2019-07-27T08:11:53Z</dcterms:created>
  <dcterms:modified xsi:type="dcterms:W3CDTF">2020-05-25T14:28:11Z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0x0101003B92A4DC5901F846A354FCBFE660FEEE</vt:lpwstr>
  </property>
</Properties>
</file>