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6" r:id="rId2"/>
    <p:sldId id="278" r:id="rId3"/>
    <p:sldId id="277" r:id="rId4"/>
    <p:sldId id="275" r:id="rId5"/>
    <p:sldId id="268" r:id="rId6"/>
    <p:sldId id="262" r:id="rId7"/>
    <p:sldId id="263" r:id="rId8"/>
    <p:sldId id="264" r:id="rId9"/>
    <p:sldId id="272" r:id="rId10"/>
    <p:sldId id="274" r:id="rId11"/>
    <p:sldId id="271" r:id="rId12"/>
    <p:sldId id="265" r:id="rId13"/>
    <p:sldId id="269" r:id="rId14"/>
    <p:sldId id="282" r:id="rId15"/>
    <p:sldId id="283" r:id="rId16"/>
    <p:sldId id="284" r:id="rId17"/>
    <p:sldId id="285" r:id="rId18"/>
    <p:sldId id="286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9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18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02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066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24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0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42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824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64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80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8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25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73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96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7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78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52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573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3032"/>
          <a:stretch/>
        </p:blipFill>
        <p:spPr bwMode="auto">
          <a:xfrm>
            <a:off x="467544" y="1628800"/>
            <a:ext cx="80648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97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Исследовательский проект Удивительный мир бабоч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6617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0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50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20841" r="3579" b="5246"/>
          <a:stretch/>
        </p:blipFill>
        <p:spPr bwMode="auto">
          <a:xfrm>
            <a:off x="683568" y="2276872"/>
            <a:ext cx="75608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Чем отличаются и чем похожи </a:t>
            </a:r>
            <a:br>
              <a:rPr lang="ru-RU" sz="3200" dirty="0" smtClean="0"/>
            </a:br>
            <a:r>
              <a:rPr lang="ru-RU" sz="3200" dirty="0" smtClean="0"/>
              <a:t>пчела и стрекоза; жук и муравей; кузнечик и божья коровка; бабочка и стрекоза.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018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32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3.infourok.ru/uploads/ex/0c8d/00043ec4-3c10e4f0/640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51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3.infourok.ru/uploads/ex/0c8d/00043ec4-3c10e4f0/640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5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c8d/00043ec4-3c10e4f0/640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2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3.infourok.ru/uploads/ex/0c8d/00043ec4-3c10e4f0/64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3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3.infourok.ru/uploads/ex/0c8d/00043ec4-3c10e4f0/640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31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4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49694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Open Sans"/>
              </a:rPr>
              <a:t>Цель:</a:t>
            </a:r>
            <a:r>
              <a:rPr lang="ru-RU" sz="2000" dirty="0">
                <a:latin typeface="Open Sans"/>
              </a:rPr>
              <a:t> закрепление полученных знаний о насекомых.</a:t>
            </a:r>
          </a:p>
          <a:p>
            <a:pPr fontAlgn="base"/>
            <a:r>
              <a:rPr lang="ru-RU" sz="2000" b="1" dirty="0">
                <a:latin typeface="Open Sans"/>
              </a:rPr>
              <a:t>Задачи:</a:t>
            </a:r>
            <a:endParaRPr lang="ru-RU" sz="2000" dirty="0">
              <a:latin typeface="Open Sans"/>
            </a:endParaRPr>
          </a:p>
          <a:p>
            <a:pPr fontAlgn="base"/>
            <a:r>
              <a:rPr lang="ru-RU" sz="2000" b="1" dirty="0">
                <a:latin typeface="Open Sans"/>
              </a:rPr>
              <a:t>Образовательные:</a:t>
            </a:r>
            <a:endParaRPr lang="ru-RU" sz="2000" dirty="0">
              <a:latin typeface="Open Sans"/>
            </a:endParaRPr>
          </a:p>
          <a:p>
            <a:pPr fontAlgn="base"/>
            <a:r>
              <a:rPr lang="ru-RU" sz="2000" dirty="0">
                <a:latin typeface="Open Sans"/>
              </a:rPr>
              <a:t>Расширять и закреплять знания детей о насекомых, вводить в активный словарь детей обобщающее понятие «насекомые</a:t>
            </a:r>
            <a:r>
              <a:rPr lang="ru-RU" sz="2000" dirty="0" smtClean="0">
                <a:latin typeface="Open Sans"/>
              </a:rPr>
              <a:t>».</a:t>
            </a:r>
          </a:p>
          <a:p>
            <a:pPr fontAlgn="base"/>
            <a:r>
              <a:rPr lang="ru-RU" sz="2000" dirty="0" smtClean="0">
                <a:latin typeface="Open Sans"/>
              </a:rPr>
              <a:t> </a:t>
            </a:r>
            <a:r>
              <a:rPr lang="ru-RU" sz="2000" b="1" dirty="0" smtClean="0">
                <a:latin typeface="Open Sans"/>
              </a:rPr>
              <a:t>Воспитательные</a:t>
            </a:r>
            <a:r>
              <a:rPr lang="ru-RU" sz="2000" b="1" dirty="0">
                <a:latin typeface="Open Sans"/>
              </a:rPr>
              <a:t>:</a:t>
            </a:r>
            <a:endParaRPr lang="ru-RU" sz="2000" dirty="0">
              <a:latin typeface="Open Sans"/>
            </a:endParaRPr>
          </a:p>
          <a:p>
            <a:pPr fontAlgn="base"/>
            <a:r>
              <a:rPr lang="ru-RU" sz="2000" dirty="0">
                <a:latin typeface="Open Sans"/>
              </a:rPr>
              <a:t>Воспитывать доброе отношение к маленьким соседям по планете.</a:t>
            </a:r>
          </a:p>
          <a:p>
            <a:pPr fontAlgn="base"/>
            <a:r>
              <a:rPr lang="ru-RU" sz="2000" b="1" dirty="0">
                <a:latin typeface="Open Sans"/>
              </a:rPr>
              <a:t>Развивающие:</a:t>
            </a:r>
            <a:endParaRPr lang="ru-RU" sz="2000" dirty="0"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Развивать зрительную </a:t>
            </a:r>
            <a:r>
              <a:rPr lang="ru-RU" sz="2000" dirty="0" smtClean="0">
                <a:latin typeface="Open Sans"/>
              </a:rPr>
              <a:t>память</a:t>
            </a:r>
            <a:r>
              <a:rPr lang="ru-RU" sz="2000" dirty="0">
                <a:latin typeface="Open Sans"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Активизировать, обогащать словарный запас детей по теме.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Развивать связную речь.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/>
              </a:rPr>
              <a:t>Развивать </a:t>
            </a:r>
            <a:r>
              <a:rPr lang="ru-RU" sz="2000" dirty="0">
                <a:latin typeface="Open Sans"/>
              </a:rPr>
              <a:t>словесно-логическое мышление детей, умение устанавливать причинно-следственные связи, рассуждать, делать выводы, исключать четвертый лишний предмет с обоснованием своего ответа.</a:t>
            </a:r>
          </a:p>
          <a:p>
            <a:pPr fontAlgn="base"/>
            <a:endParaRPr lang="ru-RU" sz="2000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5656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08912" cy="6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47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Части тела насекомых.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9"/>
            <a:ext cx="84249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2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1723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Насекомые живут: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79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2718"/>
            <a:ext cx="8208912" cy="600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19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22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0" y="476672"/>
            <a:ext cx="82809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0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138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B92A4DC5901F846A354FCBFE660FEEE" ma:contentTypeVersion="1" ma:contentTypeDescription="Создание документа." ma:contentTypeScope="" ma:versionID="d64fa1be66975f7c557376ff6ee9e334">
  <xsd:schema xmlns:xsd="http://www.w3.org/2001/XMLSchema" xmlns:xs="http://www.w3.org/2001/XMLSchema" xmlns:p="http://schemas.microsoft.com/office/2006/metadata/properties" xmlns:ns2="83f182d7-205e-4148-8b40-a85551c72ce8" targetNamespace="http://schemas.microsoft.com/office/2006/metadata/properties" ma:root="true" ma:fieldsID="b5b2a7e39e171a86dae2e3251353dc47" ns2:_="">
    <xsd:import namespace="83f182d7-205e-4148-8b40-a85551c72ce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182d7-205e-4148-8b40-a85551c72c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646EF3-A0B7-4A07-B8F3-6BAF80BAC6CA}"/>
</file>

<file path=customXml/itemProps2.xml><?xml version="1.0" encoding="utf-8"?>
<ds:datastoreItem xmlns:ds="http://schemas.openxmlformats.org/officeDocument/2006/customXml" ds:itemID="{8CA9FACC-4E18-42CB-98D5-BD69DA2E0497}"/>
</file>

<file path=customXml/itemProps3.xml><?xml version="1.0" encoding="utf-8"?>
<ds:datastoreItem xmlns:ds="http://schemas.openxmlformats.org/officeDocument/2006/customXml" ds:itemID="{EE8497D5-A366-456F-9283-E195E310B7A5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278</TotalTime>
  <Words>14</Words>
  <Application>Microsoft Office PowerPoint</Application>
  <PresentationFormat>Экран (4:3)</PresentationFormat>
  <Paragraphs>14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Open Sans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Части тела насекомых.</vt:lpstr>
      <vt:lpstr>Насекомые живут: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отличаются и чем похожи  пчела и стрекоза; жук и муравей; кузнечик и божья коровка; бабочка и стрекоза.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Мамочка</dc:creator>
  <cp:lastModifiedBy>Пользователь Windows</cp:lastModifiedBy>
  <cp:revision>23</cp:revision>
  <dcterms:created xsi:type="dcterms:W3CDTF">2020-03-27T02:24:20Z</dcterms:created>
  <dcterms:modified xsi:type="dcterms:W3CDTF">2020-05-24T12:27:58Z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0x0101003B92A4DC5901F846A354FCBFE660FEEE</vt:lpwstr>
  </property>
</Properties>
</file>