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6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17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5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4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6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8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7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6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6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1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884E2-9B69-4BE2-98D9-0064D567E2FB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97FC-DFF4-42FE-8011-FECE05B87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425697"/>
            <a:ext cx="11216640" cy="5724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 детский сад №2 поселка Сусанино.</a:t>
            </a:r>
          </a:p>
          <a:p>
            <a:pPr algn="ctr"/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практики по использованию ИКТ в </a:t>
            </a:r>
            <a:r>
              <a:rPr lang="ru-RU" sz="4000" b="1" i="1" dirty="0" err="1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4000" b="1" i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образовательном процессе, реализуемые в ДОУ </a:t>
            </a:r>
            <a:endParaRPr lang="ru-RU" sz="4000" b="1" i="1" dirty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 smtClean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i="1" dirty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категории </a:t>
            </a:r>
          </a:p>
          <a:p>
            <a:pPr algn="r"/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Мельникова О.Г.</a:t>
            </a: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0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6" y="501444"/>
            <a:ext cx="2752665" cy="3670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7" y="1150373"/>
            <a:ext cx="2726978" cy="363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321" y="2106150"/>
            <a:ext cx="2787753" cy="3717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61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Видео от Детский сад №2 п. Сусанин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8957" y="1690688"/>
            <a:ext cx="7975781" cy="4486275"/>
          </a:xfrm>
        </p:spPr>
      </p:pic>
    </p:spTree>
    <p:extLst>
      <p:ext uri="{BB962C8B-B14F-4D97-AF65-F5344CB8AC3E}">
        <p14:creationId xmlns:p14="http://schemas.microsoft.com/office/powerpoint/2010/main" val="20554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00" y="397041"/>
            <a:ext cx="1377099" cy="306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6" y="397041"/>
            <a:ext cx="1397535" cy="310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88" y="397041"/>
            <a:ext cx="1397535" cy="310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91" y="572391"/>
            <a:ext cx="2456481" cy="275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238" y="3786108"/>
            <a:ext cx="1823589" cy="258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8260" y="3786108"/>
            <a:ext cx="1823589" cy="258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7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558" y="2452021"/>
            <a:ext cx="1764728" cy="392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77" y="2452021"/>
            <a:ext cx="1764727" cy="392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182" y="2264086"/>
            <a:ext cx="2229117" cy="445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756" y="4505110"/>
            <a:ext cx="4084467" cy="206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60" y="266057"/>
            <a:ext cx="3648102" cy="191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b="14250"/>
          <a:stretch/>
        </p:blipFill>
        <p:spPr>
          <a:xfrm>
            <a:off x="8543898" y="578500"/>
            <a:ext cx="2115727" cy="393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4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39289" y="1123787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347" y="2580967"/>
            <a:ext cx="4153653" cy="311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24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B92A4DC5901F846A354FCBFE660FEEE" ma:contentTypeVersion="1" ma:contentTypeDescription="Создание документа." ma:contentTypeScope="" ma:versionID="d64fa1be66975f7c557376ff6ee9e334">
  <xsd:schema xmlns:xsd="http://www.w3.org/2001/XMLSchema" xmlns:xs="http://www.w3.org/2001/XMLSchema" xmlns:p="http://schemas.microsoft.com/office/2006/metadata/properties" xmlns:ns2="83f182d7-205e-4148-8b40-a85551c72ce8" targetNamespace="http://schemas.microsoft.com/office/2006/metadata/properties" ma:root="true" ma:fieldsID="b5b2a7e39e171a86dae2e3251353dc47" ns2:_="">
    <xsd:import namespace="83f182d7-205e-4148-8b40-a85551c72ce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182d7-205e-4148-8b40-a85551c72c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E06CB7-DE14-447B-B628-4D7FF6871DC4}"/>
</file>

<file path=customXml/itemProps2.xml><?xml version="1.0" encoding="utf-8"?>
<ds:datastoreItem xmlns:ds="http://schemas.openxmlformats.org/officeDocument/2006/customXml" ds:itemID="{E2B1F843-87E5-45EC-9D49-61542AE332B0}"/>
</file>

<file path=customXml/itemProps3.xml><?xml version="1.0" encoding="utf-8"?>
<ds:datastoreItem xmlns:ds="http://schemas.openxmlformats.org/officeDocument/2006/customXml" ds:itemID="{D9C4977C-88F8-4D5F-A47B-A342BDE8184F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39</Words>
  <Application>Microsoft Office PowerPoint</Application>
  <PresentationFormat>Широкоэкранный</PresentationFormat>
  <Paragraphs>15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УТРЕННЯЯ ГИМНАСТИКА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Каюрова</dc:creator>
  <cp:lastModifiedBy>Елена Каюрова</cp:lastModifiedBy>
  <cp:revision>7</cp:revision>
  <dcterms:created xsi:type="dcterms:W3CDTF">2023-02-27T10:19:39Z</dcterms:created>
  <dcterms:modified xsi:type="dcterms:W3CDTF">2023-02-27T12:11:05Z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0x0101003B92A4DC5901F846A354FCBFE660FEEE</vt:lpwstr>
  </property>
</Properties>
</file>