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2725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196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085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26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9712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5766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3057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6793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60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8235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6496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6BC6B-FF18-46BA-8053-D9E18A6909E6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72971-C6CB-4E1F-8FF4-0298305DD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957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413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849888"/>
            <a:ext cx="7128792" cy="1008112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tabLst>
                <a:tab pos="450215" algn="l"/>
                <a:tab pos="540385" algn="l"/>
              </a:tabLs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9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ситник, каравай</a:t>
            </a:r>
            <a:r>
              <a:rPr lang="ru-RU" sz="49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49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пшеничник</a:t>
            </a:r>
            <a:r>
              <a:rPr lang="ru-RU" sz="4900" dirty="0">
                <a:ea typeface="Calibri"/>
                <a:cs typeface="Times New Roman"/>
              </a:rPr>
              <a:t/>
            </a:r>
            <a:br>
              <a:rPr lang="ru-RU" sz="4900" dirty="0">
                <a:ea typeface="Calibri"/>
                <a:cs typeface="Times New Roman"/>
              </a:rPr>
            </a:br>
            <a:endParaRPr lang="ru-RU" sz="49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921225" cy="5276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63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900" dirty="0">
                <a:solidFill>
                  <a:srgbClr val="000000"/>
                </a:solidFill>
                <a:latin typeface="Times New Roman"/>
                <a:ea typeface="Times New Roman"/>
              </a:rPr>
              <a:t>ломоть, серёдка, </a:t>
            </a:r>
            <a:r>
              <a:rPr lang="ru-RU" sz="4900" dirty="0" err="1">
                <a:solidFill>
                  <a:srgbClr val="000000"/>
                </a:solidFill>
                <a:latin typeface="Times New Roman"/>
                <a:ea typeface="Times New Roman"/>
              </a:rPr>
              <a:t>сукрой</a:t>
            </a:r>
            <a:r>
              <a:rPr lang="ru-RU" sz="4900" dirty="0">
                <a:solidFill>
                  <a:srgbClr val="000000"/>
                </a:solidFill>
                <a:latin typeface="Times New Roman"/>
                <a:ea typeface="Times New Roman"/>
              </a:rPr>
              <a:t>, горбушка, краюшка</a:t>
            </a:r>
            <a:endParaRPr lang="ru-RU" sz="49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731922" cy="525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177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664" y="2202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239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56919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65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35348" cy="6048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346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6868"/>
            <a:ext cx="9144000" cy="609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986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37659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84984"/>
            <a:ext cx="5052580" cy="328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293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942858" cy="3676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84984"/>
            <a:ext cx="5004048" cy="332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73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73286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24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4716016" cy="3186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://4everstatic.com/pictures/674xX/nature/plants/nettle-230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3873277" cy="3849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https://urologia.msk.ru/wp-content/uploads/2016/12/lebeda-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212976"/>
            <a:ext cx="4752528" cy="3356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7996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6084168" cy="4056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24944"/>
            <a:ext cx="5007496" cy="3763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282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596336" cy="559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994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500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каравай, коврига,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суханка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88424" cy="557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414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21</Words>
  <Application>Microsoft Office PowerPoint</Application>
  <PresentationFormat>Экран 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каравай, коврига, суханка</vt:lpstr>
      <vt:lpstr> ситник, каравай, пшеничник </vt:lpstr>
      <vt:lpstr> ломоть, серёдка, сукрой, горбушка, краюшка</vt:lpstr>
      <vt:lpstr>Слайд 12</vt:lpstr>
      <vt:lpstr>Слайд 13</vt:lpstr>
      <vt:lpstr>Слайд 14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Алена</cp:lastModifiedBy>
  <cp:revision>8</cp:revision>
  <dcterms:created xsi:type="dcterms:W3CDTF">2018-03-29T10:10:18Z</dcterms:created>
  <dcterms:modified xsi:type="dcterms:W3CDTF">2018-03-29T18:31:48Z</dcterms:modified>
</cp:coreProperties>
</file>