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3"/>
  </p:notesMasterIdLst>
  <p:sldIdLst>
    <p:sldId id="298" r:id="rId2"/>
    <p:sldId id="310" r:id="rId3"/>
    <p:sldId id="311" r:id="rId4"/>
    <p:sldId id="304" r:id="rId5"/>
    <p:sldId id="305" r:id="rId6"/>
    <p:sldId id="306" r:id="rId7"/>
    <p:sldId id="307" r:id="rId8"/>
    <p:sldId id="308" r:id="rId9"/>
    <p:sldId id="312" r:id="rId10"/>
    <p:sldId id="309" r:id="rId11"/>
    <p:sldId id="25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7" autoAdjust="0"/>
    <p:restoredTop sz="94660"/>
  </p:normalViewPr>
  <p:slideViewPr>
    <p:cSldViewPr>
      <p:cViewPr>
        <p:scale>
          <a:sx n="70" d="100"/>
          <a:sy n="70" d="100"/>
        </p:scale>
        <p:origin x="-1404" y="-2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1CC93D-3AC7-4BDC-985D-165A94A1966A}" type="datetimeFigureOut">
              <a:rPr lang="ru-RU" smtClean="0"/>
              <a:pPr/>
              <a:t>05.05.2019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222AB2-1389-46F1-AD38-9869D23C7D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5659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0A773-FAD0-4728-89A7-82367B3B7F7C}" type="datetimeFigureOut">
              <a:rPr lang="ru-RU" smtClean="0"/>
              <a:pPr/>
              <a:t>05.05.2019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82DB-5CFB-4EC1-8AD7-B4E1F67F50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0A773-FAD0-4728-89A7-82367B3B7F7C}" type="datetimeFigureOut">
              <a:rPr lang="ru-RU" smtClean="0"/>
              <a:pPr/>
              <a:t>05.05.2019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82DB-5CFB-4EC1-8AD7-B4E1F67F50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0A773-FAD0-4728-89A7-82367B3B7F7C}" type="datetimeFigureOut">
              <a:rPr lang="ru-RU" smtClean="0"/>
              <a:pPr/>
              <a:t>05.05.2019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82DB-5CFB-4EC1-8AD7-B4E1F67F50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0A773-FAD0-4728-89A7-82367B3B7F7C}" type="datetimeFigureOut">
              <a:rPr lang="ru-RU" smtClean="0"/>
              <a:pPr/>
              <a:t>05.05.2019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82DB-5CFB-4EC1-8AD7-B4E1F67F50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0A773-FAD0-4728-89A7-82367B3B7F7C}" type="datetimeFigureOut">
              <a:rPr lang="ru-RU" smtClean="0"/>
              <a:pPr/>
              <a:t>05.05.2019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82DB-5CFB-4EC1-8AD7-B4E1F67F50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0A773-FAD0-4728-89A7-82367B3B7F7C}" type="datetimeFigureOut">
              <a:rPr lang="ru-RU" smtClean="0"/>
              <a:pPr/>
              <a:t>05.05.2019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82DB-5CFB-4EC1-8AD7-B4E1F67F50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0A773-FAD0-4728-89A7-82367B3B7F7C}" type="datetimeFigureOut">
              <a:rPr lang="ru-RU" smtClean="0"/>
              <a:pPr/>
              <a:t>05.05.2019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82DB-5CFB-4EC1-8AD7-B4E1F67F50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0A773-FAD0-4728-89A7-82367B3B7F7C}" type="datetimeFigureOut">
              <a:rPr lang="ru-RU" smtClean="0"/>
              <a:pPr/>
              <a:t>05.05.2019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82DB-5CFB-4EC1-8AD7-B4E1F67F50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0A773-FAD0-4728-89A7-82367B3B7F7C}" type="datetimeFigureOut">
              <a:rPr lang="ru-RU" smtClean="0"/>
              <a:pPr/>
              <a:t>05.05.2019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82DB-5CFB-4EC1-8AD7-B4E1F67F50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0A773-FAD0-4728-89A7-82367B3B7F7C}" type="datetimeFigureOut">
              <a:rPr lang="ru-RU" smtClean="0"/>
              <a:pPr/>
              <a:t>05.05.2019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82DB-5CFB-4EC1-8AD7-B4E1F67F50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0A773-FAD0-4728-89A7-82367B3B7F7C}" type="datetimeFigureOut">
              <a:rPr lang="ru-RU" smtClean="0"/>
              <a:pPr/>
              <a:t>05.05.2019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82DB-5CFB-4EC1-8AD7-B4E1F67F50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F0A773-FAD0-4728-89A7-82367B3B7F7C}" type="datetimeFigureOut">
              <a:rPr lang="ru-RU" smtClean="0"/>
              <a:pPr/>
              <a:t>05.05.2019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5E582DB-5CFB-4EC1-8AD7-B4E1F67F50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3"/>
          <p:cNvSpPr txBox="1">
            <a:spLocks/>
          </p:cNvSpPr>
          <p:nvPr/>
        </p:nvSpPr>
        <p:spPr>
          <a:xfrm>
            <a:off x="1219200" y="304800"/>
            <a:ext cx="6934200" cy="13716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640080" marR="0" lvl="0" indent="-4572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tabLst/>
              <a:defRPr/>
            </a:pPr>
            <a:endParaRPr kumimoji="0" lang="ru-RU" sz="2800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1828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8037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3"/>
          <p:cNvSpPr txBox="1">
            <a:spLocks/>
          </p:cNvSpPr>
          <p:nvPr/>
        </p:nvSpPr>
        <p:spPr>
          <a:xfrm>
            <a:off x="1219200" y="304800"/>
            <a:ext cx="6934200" cy="13716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640080" marR="0" lvl="0" indent="-4572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tabLst/>
              <a:defRPr/>
            </a:pP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Строение самовара</a:t>
            </a:r>
            <a:endParaRPr kumimoji="0" lang="ru-RU" sz="2800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194" name="Рисунок 2" descr="Описание: Описание: Samovar ustroistvo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131" y="887772"/>
            <a:ext cx="4385469" cy="553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1451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304800" y="1600200"/>
            <a:ext cx="7848600" cy="3429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320040" indent="-320040" algn="ctr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</a:pPr>
            <a:endParaRPr lang="ru-RU" sz="11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4052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3"/>
          <p:cNvSpPr txBox="1">
            <a:spLocks/>
          </p:cNvSpPr>
          <p:nvPr/>
        </p:nvSpPr>
        <p:spPr>
          <a:xfrm>
            <a:off x="1219200" y="304800"/>
            <a:ext cx="6934200" cy="13716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640080" marR="0" lvl="0" indent="-4572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tabLst/>
              <a:defRPr/>
            </a:pPr>
            <a:endParaRPr kumimoji="0" lang="ru-RU" sz="2800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447800"/>
            <a:ext cx="6675437" cy="5097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961" y="184553"/>
            <a:ext cx="7010400" cy="1612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5146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3"/>
          <p:cNvSpPr txBox="1">
            <a:spLocks/>
          </p:cNvSpPr>
          <p:nvPr/>
        </p:nvSpPr>
        <p:spPr>
          <a:xfrm>
            <a:off x="1219200" y="304800"/>
            <a:ext cx="6934200" cy="13716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640080" marR="0" lvl="0" indent="-4572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tabLst/>
              <a:defRPr/>
            </a:pP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Самовар-банка</a:t>
            </a:r>
            <a:endParaRPr kumimoji="0" lang="ru-RU" sz="2800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066942"/>
            <a:ext cx="4038600" cy="5383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4021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3"/>
          <p:cNvSpPr txBox="1">
            <a:spLocks/>
          </p:cNvSpPr>
          <p:nvPr/>
        </p:nvSpPr>
        <p:spPr>
          <a:xfrm>
            <a:off x="1219200" y="304800"/>
            <a:ext cx="6934200" cy="13716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640080" marR="0" lvl="0" indent="-4572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tabLst/>
              <a:defRPr/>
            </a:pP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Самовар-репка</a:t>
            </a:r>
            <a:endParaRPr kumimoji="0" lang="ru-RU" sz="2800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925" y="1447800"/>
            <a:ext cx="4730750" cy="473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2901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3"/>
          <p:cNvSpPr txBox="1">
            <a:spLocks/>
          </p:cNvSpPr>
          <p:nvPr/>
        </p:nvSpPr>
        <p:spPr>
          <a:xfrm>
            <a:off x="1219200" y="304800"/>
            <a:ext cx="6934200" cy="13716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640080" marR="0" lvl="0" indent="-4572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tabLst/>
              <a:defRPr/>
            </a:pP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Самовар-рюмка</a:t>
            </a:r>
            <a:endParaRPr kumimoji="0" lang="ru-RU" sz="2800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8" name="Рисунок 10" descr="Описание: Описание: Описание: Виды самоваров_по форм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143000"/>
            <a:ext cx="5187950" cy="518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3111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3"/>
          <p:cNvSpPr txBox="1">
            <a:spLocks/>
          </p:cNvSpPr>
          <p:nvPr/>
        </p:nvSpPr>
        <p:spPr>
          <a:xfrm>
            <a:off x="1219200" y="304800"/>
            <a:ext cx="6934200" cy="13716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640080" marR="0" lvl="0" indent="-4572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tabLst/>
              <a:defRPr/>
            </a:pP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Самовар-шар</a:t>
            </a:r>
            <a:endParaRPr kumimoji="0" lang="ru-RU" sz="2800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2" name="Рисунок 13" descr="Описание: Описание: Описание: Виды самоваров_по форм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500" y="1143000"/>
            <a:ext cx="51054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838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3"/>
          <p:cNvSpPr txBox="1">
            <a:spLocks/>
          </p:cNvSpPr>
          <p:nvPr/>
        </p:nvSpPr>
        <p:spPr>
          <a:xfrm>
            <a:off x="1219200" y="304800"/>
            <a:ext cx="6934200" cy="13716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640080" marR="0" lvl="0" indent="-4572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tabLst/>
              <a:defRPr/>
            </a:pP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Самовар-яйцо</a:t>
            </a:r>
            <a:endParaRPr kumimoji="0" lang="ru-RU" sz="2800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146" name="Рисунок 14" descr="Описание: Описание: Описание: Виды самоваров_по форм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9710" y="1524000"/>
            <a:ext cx="4218690" cy="4957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523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3"/>
          <p:cNvSpPr txBox="1">
            <a:spLocks/>
          </p:cNvSpPr>
          <p:nvPr/>
        </p:nvSpPr>
        <p:spPr>
          <a:xfrm>
            <a:off x="1219200" y="304800"/>
            <a:ext cx="6934200" cy="13716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640080" marR="0" lvl="0" indent="-4572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tabLst/>
              <a:defRPr/>
            </a:pP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Самовар-ваза</a:t>
            </a:r>
            <a:endParaRPr kumimoji="0" lang="ru-RU" sz="2800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170" name="Рисунок 15" descr="Описание: Описание: Описание: Виды самоваров_по форм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295400"/>
            <a:ext cx="46482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9384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3"/>
          <p:cNvSpPr txBox="1">
            <a:spLocks/>
          </p:cNvSpPr>
          <p:nvPr/>
        </p:nvSpPr>
        <p:spPr>
          <a:xfrm>
            <a:off x="1219200" y="304800"/>
            <a:ext cx="6934200" cy="13716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640080" marR="0" lvl="0" indent="-4572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tabLst/>
              <a:defRPr/>
            </a:pPr>
            <a:endParaRPr kumimoji="0" lang="ru-RU" sz="2800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19951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1361</TotalTime>
  <Words>8</Words>
  <Application>Microsoft Office PowerPoint</Application>
  <PresentationFormat>Экран (4:3)</PresentationFormat>
  <Paragraphs>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«Зима-покой природы»</dc:title>
  <dc:creator>Жедь</dc:creator>
  <cp:lastModifiedBy>Админ</cp:lastModifiedBy>
  <cp:revision>58</cp:revision>
  <dcterms:created xsi:type="dcterms:W3CDTF">2013-01-04T16:24:46Z</dcterms:created>
  <dcterms:modified xsi:type="dcterms:W3CDTF">2019-05-05T18:19:44Z</dcterms:modified>
</cp:coreProperties>
</file>