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8" r:id="rId3"/>
    <p:sldId id="276" r:id="rId4"/>
    <p:sldId id="275" r:id="rId5"/>
    <p:sldId id="266" r:id="rId6"/>
    <p:sldId id="277" r:id="rId7"/>
    <p:sldId id="267" r:id="rId8"/>
    <p:sldId id="268" r:id="rId9"/>
    <p:sldId id="269" r:id="rId10"/>
    <p:sldId id="270" r:id="rId11"/>
    <p:sldId id="259" r:id="rId12"/>
    <p:sldId id="265" r:id="rId13"/>
    <p:sldId id="260" r:id="rId14"/>
    <p:sldId id="272" r:id="rId15"/>
    <p:sldId id="262" r:id="rId16"/>
    <p:sldId id="261" r:id="rId17"/>
    <p:sldId id="263" r:id="rId18"/>
    <p:sldId id="279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ChangeArrowheads="1"/>
          </p:cNvSpPr>
          <p:nvPr userDrawn="1"/>
        </p:nvSpPr>
        <p:spPr bwMode="auto">
          <a:xfrm>
            <a:off x="6858000" y="6357938"/>
            <a:ext cx="9715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A6A6A6"/>
                </a:solidFill>
                <a:latin typeface="Adventure" pitchFamily="2" charset="0"/>
              </a:rPr>
              <a:t>FedotoVA</a:t>
            </a:r>
            <a:endParaRPr lang="ru-RU" sz="1600">
              <a:solidFill>
                <a:srgbClr val="A6A6A6"/>
              </a:solidFill>
              <a:latin typeface="Adventur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25898-FC1E-4602-92CC-09704D3204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6E62D-84C4-4F99-B301-60B6B33BCF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3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4D30F-FC0F-438B-885F-E9B415C02B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4F8B6-7D90-491F-BEDD-7FE46C7D2E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302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8403B-E8E0-4FF5-8B80-53A2568E2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31849-5EF2-4D67-843C-0E91870AE1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11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008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954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07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51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352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97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551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22C97-9C1A-43B6-8590-48F7DE371B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9C20B-FD78-4913-A6F3-A640747780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15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522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75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FAAF-86EB-41BB-82F2-E94C1AF0D9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158C1-E044-4DD1-821F-4180608AA26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28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C5C0-DC93-43FF-89F4-DB607CA560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9D9DE-962C-4B39-A398-330B37CDFB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7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AC2D6-313D-4909-91FA-1A34572BA0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8745E-D940-4336-A57B-2979CB9A34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60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D5727-4342-4AB4-B795-F92421248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8501-B6F5-4DE3-8EE6-69C3AA5E56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127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C1662-D375-4248-85BE-F1DC38161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4FC20-3BC8-4CD2-A35A-CAA212A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050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68E2C-2992-488F-93F5-4845F4E150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7B858-9290-4575-9CD7-82D8DEAC0B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4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88282-26FD-47A0-8B8D-D726A6517A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51F8C-3C40-4219-9F63-1B33C6DDB4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57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BF06-47FB-49AA-AEBE-FF46A19766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F5D6F-DF52-4617-AC2D-1D3762D901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8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3BA0FE-FA4C-45A2-889E-0FC92FAA1C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E4CD93-7E39-4B31-9B38-C43507BA4F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0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DFAAF-86EB-41BB-82F2-E94C1AF0D91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10.03.2020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158C1-E044-4DD1-821F-4180608AA2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35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tiff"/><Relationship Id="rId11" Type="http://schemas.openxmlformats.org/officeDocument/2006/relationships/image" Target="../media/image31.png"/><Relationship Id="rId5" Type="http://schemas.openxmlformats.org/officeDocument/2006/relationships/image" Target="../media/image25.tiff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223541" y="476672"/>
            <a:ext cx="7956550" cy="575841"/>
          </a:xfrm>
        </p:spPr>
        <p:txBody>
          <a:bodyPr/>
          <a:lstStyle/>
          <a:p>
            <a:pPr eaLnBrk="1" hangingPunct="1"/>
            <a:r>
              <a:rPr lang="ru-RU" sz="5400" b="1" dirty="0" smtClean="0"/>
              <a:t>Письма эпохи войны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7164288" cy="4761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3427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187450" y="344488"/>
            <a:ext cx="8229600" cy="708025"/>
          </a:xfrm>
        </p:spPr>
        <p:txBody>
          <a:bodyPr/>
          <a:lstStyle/>
          <a:p>
            <a:pPr eaLnBrk="1" hangingPunct="1"/>
            <a:r>
              <a:rPr lang="ru-RU" b="1" dirty="0" smtClean="0"/>
              <a:t>Извещение</a:t>
            </a:r>
            <a:endParaRPr lang="ru-RU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719" y="1124745"/>
            <a:ext cx="6707697" cy="52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1690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Лебедева Людмила</a:t>
            </a:r>
            <a:br>
              <a:rPr lang="ru-RU" b="1" dirty="0" smtClean="0"/>
            </a:br>
            <a:r>
              <a:rPr lang="ru-RU" b="1" dirty="0" smtClean="0"/>
              <a:t> Георгиевна</a:t>
            </a:r>
            <a:endParaRPr lang="ru-RU" b="1" dirty="0"/>
          </a:p>
        </p:txBody>
      </p:sp>
      <p:pic>
        <p:nvPicPr>
          <p:cNvPr id="6146" name="Picture 2" descr="G:\SWScan00155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9" t="8283" r="7409" b="12727"/>
          <a:stretch/>
        </p:blipFill>
        <p:spPr bwMode="auto">
          <a:xfrm>
            <a:off x="2987824" y="1772816"/>
            <a:ext cx="4152737" cy="463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03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187450" y="344488"/>
            <a:ext cx="8229600" cy="708025"/>
          </a:xfrm>
        </p:spPr>
        <p:txBody>
          <a:bodyPr/>
          <a:lstStyle/>
          <a:p>
            <a:pPr eaLnBrk="1" hangingPunct="1"/>
            <a:endParaRPr lang="ru-RU" sz="3200" dirty="0" smtClean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" b="50157"/>
          <a:stretch/>
        </p:blipFill>
        <p:spPr bwMode="auto">
          <a:xfrm>
            <a:off x="1941194" y="1052736"/>
            <a:ext cx="6303213" cy="51845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984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Лебедева Мария </a:t>
            </a:r>
            <a:br>
              <a:rPr lang="ru-RU" b="1" dirty="0" smtClean="0"/>
            </a:br>
            <a:r>
              <a:rPr lang="ru-RU" b="1" dirty="0" smtClean="0"/>
              <a:t>Николаевна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17663"/>
            <a:ext cx="4104456" cy="4723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0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Константин Симонов</a:t>
            </a:r>
            <a:endParaRPr lang="ru-RU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t="3313" r="71773" b="59540"/>
          <a:stretch>
            <a:fillRect/>
          </a:stretch>
        </p:blipFill>
        <p:spPr bwMode="auto">
          <a:xfrm>
            <a:off x="2003148" y="1455440"/>
            <a:ext cx="307325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Рисунок 2" descr="Описание: http://www.mosoblpress.ru/upload/iblock/b12/b120b5d6ef119d0b17139ff69ad53d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6912"/>
            <a:ext cx="3334084" cy="396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53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187450" y="344488"/>
            <a:ext cx="8229600" cy="708025"/>
          </a:xfrm>
        </p:spPr>
        <p:txBody>
          <a:bodyPr/>
          <a:lstStyle/>
          <a:p>
            <a:pPr eaLnBrk="1" hangingPunct="1"/>
            <a:r>
              <a:rPr lang="ru-RU" b="1" dirty="0" smtClean="0"/>
              <a:t>Солдатский треугольник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914" y="1268760"/>
            <a:ext cx="6775502" cy="4828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00248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Солдатами спасённая война</a:t>
            </a:r>
            <a:endParaRPr lang="ru-RU" b="1" dirty="0"/>
          </a:p>
        </p:txBody>
      </p:sp>
      <p:pic>
        <p:nvPicPr>
          <p:cNvPr id="22531" name="Picture 3" descr="C:\Users\Админ\Desktop\для альбома\ыввыф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" b="22912"/>
          <a:stretch/>
        </p:blipFill>
        <p:spPr bwMode="auto">
          <a:xfrm>
            <a:off x="1379794" y="1577919"/>
            <a:ext cx="1757208" cy="212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950" y="1340768"/>
            <a:ext cx="3556999" cy="441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340" y="1474785"/>
            <a:ext cx="1777708" cy="198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F:\SWScan00059.tif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t="14024" r="52830" b="63189"/>
          <a:stretch/>
        </p:blipFill>
        <p:spPr bwMode="auto">
          <a:xfrm>
            <a:off x="492007" y="5225631"/>
            <a:ext cx="1426782" cy="16419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F:\SWScan00054.tif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5" t="18357" r="68511" b="57073"/>
          <a:stretch/>
        </p:blipFill>
        <p:spPr bwMode="auto">
          <a:xfrm>
            <a:off x="7385832" y="3669123"/>
            <a:ext cx="1747823" cy="19148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918" y="1523615"/>
            <a:ext cx="1605933" cy="219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219" y="1169118"/>
            <a:ext cx="13176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002" y="4980195"/>
            <a:ext cx="1822122" cy="1882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816" y="5193671"/>
            <a:ext cx="2213378" cy="1664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86" y="3189767"/>
            <a:ext cx="1579675" cy="193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974" y="3517375"/>
            <a:ext cx="1292729" cy="163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595" y="5124483"/>
            <a:ext cx="1603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61195"/>
            <a:ext cx="1624440" cy="1840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80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Храните солдатские письма</a:t>
            </a:r>
            <a:endParaRPr lang="ru-RU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6992937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98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0_1add_798a2bc7_XL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0" y="0"/>
            <a:ext cx="9313920" cy="6858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574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Полевая почта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1419224"/>
            <a:ext cx="6538750" cy="474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11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Письма из дома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22650" y="1946102"/>
            <a:ext cx="4322763" cy="484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50" y="1484784"/>
            <a:ext cx="3048814" cy="330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33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Письма из дома</a:t>
            </a:r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0861" y="213316"/>
            <a:ext cx="4514000" cy="648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F:\неганова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2" t="9038" r="7786" b="14359"/>
          <a:stretch/>
        </p:blipFill>
        <p:spPr bwMode="auto">
          <a:xfrm>
            <a:off x="5238862" y="2924944"/>
            <a:ext cx="3214255" cy="36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05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Солдатские письма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182" y="1755774"/>
            <a:ext cx="6396133" cy="455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2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Зарцов</a:t>
            </a:r>
            <a:r>
              <a:rPr lang="ru-RU" b="1" dirty="0" smtClean="0"/>
              <a:t> Андрей </a:t>
            </a:r>
            <a:br>
              <a:rPr lang="ru-RU" b="1" dirty="0" smtClean="0"/>
            </a:br>
            <a:r>
              <a:rPr lang="ru-RU" b="1" dirty="0" err="1" smtClean="0"/>
              <a:t>Арсентьевич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599607" cy="4432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42340"/>
            <a:ext cx="2260210" cy="323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338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Зарцов</a:t>
            </a:r>
            <a:r>
              <a:rPr lang="ru-RU" b="1" dirty="0" smtClean="0"/>
              <a:t> Фёдор </a:t>
            </a:r>
            <a:br>
              <a:rPr lang="ru-RU" b="1" dirty="0" smtClean="0"/>
            </a:br>
            <a:r>
              <a:rPr lang="ru-RU" b="1" dirty="0" err="1" smtClean="0"/>
              <a:t>Арсентьевич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44824"/>
            <a:ext cx="3384376" cy="481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43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Вараксин</a:t>
            </a:r>
            <a:r>
              <a:rPr lang="ru-RU" b="1" dirty="0" smtClean="0"/>
              <a:t> Павел</a:t>
            </a: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26131" y="62301"/>
            <a:ext cx="4460378" cy="744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35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Сурков Алексей </a:t>
            </a:r>
            <a:endParaRPr lang="ru-RU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15391"/>
            <a:ext cx="732383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40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36</Words>
  <Application>Microsoft Office PowerPoint</Application>
  <PresentationFormat>Экран (4:3)</PresentationFormat>
  <Paragraphs>16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1_Тема Office</vt:lpstr>
      <vt:lpstr>Тема Office</vt:lpstr>
      <vt:lpstr>Письма эпохи войны</vt:lpstr>
      <vt:lpstr>Полевая почта</vt:lpstr>
      <vt:lpstr>Письма из дома</vt:lpstr>
      <vt:lpstr>Письма из дома</vt:lpstr>
      <vt:lpstr>Солдатские письма</vt:lpstr>
      <vt:lpstr>Зарцов Андрей  Арсентьевич</vt:lpstr>
      <vt:lpstr>Зарцов Фёдор  Арсентьевич</vt:lpstr>
      <vt:lpstr>Вараксин Павел</vt:lpstr>
      <vt:lpstr>Сурков Алексей </vt:lpstr>
      <vt:lpstr>Извещение</vt:lpstr>
      <vt:lpstr>Лебедева Людмила  Георгиевна</vt:lpstr>
      <vt:lpstr>Презентация PowerPoint</vt:lpstr>
      <vt:lpstr>Лебедева Мария  Николаевна</vt:lpstr>
      <vt:lpstr>Константин Симонов</vt:lpstr>
      <vt:lpstr>Солдатский треугольник</vt:lpstr>
      <vt:lpstr>Солдатами спасённая война</vt:lpstr>
      <vt:lpstr>Храните солдатские письма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21</cp:revision>
  <dcterms:created xsi:type="dcterms:W3CDTF">2020-02-17T16:07:17Z</dcterms:created>
  <dcterms:modified xsi:type="dcterms:W3CDTF">2020-03-10T18:54:06Z</dcterms:modified>
</cp:coreProperties>
</file>