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7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3.xml" ContentType="application/vnd.openxmlformats-officedocument.customXmlProperties+xml"/>
  <Override PartName="/customXml/itemProps7.xml" ContentType="application/vnd.openxmlformats-officedocument.customXmlProperties+xml"/>
  <Override PartName="/customXml/itemProps4.xml" ContentType="application/vnd.openxmlformats-officedocument.customXmlProperties+xml"/>
  <Override PartName="/customXml/itemProps8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9.xml" ContentType="application/vnd.openxmlformats-officedocument.customXmlProperties+xml"/>
  <Override PartName="/ppt/ink/inkAction9.xml" ContentType="application/vnd.ms-office.inkAction+xml"/>
  <Override PartName="/ppt/tags/tag10.xml" ContentType="application/vnd.openxmlformats-officedocument.presentationml.tags+xml"/>
  <Override PartName="/ppt/ink/inkAction10.xml" ContentType="application/vnd.ms-office.inkAction+xml"/>
  <Override PartName="/ppt/ink/inkAction1.xml" ContentType="application/vnd.ms-office.inkAction+xml"/>
  <Override PartName="/ppt/tags/tag1.xml" ContentType="application/vnd.openxmlformats-officedocument.presentationml.tags+xml"/>
  <Override PartName="/ppt/ink/inkAction7.xml" ContentType="application/vnd.ms-office.inkAction+xml"/>
  <Override PartName="/ppt/tags/tag7.xml" ContentType="application/vnd.openxmlformats-officedocument.presentationml.tags+xml"/>
  <Override PartName="/ppt/ink/inkAction8.xml" ContentType="application/vnd.ms-office.inkAction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customXml/itemProps11.xml" ContentType="application/vnd.openxmlformats-officedocument.customXmlProperties+xml"/>
  <Override PartName="/customXml/itemProps10.xml" ContentType="application/vnd.openxmlformats-officedocument.customXmlProperties+xml"/>
  <Override PartName="/customXml/itemProps12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0"/>
  </p:sldMasterIdLst>
  <p:notesMasterIdLst>
    <p:notesMasterId r:id="rId25"/>
  </p:notesMasterIdLst>
  <p:sldIdLst>
    <p:sldId id="256" r:id="rId11"/>
    <p:sldId id="294" r:id="rId12"/>
    <p:sldId id="377" r:id="rId13"/>
    <p:sldId id="378" r:id="rId14"/>
    <p:sldId id="385" r:id="rId15"/>
    <p:sldId id="386" r:id="rId16"/>
    <p:sldId id="387" r:id="rId17"/>
    <p:sldId id="388" r:id="rId18"/>
    <p:sldId id="389" r:id="rId19"/>
    <p:sldId id="390" r:id="rId20"/>
    <p:sldId id="391" r:id="rId21"/>
    <p:sldId id="392" r:id="rId22"/>
    <p:sldId id="393" r:id="rId23"/>
    <p:sldId id="407" r:id="rId24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78" autoAdjust="0"/>
    <p:restoredTop sz="86595" autoAdjust="0"/>
  </p:normalViewPr>
  <p:slideViewPr>
    <p:cSldViewPr snapToGrid="0">
      <p:cViewPr varScale="1">
        <p:scale>
          <a:sx n="59" d="100"/>
          <a:sy n="59" d="100"/>
        </p:scale>
        <p:origin x="-960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762"/>
    </p:cViewPr>
  </p:outlineViewPr>
  <p:notesTextViewPr>
    <p:cViewPr>
      <p:scale>
        <a:sx n="200" d="100"/>
        <a:sy n="2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customXml" Target="../customXml/item12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.xml"/><Relationship Id="rId19" Type="http://schemas.openxmlformats.org/officeDocument/2006/relationships/slide" Target="slides/slide9.xml"/><Relationship Id="rId31" Type="http://schemas.openxmlformats.org/officeDocument/2006/relationships/customXml" Target="../customXml/item1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Relationship Id="rId30" Type="http://schemas.openxmlformats.org/officeDocument/2006/relationships/customXml" Target="../customXml/item10.xml"/></Relationships>
</file>

<file path=ppt/ink/inkAction1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.14748E9" units="dev"/>
        </inkml:traceFormat>
        <inkml:channelProperties>
          <inkml:channelProperty channel="X" name="resolution" value="0.28222" units="1/cm"/>
          <inkml:channelProperty channel="Y" name="resolution" value="0.28222" units="1/cm"/>
          <inkml:channelProperty channel="T" name="resolution" value="1" units="1/dev"/>
        </inkml:channelProperties>
      </inkml:inkSource>
      <inkml:timestamp xml:id="ts0" timeString="2017-11-09T07:23:02.585Z"/>
    </inkml:context>
    <inkml:brush xml:id="br0">
      <inkml:brushProperty name="width" value="0.05931" units="cm"/>
      <inkml:brushProperty name="height" value="0.05931" units="cm"/>
      <inkml:brushProperty name="color" value="#F05A28"/>
    </inkml:brush>
    <inkml:brush xml:id="brinv">
      <inkml:brushProperty name="width" value="0.05" units="cm"/>
      <inkml:brushProperty name="height" value="0.05" units="cm"/>
      <inkml:brushProperty name="color" value="#000000"/>
      <inkml:brushProperty name="transparency" value="255"/>
    </inkml:brush>
  </inkml:definitions>
  <iact:action type="add" startTime="4208">
    <iact:property name="dataType"/>
    <iact:actionData xml:id="d0">
      <inkml:trace xmlns:inkml="http://www.w3.org/2003/InkML" xml:id="stk0" contextRef="#ctx0" brushRef="#br0">7 83 0,'0'4'187,"0"10"-187,0 -1 16,0 1 -16,0 -1 16,4 1 -16,-4 -1 15,0 -8 -15,5 3 16,-1 6 0,1 -14 -16,-1 4 15,-4 1 -15,9 -1 16,-4 -4 -16,-1 5 15,5 4 1,0 -5 0,0 -4 -16,4 9 15,-8 -4 -15,4 -5 16,-5 0 -16,1 0 16,-1 0 -1,1 0 1,-1 0 -16,1 0 15,-1 0 1,5 0 -16,-4 0 16,4 0 -16,-5 0 15,5 0 -15,0 0 16,-4 0 -16,-1 0 16,1 0 -16,-1 0 15,1 0 -15,-1 0 16,0 0 -16,1 0 15,-1 0 1,10 0 0,-5 -5 -1,0 5 -15,4 0 16,-4 -4 -16,-4 4 16,4 -9 -1,-5 9 -15,1 0 16,4 -5 -16,-5 5 15,5 0 -15,-4 -4 16,4 -1 -16,-5 1 31,5 -1 -15,-9 1 0,4 -1 -16,-4 1 15,5 -5 1,-1 9 -16,-4 -4 15,5 -5 -15,-1 9 16,-4 -9 0,0 4 -16,0 1 15,5 -1 -15,-1 1 16,-4 -1 -16,5 1 16,-5 -1 -16,4 5 15,-4 -4 -15,5 4 16,-1 -5 -1,-4 1 -15,0 -1 16,5 5 0,-5 -4 -1,4 -5 1,1 0 15,-5 0 0,0 4 -15,0 1 0,0 -1 -1,0 -3 -15,-5 8 16,5 -5 -16,-4 1 16,-1 -1 -16,-4 -4 15,-4 0 1,4 5 -16,0 -1 15,0 5 -15,4 -4 16,-3 4 -16,-1 0 16,0 0 -16,4 0 15,-4 0 1,5 0 0,-1 0 -16,1 0 15,-10 0 -15,10 0 16,-10 0 -1,10 0 -15,-5 4 16,4 -4 0,1 0 -16,-5 0 15,4 5 -15,1 -5 16,-1 0 -16,5 4 16,-4 -4 -16,0 0 31,-1 0 -16,-4 5 -8,5 -5 9,-5 0 -16,4 0 15,-4 0 -15,5 0 16,-10 0 -16,5 0 16,0 0 -16,5 0 15,-5 0 -15,4 0 16,-8 0 -16,4 4 15,4 -4 1,-4 0 0,1 9 -16,-1 -9 31,4 0 -15,1 0 109,-1 5 -110,1 -5 1,-5 4 -1,4 1 -15,1 -5 16,-1 4 -16,1 -4 16</inkml:trace>
    </iact:actionData>
  </iact:action>
  <iact:action type="add" startTime="4209">
    <iact:property name="dataType"/>
    <iact:actionData xml:id="d1">
      <inkml:trace xmlns:inkml="http://www.w3.org/2003/InkML" xml:id="stk1" contextRef="#ctx0" brushRef="#brinv">0 0 0</inkml:trace>
    </iact:actionData>
  </iact:action>
  <iact:action type="add" startTime="4210">
    <iact:property name="dataType"/>
    <iact:actionData xml:id="d2">
      <inkml:trace xmlns:inkml="http://www.w3.org/2003/InkML" xml:id="stk2" contextRef="#ctx0" brushRef="#brinv">412 246 0</inkml:trace>
    </iact:actionData>
  </iact:action>
</iact:actions>
</file>

<file path=ppt/ink/inkAction10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.14748E9" units="dev"/>
        </inkml:traceFormat>
        <inkml:channelProperties>
          <inkml:channelProperty channel="X" name="resolution" value="0.28222" units="1/cm"/>
          <inkml:channelProperty channel="Y" name="resolution" value="0.28222" units="1/cm"/>
          <inkml:channelProperty channel="T" name="resolution" value="1" units="1/dev"/>
        </inkml:channelProperties>
      </inkml:inkSource>
      <inkml:timestamp xml:id="ts0" timeString="2017-11-09T07:23:07.994Z"/>
    </inkml:context>
    <inkml:brush xml:id="br0">
      <inkml:brushProperty name="width" value="0.05931" units="cm"/>
      <inkml:brushProperty name="height" value="0.05931" units="cm"/>
      <inkml:brushProperty name="color" value="#F05A28"/>
    </inkml:brush>
    <inkml:brush xml:id="brinv">
      <inkml:brushProperty name="width" value="0.05" units="cm"/>
      <inkml:brushProperty name="height" value="0.05" units="cm"/>
      <inkml:brushProperty name="color" value="#000000"/>
      <inkml:brushProperty name="transparency" value="255"/>
    </inkml:brush>
  </inkml:definitions>
  <iact:action type="add" startTime="61181">
    <iact:property name="dataType"/>
    <iact:actionData xml:id="d0">
      <inkml:trace xmlns:inkml="http://www.w3.org/2003/InkML" xml:id="stk0" contextRef="#ctx0" brushRef="#br0">343 7 0,'4'0'156,"14"9"-156,5 -5 16,4 1 -16,-5 -5 16,5 4 -16,0 5 15,-9 -9 -15,0 5 16,0 -5 -16,9 4 16,0 1 -16,4 3 15,-18 -8 -15,10 0 16,13 0 -16,0 5 15,13 -1 -15,-4 -4 16,22 0 -16,-9 0 16,-8 0 -16,8 0 15,-9 0 -15,-18 9 16,-4 -9 -16,5 0 16,-5 5 -1,-9 -1 -15,9 1 0,-10 -5 16,1 9 -1,5 0 -15,-10 -9 16,10 9 -16,-10 -5 16,14 1 -16,9 -5 15,-14 0 -15,5 4 16,-9 -4 -16,-9 0 16,-4 0 -16,4 0 15,-9 5 95,0 -1 -95,4 10 -15,-4 -1 16,5 -4 -16,-1 9 15,-4 0 -15,9 13 16,-9 -13 -16,9 9 16,0 4 -16,0 1 15,-5 -1 -15,10 9 16,4 1 0,-9 4 -16,-5 -5 15,1 9 -15,8 1 16,-8 -1 -16,-1 -9 36,1 -8 -36,4 3 16,-9 10 -16,13 0 16,-13 9 -16,0 0 15,0 -5 -15,0 -9 16,0 -8 -16,0 -1 16,0 -13 -16,0 4 15,0 -4 -15,0 0 16,0 -4 -16,0 -5 15,0 4 -15,0 -9 16,-9 10 -16,9 -10 16,-4 -4 -16,-1 9 15,5 -4 -15,-9 4 16,5 0 -16,-1 -9 16,1 9 -16,-1 -9 15,1 0 -15,-1 0 16,1 0 -16,-10 0 15,-17 0 1,-9 0 -16,-5 0 16,0 0 -16,-13 0 15,8 0 -15,1 0 16,-5 0 -16,0 0 16,9 0 -16,-8 0 15,-6 0 -15,-3 0 16,-1 0 -16,5 0 15,-10 0 -15,-3 0 16,12 0 -16,6 0 16,-6 4 -16,5 -4 15,-4 18 -15,4 -13 16,10 4 -16,-6 -9 16,5 13 -16,1 -13 15,12 0 -15,-8 0 16,13 0 -16,-9 0 15,18 0 -15,0 0 16,14 4 -16,-5 -4 16</inkml:trace>
    </iact:actionData>
  </iact:action>
  <iact:action type="add" startTime="61182">
    <iact:property name="dataType"/>
    <iact:actionData xml:id="d1">
      <inkml:trace xmlns:inkml="http://www.w3.org/2003/InkML" xml:id="stk1" contextRef="#ctx0" brushRef="#brinv">0 0 0</inkml:trace>
    </iact:actionData>
  </iact:action>
  <iact:action type="add" startTime="61183">
    <iact:property name="dataType"/>
    <iact:actionData xml:id="d2">
      <inkml:trace xmlns:inkml="http://www.w3.org/2003/InkML" xml:id="stk2" contextRef="#ctx0" brushRef="#brinv">1695 1389 0</inkml:trace>
    </iact:actionData>
  </iact:action>
</iact:actions>
</file>

<file path=ppt/ink/inkAction7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.14748E9" units="dev"/>
        </inkml:traceFormat>
        <inkml:channelProperties>
          <inkml:channelProperty channel="X" name="resolution" value="0.28222" units="1/cm"/>
          <inkml:channelProperty channel="Y" name="resolution" value="0.28222" units="1/cm"/>
          <inkml:channelProperty channel="T" name="resolution" value="1" units="1/dev"/>
        </inkml:channelProperties>
      </inkml:inkSource>
      <inkml:timestamp xml:id="ts0" timeString="2017-11-09T07:23:06.711Z"/>
    </inkml:context>
    <inkml:brush xml:id="br0">
      <inkml:brushProperty name="width" value="0.05931" units="cm"/>
      <inkml:brushProperty name="height" value="0.05931" units="cm"/>
      <inkml:brushProperty name="color" value="#F05A28"/>
    </inkml:brush>
    <inkml:brush xml:id="brinv">
      <inkml:brushProperty name="width" value="0.05" units="cm"/>
      <inkml:brushProperty name="height" value="0.05" units="cm"/>
      <inkml:brushProperty name="color" value="#000000"/>
      <inkml:brushProperty name="transparency" value="255"/>
    </inkml:brush>
  </inkml:definitions>
  <iact:action type="add" startTime="4916">
    <iact:property name="dataType"/>
    <iact:actionData xml:id="d0">
      <inkml:trace xmlns:inkml="http://www.w3.org/2003/InkML" xml:id="stk0" contextRef="#ctx0" brushRef="#br0">2020 47 0,'0'-9'141,"0"5"-126,9 4 -15,0 0 16,0 0 -16,0 0 16,4 0 -16,-8 0 15,8 0 -15,-4 0 16,0 0 -16,4 0 16,-8 0 -1,8 0 -15,5 0 16,-4 0 -16,8 0 15,5 0 -15,-9 0 16,0 0 -16,0 0 16,0 0 -16,0 0 15,0 0 -15,-5 0 16,5 0 -16,-5 -5 16,-4 5 -16,5 0 15,4 -4 -15,-5 4 16,-8 0 -16,8 0 15,5 0 -15,-4 -5 16,4 1 -16,8 4 16,-12 0 -16,-5 0 15,4 -5 -15,-4 5 16,-4 0 -16,-1 0 16,5 0 -16,0 0 15,-4 0 1,4 0 15,0 0 -31,0 0 16,-1 0 -16,6 0 15,-5 0 1,0 0 -16,4 0 16,1 0 -16,-1 0 15,-8 0 -15,13 0 16,-9 0 -16,0 0 15,4 0 -15,0 0 16,-4 0 -16,5 0 16,-5 0 -16,4 0 15,1 0 -15,4 0 16,-5 0 -16,1 0 16,-10 0 -16,10 0 15,-1 0 -15,-4 0 16,0 0 -16,4 0 15,5 0 -15,-4 0 16,8 5 -16,-8 -1 16,4 -4 -16,-5 0 15,5 0 -15,-5 0 16,1 5 -16,-1 -5 16,5 0 -16,0 0 15,-9 0 -15,0 0 16,0 0 -16,4 0 15,-4 0 1,-4 0 -16,4 0 16,-5 0 -1,1 0 -15,-1 0 16,1 0 0,4 0 -16,-5 0 15,10 0 -15,4 0 16,0 0 -16,9 0 15,-10 0 -15,-3 0 16,4 0 -16,-5 0 16,1 0 -16,-1 0 15,5 0 -15,-4 0 16,3 0 -16,-8 0 16,-4 0 -16,4 0 15,0 0 -15,4 0 16,-8 0 -16,8 0 15,1 0 -15,-1 0 16,5 0 -16,-9 0 16,5 0 -16,-1 0 15,9 0 -15,1 0 16,13 0 -16,-5 0 16,0 0 -16,-8 0 15,-10 0 -15,5 0 16,-9 0 -1,9 0 -15,-4 0 16,-5 0 -16,4 0 16,-4 0 -16,4 0 15,-4 0 -15,5 0 16,-5 0 -16,-5 0 16,10 0 -16,4 0 15,9 0 -15,-5 0 16,14 0 -16,-9 0 15,9 0 -15,-14 0 16,-4 0 -16,9 0 16,-14 0 -16,1 0 15,-10 0 1,5 0 -16,0 0 16,0 0 -16,-4 0 15,-1 0 -15,1 0 16,-1 0 -16,10 0 15,-10 0 1,9 0 0,-4 -5 -16,5 5 0,-1 -4 15,5 4 1,0 -5 -16,5 1 16,-10 4 -16,5 0 15,-9 0 -15,0 0 16,9 0 -16,-9 0 15,4 0 -15,-8 0 16,-1 0 -16,10 0 16,-5 0 -16,0 0 15,4 0 -15,-4 0 16,0 0 -16,9 9 16,0 -9 -1,-5 4 -15,1 -4 16,-10 0 -16,10 0 15,-5 0 -15,0 0 16,4 5 -16,10 4 16,-15 -9 -16,-3 0 15,8 0 -15,-4 0 16,0 0 -16,0 0 16,0 0 -16,5 0 15,-10 0 -15,10 0 16,-10 0 -16,1 0 15,-1 0 -15,1 0 32,-1 0 -17,1 0 1</inkml:trace>
    </iact:actionData>
  </iact:action>
  <iact:action type="add" startTime="26971">
    <iact:property name="dataType"/>
    <iact:actionData xml:id="d1">
      <inkml:trace xmlns:inkml="http://www.w3.org/2003/InkML" xml:id="stk1" contextRef="#ctx0" brushRef="#br0">7 311 0,'9'0'90,"9"0"-90,0 0 16,-1 0 -16,19 0 16,-4 0 -16,8 0 15,-9 0 -15,1 0 16,-10 0 -16,5 0 16,9 0 -1,-14 0 -15,-4 0 16,0 0 -16,-4 0 15,-1 0 -15,5 0 16,-4 0 -16,-1 0 16,-4 0 -16,0 0 15,0 0 -15,0 0 16,4 0 -16,-4 0 16,9 0 -16,-4 0 15,-5 0 -15,9 0 16,-5 0 -16,9 0 15,1 0 -15,4 0 16,4 0 -16,-8 0 16,21 0 -16,-21 0 15,13 0 -15,-5 0 16,5 0 -16,-14 0 16,5 0 -16,0 0 15,5 0 -15,3 0 16,-3 0 -16,-10 0 15,10 0 -15,-5 0 16,-5 0 -16,-9 0 16,5 0 -1,5 0 -15,4 0 16,-5 0 -16,9 0 0,-8 0 16,4 0 -1,4 0 -15,-8 0 16,-5 0 -16,-1 0 15,-3 0 -15,-5 0 16,0 0 -16,0 0 16,0 0 -16,4 0 15,-8 0 -15,4 0 16,0 0 -16,4 0 16,1 0 -16,-1 0 15,-4 0 -15,0 0 16,-5 0 -16,5 0 15,-4 0 -15,4 0 16,0 0 -16,4 0 16,-8 -4 -1,4 4 -15,-5 0 16,5 0 -16,-4 0 16,4 0 -1,-5 -5 1,5 5 -1,-4 -4 -15,3 0 16,-3 4 0,-1 0 -1,5 0 -15,0 -5 16,0 5 -16,-4 0 16,-1 0 -16,5 0 15,-4 -9 -15,-1 9 16,1 0 -16,4 0 15,-9 -4 1,4 4 0,5 0 -1,-9 -5 1,5 5 15</inkml:trace>
    </iact:actionData>
  </iact:action>
  <iact:action type="add" startTime="26972">
    <iact:property name="dataType"/>
    <iact:actionData xml:id="d2">
      <inkml:trace xmlns:inkml="http://www.w3.org/2003/InkML" xml:id="stk2" contextRef="#ctx0" brushRef="#brinv">0 0 0</inkml:trace>
    </iact:actionData>
  </iact:action>
  <iact:action type="add" startTime="26973">
    <iact:property name="dataType"/>
    <iact:actionData xml:id="d3">
      <inkml:trace xmlns:inkml="http://www.w3.org/2003/InkML" xml:id="stk3" contextRef="#ctx0" brushRef="#brinv">4770 318 0</inkml:trace>
    </iact:actionData>
  </iact:action>
</iact:actions>
</file>

<file path=ppt/ink/inkAction8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.14748E9" units="dev"/>
        </inkml:traceFormat>
        <inkml:channelProperties>
          <inkml:channelProperty channel="X" name="resolution" value="0.28222" units="1/cm"/>
          <inkml:channelProperty channel="Y" name="resolution" value="0.28222" units="1/cm"/>
          <inkml:channelProperty channel="T" name="resolution" value="1" units="1/dev"/>
        </inkml:channelProperties>
      </inkml:inkSource>
      <inkml:timestamp xml:id="ts0" timeString="2017-11-09T07:23:07.128Z"/>
    </inkml:context>
    <inkml:brush xml:id="br0">
      <inkml:brushProperty name="width" value="0.05931" units="cm"/>
      <inkml:brushProperty name="height" value="0.05931" units="cm"/>
      <inkml:brushProperty name="color" value="#F05A28"/>
    </inkml:brush>
    <inkml:brush xml:id="brinv">
      <inkml:brushProperty name="width" value="0.05" units="cm"/>
      <inkml:brushProperty name="height" value="0.05" units="cm"/>
      <inkml:brushProperty name="color" value="#000000"/>
      <inkml:brushProperty name="transparency" value="255"/>
    </inkml:brush>
  </inkml:definitions>
  <iact:action type="add" startTime="49781">
    <iact:property name="dataType"/>
    <iact:actionData xml:id="d0">
      <inkml:trace xmlns:inkml="http://www.w3.org/2003/InkML" xml:id="stk0" contextRef="#ctx0" brushRef="#br0">7 56 0,'0'-4'172,"4"-1"-156,1 5 -16,8 -9 16,1 9 -16,-5 0 15,4 0 -15,0 0 16,-8 -4 -16,8 4 15,-8 0 1,8 0 -16,1 0 0,-1 0 16,-4 0 -1,0 0 -15,9 0 16,-4 0 -16,3 0 16,-3 0 -16,-5 0 15,4 0 -15,-8 0 16,8 0 -16,-8 0 15,4 0 -15,-5 0 16,5 0 -16,0 0 16,-4 0 -1,4 -5 1,0 5 -16,4 0 16,0 0 -16,-4 0 15,5 0 -15,4 0 16,-5 -4 -16,5 4 15,5 -5 -15,-14 5 16,4 -4 -16,0 4 16,-8 -5 -16,8 5 15,1 -4 -15,-10 4 16,5 0 -16,-4 0 16,4 0 -1,0 0 -15,4 0 0,1 0 16,-1 0 -1,-4 0 -15,4 0 16,-8 0 -16,-1 0 16,1 0 -16,-1 0 15,5 0 -15,-4 0 16,4 0 0,0 0 -16,4 0 15,-4 0 -15,-4 0 16,13 0 -16,-14 0 15,10 4 -15,-1 -4 16,0 9 -16,-4 -4 16,-4 -5 -16,-1 0 15</inkml:trace>
    </iact:actionData>
  </iact:action>
  <iact:action type="add" startTime="49782">
    <iact:property name="dataType"/>
    <iact:actionData xml:id="d1">
      <inkml:trace xmlns:inkml="http://www.w3.org/2003/InkML" xml:id="stk1" contextRef="#ctx0" brushRef="#brinv">0 0 0</inkml:trace>
    </iact:actionData>
  </iact:action>
  <iact:action type="add" startTime="49783">
    <iact:property name="dataType"/>
    <iact:actionData xml:id="d2">
      <inkml:trace xmlns:inkml="http://www.w3.org/2003/InkML" xml:id="stk2" contextRef="#ctx0" brushRef="#brinv">771 63 0</inkml:trace>
    </iact:actionData>
  </iact:action>
</iact:actions>
</file>

<file path=ppt/ink/inkAction9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.14748E9" units="dev"/>
        </inkml:traceFormat>
        <inkml:channelProperties>
          <inkml:channelProperty channel="X" name="resolution" value="0.28222" units="1/cm"/>
          <inkml:channelProperty channel="Y" name="resolution" value="0.28222" units="1/cm"/>
          <inkml:channelProperty channel="T" name="resolution" value="1" units="1/dev"/>
        </inkml:channelProperties>
      </inkml:inkSource>
      <inkml:timestamp xml:id="ts0" timeString="2017-11-09T07:23:07.578Z"/>
    </inkml:context>
    <inkml:brush xml:id="br0">
      <inkml:brushProperty name="width" value="0.05931" units="cm"/>
      <inkml:brushProperty name="height" value="0.05931" units="cm"/>
      <inkml:brushProperty name="color" value="#F05A28"/>
    </inkml:brush>
    <inkml:brush xml:id="brinv">
      <inkml:brushProperty name="width" value="0.05" units="cm"/>
      <inkml:brushProperty name="height" value="0.05" units="cm"/>
      <inkml:brushProperty name="color" value="#000000"/>
      <inkml:brushProperty name="transparency" value="255"/>
    </inkml:brush>
  </inkml:definitions>
  <iact:action type="add" startTime="5654">
    <iact:property name="dataType"/>
    <iact:actionData xml:id="d0">
      <inkml:trace xmlns:inkml="http://www.w3.org/2003/InkML" xml:id="stk0" contextRef="#ctx0" brushRef="#br0">173 47 0,'0'-4'246,"4"4"-230,5 4 -16,0 9 15,-4 -4 -15,8 14 16,-9 -10 -16,1 1 16,8 8 -16,-8 -13 15,-5 5 -15,9 -5 16,-5 -5 -16,-4 5 16,0 -5 -1,5 1 141,-1 -10 -156,1 -8 16,-1 4 -16,-4 0 16,14 0 -16,-14 -4 15,13 -10 -15,-8 14 16,4 -4 -16,-5 -1 16,5 1 -16,-4 -5 15,-1 9 -15,0 0 16,-4 0 -1,5 5 -15,-5 -1 32,4 1 -17</inkml:trace>
    </iact:actionData>
  </iact:action>
  <iact:action type="add" startTime="10713">
    <iact:property name="dataType"/>
    <iact:actionData xml:id="d1">
      <inkml:trace xmlns:inkml="http://www.w3.org/2003/InkML" xml:id="stk1" contextRef="#ctx0" brushRef="#br0">410 468 0,'0'-4'215,"5"13"-168,-5 4 -47,4 1 16,-4 -5 -16,0 4 16,5 -4 -16,-5 9 15,4 -5 -15,-4 1 16,0 -10 -16,5 14 15,-5 -4 -15,9 -10 16,-9 5 -16,4 5 16,-4 -10 -16,5 1 15,-1 8 -15,1 -13 16,-5 9 0,0 -5 -16,4 1 31,-4 -1 -16,5 -4 32,-1 0 -31,5 0 0,0 0 -1,-9 -9 -15,9 -4 16,0 -5 -16,-5 -4 15,5 -1 -15,-4 -4 16,-1 9 -16,5 1 16,-9 -6 -16,5 10 15,4 -10 -15,-9 14 16,4 -4 -16,1 4 16,-5 4 -16,4 1 15,-4 -1 1</inkml:trace>
    </iact:actionData>
  </iact:action>
  <iact:action type="add" startTime="14596">
    <iact:property name="dataType"/>
    <iact:actionData xml:id="d2">
      <inkml:trace xmlns:inkml="http://www.w3.org/2003/InkML" xml:id="stk2" contextRef="#ctx0" brushRef="#br0">7 961 0,'0'5'266,"0"-1"-266,0 5 15,0 0 -15,9 9 16,-5 -9 -16,1 4 15,-1 1 -15,5 -5 16,0 9 -16,-4 -9 16,-1 0 -16,5 0 15,-9 0 1,4 -5 0,1 1 -16,-5 -1 15,4 1 1,-4 -1 -1,5 1 48,-1 -5 24,1 0 -87,-1 0 16,5 0 -16,-4 0 16,4 -9 -16,0 -5 15,0 5 -15,4 -9 16,-4 9 -16,9 -4 16,-13 8 -16,-1 1 15,1 -5 -15,-1 9 16,-4 -5 -16,5 1 15,-5 -1 17,4 1 -17,0 0 204,-4 -1 -219,5 5 16,4 -4 -16,-9 -5 15,4 4 -15,1 1 16,-1 4 -16,-4 -5 91</inkml:trace>
    </iact:actionData>
  </iact:action>
  <iact:action type="add" startTime="14597">
    <iact:property name="dataType"/>
    <iact:actionData xml:id="d3">
      <inkml:trace xmlns:inkml="http://www.w3.org/2003/InkML" xml:id="stk3" contextRef="#ctx0" brushRef="#brinv">0 0 0</inkml:trace>
    </iact:actionData>
  </iact:action>
  <iact:action type="add" startTime="14598">
    <iact:property name="dataType"/>
    <iact:actionData xml:id="d4">
      <inkml:trace xmlns:inkml="http://www.w3.org/2003/InkML" xml:id="stk4" contextRef="#ctx0" brushRef="#brinv">574 1138 0</inkml:trace>
    </iact:actionData>
  </iact:action>
</iact:action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AED03B7-3990-43BA-9F1C-886A82D41B0F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BF1996-770A-4A65-9024-F9EC0A52D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8118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ase.garant.ru/199499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base.garant.ru/70662982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C293D-E200-4AEB-8D3D-563337BE143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6302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7DBD63-267C-451C-BE00-2D39C729B066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6574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23. Аттестационные комиссии организаций дают рекомендации работодателю о возможности назначения на соответствующие должности педагогических работников лиц, не имеющих специальной подготовки или стажа работы, установленных в разделе "Требования к квалификации" </a:t>
            </a:r>
            <a:r>
              <a:rPr lang="ru-RU" smtClean="0">
                <a:hlinkClick r:id="rId3"/>
              </a:rPr>
              <a:t>раздела</a:t>
            </a:r>
            <a:r>
              <a:rPr lang="ru-RU" smtClean="0"/>
              <a:t> "Квалификационные характеристики должностей работников образования" Единого квалификационного справочника должностей руководителей, специалистов и служащих</a:t>
            </a:r>
            <a:r>
              <a:rPr lang="ru-RU" smtClean="0">
                <a:hlinkClick r:id="rId4"/>
              </a:rPr>
              <a:t>*(3)</a:t>
            </a:r>
            <a:r>
              <a:rPr lang="ru-RU" smtClean="0"/>
              <a:t> и (или) профессиональными стандартами, но обладающих достаточным практическим опытом и компетентностью, выполняющих качественно и в полном объеме возложенные на них должностные обязанности.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9011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4D793C-7EC0-4DF6-8F98-700A1F7CB2C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1809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874B4-A67E-4407-AD19-EBC402C1A4C0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FA95E-CF9E-449D-AB43-3BF7857C7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94EF-E664-4077-9B55-EC1585B65337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AA212-9D01-4A83-96E2-E30808047C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544D7-4536-4AAF-B6C2-463D6C250B93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81A26-811A-40BA-8771-AA787CAE14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3B66C-D67D-43D5-868F-2C8840833A24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A60F1-005C-4B91-87D6-5DC6EE6CF7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926E4-D5FD-44DA-BA1A-951C575E301A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95EA6-BC52-496B-905F-5170ABCC2E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BA38-59C8-4ED5-83FB-F5DC355C1F4C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2E436-9A65-4B84-BAAA-330B8115FF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9EC30-68C4-4079-96D8-938FBD9B0A27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3351B-31E0-4B0A-94EC-6DA65CE42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84D85-D3B6-4F2C-B334-B3901B55DA2E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23B52-31CA-4CAC-B162-8709DD51B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E0CF3-1A77-4B9B-B20D-22E5CB9D1707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2103F-B2E0-46BD-93F5-BF1B52EC4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C0639-30E8-4E93-8078-F7D593A9BA14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C8709-6720-4232-A0C5-079DEA19B7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6453F-FD5B-4447-B485-7B26BADF509D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E6BE9-9525-47EE-B877-94041D407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F19A8C-4018-4CC0-9CF2-DAEEED435BAA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427577-E43C-49AD-9043-3432508447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11/relationships/inkAction" Target="../ink/inkAction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11/relationships/inkAction" Target="../ink/inkAction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11/relationships/inkAction" Target="../ink/inkAction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11/relationships/inkAction" Target="../ink/inkAction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ags" Target="../tags/tag1.xml"/><Relationship Id="rId4" Type="http://schemas.microsoft.com/office/2011/relationships/inkAction" Target="../ink/inkAction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97711"/>
            <a:ext cx="6827054" cy="1540277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Профессиональные стандарты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6688" y="3573463"/>
            <a:ext cx="11803062" cy="328453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3600" b="1" i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i="1" dirty="0"/>
              <a:t>Артёменкова Татьяна Анатольевна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/>
              <a:t>доктор педагогических наук, профессор, генеральный директор Института повышения квалификации «Конверсия» – Высшая школа бизнеса. </a:t>
            </a:r>
            <a:r>
              <a:rPr lang="ru-RU" sz="3600" dirty="0" smtClean="0"/>
              <a:t>г. </a:t>
            </a:r>
            <a:r>
              <a:rPr lang="ru-RU" sz="3600" dirty="0"/>
              <a:t>Ярославль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dirty="0"/>
              <a:t>www.ipkon.ru</a:t>
            </a: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2369"/>
    </mc:Choice>
    <mc:Fallback>
      <p:transition spd="slow" advTm="1236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977" y="3062321"/>
            <a:ext cx="10515600" cy="2149813"/>
          </a:xfrm>
          <a:noFill/>
        </p:spPr>
        <p:txBody>
          <a:bodyPr/>
          <a:lstStyle/>
          <a:p>
            <a:pPr marL="0" indent="0">
              <a:buNone/>
            </a:pPr>
            <a:endParaRPr lang="ru-RU" b="1" i="1" dirty="0" smtClean="0"/>
          </a:p>
          <a:p>
            <a:pPr marL="0" indent="0" algn="ctr">
              <a:buNone/>
            </a:pPr>
            <a:r>
              <a:rPr lang="ru-RU" b="1" i="1" dirty="0" smtClean="0"/>
              <a:t>Документы </a:t>
            </a:r>
            <a:r>
              <a:rPr lang="ru-RU" b="1" i="1" dirty="0"/>
              <a:t>из графы «Ожидаемый результат» станут подтверждением работы учреждения по внедрению </a:t>
            </a:r>
            <a:r>
              <a:rPr lang="ru-RU" b="1" i="1" dirty="0" err="1"/>
              <a:t>профстандартов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61925"/>
            <a:ext cx="4800600" cy="1325563"/>
          </a:xfrm>
          <a:noFill/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План-график</a:t>
            </a:r>
            <a:endParaRPr lang="ru-RU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xmlns:iact="http://schemas.microsoft.com/office/powerpoint/2014/inkAction" xmlns="" Requires="p14 iact">
          <p:contentPart p14:bwMode="auto" r:id="rId3">
            <p14:nvContentPartPr>
              <p14:cNvPr id="5" name="Рукописный ввод 4"/>
              <p14:cNvContentPartPr/>
              <p14:nvPr>
                <p:custDataLst>
                  <p:tags r:id="rId4"/>
                </p:custDataLst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1213506" y="3966115"/>
              <a:ext cx="7572848" cy="505102"/>
            </p14:xfrm>
          </p:contentPart>
        </mc:Choice>
        <mc:Fallback>
          <p:pic>
            <p:nvPicPr>
              <p:cNvPr id="5" name="Рукописный ввод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173824" y="3926530"/>
                <a:ext cx="7652211" cy="58427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3069633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3789"/>
    </mc:Choice>
    <mc:Fallback>
      <p:transition spd="slow" advTm="337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369" y="248393"/>
            <a:ext cx="10796081" cy="1325563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Сквозные </a:t>
            </a:r>
            <a:r>
              <a:rPr lang="ru-RU" dirty="0" err="1" smtClean="0"/>
              <a:t>профстандарты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09422200"/>
              </p:ext>
            </p:extLst>
          </p:nvPr>
        </p:nvGraphicFramePr>
        <p:xfrm>
          <a:off x="546370" y="1778397"/>
          <a:ext cx="10873902" cy="4351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765"/>
                <a:gridCol w="4270964"/>
                <a:gridCol w="2965467"/>
                <a:gridCol w="2604706"/>
              </a:tblGrid>
              <a:tr h="1028073">
                <a:tc>
                  <a:txBody>
                    <a:bodyPr/>
                    <a:lstStyle/>
                    <a:p>
                      <a:pPr marR="5016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Код 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  <a:tc>
                  <a:txBody>
                    <a:bodyPr/>
                    <a:lstStyle/>
                    <a:p>
                      <a:pPr marR="527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Раздел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  <a:tc>
                  <a:txBody>
                    <a:bodyPr/>
                    <a:lstStyle/>
                    <a:p>
                      <a:pPr marL="25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Наименование стандарта 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Нормативный правовой акт, утвердивший стандарт 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</a:tr>
              <a:tr h="10280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06.001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Связь, </a:t>
                      </a:r>
                      <a:endParaRPr lang="ru-RU" sz="9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информационные и коммуникационные технологии 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Программист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Приказ Минтруда России от 18 ноября 2013 г. № 679н 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</a:tr>
              <a:tr h="15061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07.002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effectLst/>
                        </a:rPr>
                        <a:t>Административноуправленческая</a:t>
                      </a:r>
                      <a:r>
                        <a:rPr lang="ru-RU" sz="1500" dirty="0">
                          <a:effectLst/>
                        </a:rPr>
                        <a:t> и офисная деятельность 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Специалист по организационному и документационному обеспечению управления организацией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Приказ Минтруда России от 6 мая 2015 г. № 276н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</a:tr>
              <a:tr h="7890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07.003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Специалист по управлению персоналом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  <a:tc>
                  <a:txBody>
                    <a:bodyPr/>
                    <a:lstStyle/>
                    <a:p>
                      <a:pPr marL="6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Приказ Минтруда России от 6 октября 2015 г. № 691н 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476" marR="32583" marT="71890" marB="0"/>
                </a:tc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xmlns:iact="http://schemas.microsoft.com/office/powerpoint/2014/inkAction" xmlns="" Requires="p14 iact">
          <p:contentPart p14:bwMode="auto" r:id="rId3">
            <p14:nvContentPartPr>
              <p14:cNvPr id="5" name="Рукописный ввод 4"/>
              <p14:cNvContentPartPr/>
              <p14:nvPr>
                <p:custDataLst>
                  <p:tags r:id="rId4"/>
                </p:custDataLst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5889597" y="5588131"/>
              <a:ext cx="1224182" cy="99598"/>
            </p14:xfrm>
          </p:contentPart>
        </mc:Choice>
        <mc:Fallback>
          <p:pic>
            <p:nvPicPr>
              <p:cNvPr id="5" name="Рукописный ввод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849954" y="5549226"/>
                <a:ext cx="1303468" cy="17740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2562714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9224"/>
    </mc:Choice>
    <mc:Fallback>
      <p:transition spd="slow" advTm="692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93943997"/>
              </p:ext>
            </p:extLst>
          </p:nvPr>
        </p:nvGraphicFramePr>
        <p:xfrm>
          <a:off x="505838" y="2166398"/>
          <a:ext cx="10933889" cy="3669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541"/>
                <a:gridCol w="2781088"/>
                <a:gridCol w="3316125"/>
                <a:gridCol w="3674135"/>
              </a:tblGrid>
              <a:tr h="640080">
                <a:tc>
                  <a:txBody>
                    <a:bodyPr/>
                    <a:lstStyle/>
                    <a:p>
                      <a:pPr marR="171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Код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  <a:tc>
                  <a:txBody>
                    <a:bodyPr/>
                    <a:lstStyle/>
                    <a:p>
                      <a:pPr marR="177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Раздел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Наименование стандарта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Нормативный правовой акт, утвердивший стандарт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08.002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Финансы и экономика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Бухгалтер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Приказ Минтруда России от 22 декабря 2014 г. № 1061н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08.026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Специалист по закупкам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Приказ Минтруда России от 6 сентября 2015 г. № 625н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40.054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Сквозные виды профессиональной деятельности в промышленности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Специалист по охране труда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Приказ Минтруда России от 4 августа 2014 г. № 524н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40.56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Специалист по противопожарной профилактике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Приказ Минтруда России от 28 октября 2014 г. № 814н 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73025" marT="88265" marB="0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5837" y="365125"/>
            <a:ext cx="10933889" cy="1325563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Сквозные </a:t>
            </a:r>
            <a:r>
              <a:rPr lang="ru-RU" dirty="0" err="1" smtClean="0"/>
              <a:t>профстандарты</a:t>
            </a:r>
            <a:endParaRPr lang="ru-RU" dirty="0"/>
          </a:p>
        </p:txBody>
      </p:sp>
      <mc:AlternateContent xmlns:mc="http://schemas.openxmlformats.org/markup-compatibility/2006">
        <mc:Choice xmlns:p14="http://schemas.microsoft.com/office/powerpoint/2010/main" xmlns:iact="http://schemas.microsoft.com/office/powerpoint/2014/inkAction" xmlns="" Requires="p14 iact">
          <p:contentPart p14:bwMode="auto" r:id="rId3">
            <p14:nvContentPartPr>
              <p14:cNvPr id="3" name="Рукописный ввод 2"/>
              <p14:cNvContentPartPr/>
              <p14:nvPr>
                <p:custDataLst>
                  <p:tags r:id="rId4"/>
                </p:custDataLst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6793499" y="3638866"/>
              <a:ext cx="911018" cy="1806984"/>
            </p14:xfrm>
          </p:contentPart>
        </mc:Choice>
        <mc:Fallback>
          <p:pic>
            <p:nvPicPr>
              <p:cNvPr id="3" name="Рукописный ввод 2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6753890" y="3599204"/>
                <a:ext cx="990237" cy="188630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3774732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1582"/>
    </mc:Choice>
    <mc:Fallback>
      <p:transition spd="slow" advTm="215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85686"/>
            <a:ext cx="5638800" cy="1239939"/>
          </a:xfrm>
          <a:noFill/>
        </p:spPr>
        <p:txBody>
          <a:bodyPr/>
          <a:lstStyle/>
          <a:p>
            <a:r>
              <a:rPr lang="en-US" b="1" dirty="0" smtClean="0"/>
              <a:t>II </a:t>
            </a:r>
            <a:r>
              <a:rPr lang="ru-RU" b="1" dirty="0" smtClean="0"/>
              <a:t>этап </a:t>
            </a:r>
            <a:r>
              <a:rPr lang="ru-RU" b="1" dirty="0"/>
              <a:t>- Основной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900" y="2320925"/>
            <a:ext cx="10515600" cy="4351338"/>
          </a:xfrm>
        </p:spPr>
        <p:txBody>
          <a:bodyPr/>
          <a:lstStyle/>
          <a:p>
            <a:pPr lvl="0"/>
            <a:r>
              <a:rPr lang="ru-RU" dirty="0"/>
              <a:t>На этом этапе должны быть реализованы все позиции Плана-графика внедрения профессиональных стандартов и других организационно-управленческих документов </a:t>
            </a:r>
            <a:r>
              <a:rPr lang="ru-RU" dirty="0" smtClean="0"/>
              <a:t>учреждения </a:t>
            </a:r>
            <a:r>
              <a:rPr lang="ru-RU" dirty="0"/>
              <a:t>по введению профессиональных стандартов.</a:t>
            </a:r>
          </a:p>
          <a:p>
            <a:r>
              <a:rPr lang="ru-RU" dirty="0"/>
              <a:t>После выхода профессионального стандарта директору </a:t>
            </a:r>
            <a:r>
              <a:rPr lang="ru-RU" dirty="0" smtClean="0"/>
              <a:t>учреждения необходимо </a:t>
            </a:r>
            <a:r>
              <a:rPr lang="ru-RU" dirty="0"/>
              <a:t>в первую очередь обратить внимание на дату, с которого он вводится в действие, и изучить квалификационные требования, прописанные в нем, а также как описана трудовая функция и трудовые действия.</a:t>
            </a:r>
          </a:p>
        </p:txBody>
      </p:sp>
      <mc:AlternateContent xmlns:mc="http://schemas.openxmlformats.org/markup-compatibility/2006">
        <mc:Choice xmlns:p14="http://schemas.microsoft.com/office/powerpoint/2010/main" xmlns:iact="http://schemas.microsoft.com/office/powerpoint/2014/inkAction" xmlns="" Requires="p14 iact">
          <p:contentPart p14:bwMode="auto" r:id="rId3">
            <p14:nvContentPartPr>
              <p14:cNvPr id="5" name="Рукописный ввод 4"/>
              <p14:cNvContentPartPr/>
              <p14:nvPr>
                <p:custDataLst>
                  <p:tags r:id="rId4"/>
                </p:custDataLst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8145793" y="4008800"/>
              <a:ext cx="2690354" cy="2205373"/>
            </p14:xfrm>
          </p:contentPart>
        </mc:Choice>
        <mc:Fallback>
          <p:pic>
            <p:nvPicPr>
              <p:cNvPr id="5" name="Рукописный ввод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8106136" y="3969135"/>
                <a:ext cx="2769669" cy="228470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2986243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86428"/>
    </mc:Choice>
    <mc:Fallback>
      <p:transition spd="slow" advTm="864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3588" y="2389188"/>
            <a:ext cx="10515600" cy="1468437"/>
          </a:xfrm>
          <a:noFill/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7200" dirty="0" smtClean="0"/>
              <a:t>Благодарю за внимание!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xmlns="" val="3973667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6555"/>
    </mc:Choice>
    <mc:Fallback>
      <p:transition spd="slow" advTm="1655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8519"/>
            <a:ext cx="6368969" cy="1576388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i="1" dirty="0"/>
              <a:t>Вопросы для </a:t>
            </a:r>
            <a:r>
              <a:rPr lang="ru-RU" sz="3600" b="1" i="1" dirty="0" smtClean="0"/>
              <a:t>обсуждения</a:t>
            </a:r>
            <a:endParaRPr lang="ru-RU" sz="3600" b="1" i="1" dirty="0"/>
          </a:p>
        </p:txBody>
      </p:sp>
      <p:sp>
        <p:nvSpPr>
          <p:cNvPr id="20483" name="Объект 3"/>
          <p:cNvSpPr>
            <a:spLocks noGrp="1"/>
          </p:cNvSpPr>
          <p:nvPr>
            <p:ph sz="half" idx="2"/>
          </p:nvPr>
        </p:nvSpPr>
        <p:spPr>
          <a:xfrm>
            <a:off x="325437" y="2152891"/>
            <a:ext cx="5489575" cy="440195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1.Что такое «Профессиональный стандарт»</a:t>
            </a:r>
          </a:p>
          <a:p>
            <a:pPr marL="0" indent="0">
              <a:buNone/>
            </a:pPr>
            <a:r>
              <a:rPr lang="ru-RU" dirty="0" smtClean="0"/>
              <a:t>2.Правовое поле введения профессиональных стандартов; </a:t>
            </a:r>
          </a:p>
          <a:p>
            <a:pPr marL="0" indent="0">
              <a:buNone/>
            </a:pPr>
            <a:r>
              <a:rPr lang="ru-RU" dirty="0" smtClean="0"/>
              <a:t>3.Ответственность организации за несоблюдение требований профессиональных стандартов;</a:t>
            </a:r>
          </a:p>
          <a:p>
            <a:endParaRPr lang="ru-RU" dirty="0" smtClean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6368969" y="2152891"/>
            <a:ext cx="5183188" cy="38766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dirty="0" smtClean="0"/>
              <a:t>4.Профессиональный </a:t>
            </a:r>
            <a:r>
              <a:rPr lang="ru-RU" dirty="0"/>
              <a:t>стандарт: </a:t>
            </a:r>
            <a:r>
              <a:rPr lang="ru-RU" dirty="0" smtClean="0"/>
              <a:t>макет, структура </a:t>
            </a:r>
            <a:r>
              <a:rPr lang="ru-RU" dirty="0"/>
              <a:t>и особенности;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dirty="0" smtClean="0"/>
              <a:t>5.Алгоритм </a:t>
            </a:r>
            <a:r>
              <a:rPr lang="ru-RU" dirty="0"/>
              <a:t>работы учреждения по введению профессиональных стандартов;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mc:AlternateContent xmlns:mc="http://schemas.openxmlformats.org/markup-compatibility/2006">
        <mc:Choice xmlns:p14="http://schemas.microsoft.com/office/powerpoint/2010/main" xmlns:iact="http://schemas.microsoft.com/office/powerpoint/2014/inkAction" xmlns="" Requires="p14 iact">
          <p:contentPart p14:bwMode="auto" r:id="rId4">
            <p14:nvContentPartPr>
              <p14:cNvPr id="4" name="Рукописный ввод 3"/>
              <p14:cNvContentPartPr/>
              <p14:nvPr>
                <p:custDataLst>
                  <p:tags r:id="rId5"/>
                </p:custDataLst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6117352" y="4115512"/>
              <a:ext cx="654795" cy="391276"/>
            </p14:xfrm>
          </p:contentPart>
        </mc:Choice>
        <mc:Fallback>
          <p:pic>
            <p:nvPicPr>
              <p:cNvPr id="4" name="Рукописный ввод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108353" y="4106513"/>
                <a:ext cx="672794" cy="40927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3121"/>
    </mc:Choice>
    <mc:Fallback>
      <p:transition spd="slow" advTm="131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395788" cy="1325563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Вопрос пятый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88066" name="Объект 2"/>
          <p:cNvSpPr>
            <a:spLocks noGrp="1"/>
          </p:cNvSpPr>
          <p:nvPr>
            <p:ph idx="1"/>
          </p:nvPr>
        </p:nvSpPr>
        <p:spPr>
          <a:xfrm>
            <a:off x="307976" y="1551008"/>
            <a:ext cx="9738850" cy="412589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4400" b="1" i="1" dirty="0" smtClean="0">
                <a:solidFill>
                  <a:srgbClr val="002060"/>
                </a:solidFill>
              </a:rPr>
              <a:t>Алгоритм</a:t>
            </a:r>
            <a:r>
              <a:rPr lang="ru-RU" sz="4400" dirty="0" smtClean="0"/>
              <a:t>  </a:t>
            </a:r>
            <a:r>
              <a:rPr lang="ru-RU" sz="4400" b="1" i="1" dirty="0" smtClean="0">
                <a:solidFill>
                  <a:srgbClr val="002060"/>
                </a:solidFill>
              </a:rPr>
              <a:t>работы учреждения по введению профессиональных стандартов </a:t>
            </a:r>
          </a:p>
        </p:txBody>
      </p:sp>
      <p:pic>
        <p:nvPicPr>
          <p:cNvPr id="88067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222" y="3381769"/>
            <a:ext cx="4745720" cy="3331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030"/>
    </mc:Choice>
    <mc:Fallback>
      <p:transition spd="slow" advTm="303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3"/>
          <p:cNvSpPr>
            <a:spLocks noGrp="1" noChangeArrowheads="1"/>
          </p:cNvSpPr>
          <p:nvPr>
            <p:ph idx="1"/>
          </p:nvPr>
        </p:nvSpPr>
        <p:spPr>
          <a:xfrm>
            <a:off x="0" y="768192"/>
            <a:ext cx="11828462" cy="6463308"/>
          </a:xfrm>
        </p:spPr>
        <p:txBody>
          <a:bodyPr lIns="31740" tIns="0" rIns="31740" bIns="0" anchor="ctr">
            <a:spAutoFit/>
          </a:bodyPr>
          <a:lstStyle/>
          <a:p>
            <a:pPr algn="ctr" eaLnBrk="0" fontAlgn="ctr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3600" b="1" dirty="0" smtClean="0">
                <a:latin typeface="Arial" charset="0"/>
                <a:cs typeface="Tahoma" pitchFamily="34" charset="0"/>
              </a:rPr>
              <a:t>План внедрения </a:t>
            </a:r>
            <a:r>
              <a:rPr lang="ru-RU" altLang="ru-RU" sz="3600" b="1" dirty="0" err="1" smtClean="0">
                <a:latin typeface="Arial" charset="0"/>
                <a:cs typeface="Tahoma" pitchFamily="34" charset="0"/>
              </a:rPr>
              <a:t>профстандартов</a:t>
            </a:r>
            <a:r>
              <a:rPr lang="ru-RU" altLang="ru-RU" sz="3600" b="1" dirty="0" smtClean="0">
                <a:latin typeface="Arial" charset="0"/>
                <a:cs typeface="Tahoma" pitchFamily="34" charset="0"/>
              </a:rPr>
              <a:t>:</a:t>
            </a:r>
          </a:p>
          <a:p>
            <a:pPr eaLnBrk="0" fontAlgn="ctr" hangingPunct="0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ru-RU" altLang="ru-RU" sz="3200" dirty="0" smtClean="0">
                <a:latin typeface="Arial" charset="0"/>
                <a:cs typeface="Tahoma" pitchFamily="34" charset="0"/>
              </a:rPr>
              <a:t>изучение правового поля введения ПС;</a:t>
            </a:r>
          </a:p>
          <a:p>
            <a:pPr eaLnBrk="0" fontAlgn="ctr" hangingPunct="0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ru-RU" altLang="ru-RU" sz="3200" dirty="0" smtClean="0">
                <a:latin typeface="Arial" charset="0"/>
                <a:cs typeface="Tahoma" pitchFamily="34" charset="0"/>
              </a:rPr>
              <a:t>изучение перечня ПС;</a:t>
            </a:r>
          </a:p>
          <a:p>
            <a:pPr eaLnBrk="0" fontAlgn="ctr" hangingPunct="0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ru-RU" altLang="ru-RU" sz="3200" dirty="0" smtClean="0">
                <a:latin typeface="Arial" charset="0"/>
                <a:cs typeface="Tahoma" pitchFamily="34" charset="0"/>
              </a:rPr>
              <a:t>Проведение кадрового аудита в организации;</a:t>
            </a:r>
          </a:p>
          <a:p>
            <a:pPr eaLnBrk="0" fontAlgn="ctr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3200" dirty="0" smtClean="0">
                <a:latin typeface="Arial" charset="0"/>
                <a:cs typeface="Tahoma" pitchFamily="34" charset="0"/>
              </a:rPr>
              <a:t>-разработка к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адров</a:t>
            </a:r>
            <a:r>
              <a:rPr lang="ru-RU" altLang="ru-RU" sz="3200" dirty="0" smtClean="0">
                <a:latin typeface="Arial" charset="0"/>
                <a:cs typeface="Tahoma" pitchFamily="34" charset="0"/>
              </a:rPr>
              <a:t>ой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 политик</a:t>
            </a:r>
            <a:r>
              <a:rPr lang="ru-RU" altLang="ru-RU" sz="3200" dirty="0" smtClean="0">
                <a:latin typeface="Arial" charset="0"/>
                <a:cs typeface="Tahoma" pitchFamily="34" charset="0"/>
              </a:rPr>
              <a:t>и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 организации; </a:t>
            </a:r>
          </a:p>
          <a:p>
            <a:pPr eaLnBrk="0" fontAlgn="ctr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3200" dirty="0" smtClean="0">
                <a:latin typeface="Arial" charset="0"/>
                <a:cs typeface="Tahoma" pitchFamily="34" charset="0"/>
              </a:rPr>
              <a:t>- </a:t>
            </a:r>
            <a:r>
              <a:rPr lang="ru-RU" altLang="ru-RU" sz="3200" dirty="0">
                <a:latin typeface="Arial" charset="0"/>
                <a:cs typeface="Tahoma" pitchFamily="34" charset="0"/>
              </a:rPr>
              <a:t>р</a:t>
            </a:r>
            <a:r>
              <a:rPr lang="ru-RU" altLang="ru-RU" sz="3200" dirty="0" smtClean="0">
                <a:latin typeface="Arial" charset="0"/>
                <a:cs typeface="Tahoma" pitchFamily="34" charset="0"/>
              </a:rPr>
              <a:t>азработка п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лана обучения работников в соответствии с </a:t>
            </a:r>
            <a:r>
              <a:rPr lang="ru-RU" altLang="ru-RU" sz="3200" dirty="0" err="1" smtClean="0">
                <a:latin typeface="Tahoma" pitchFamily="34" charset="0"/>
                <a:cs typeface="Tahoma" pitchFamily="34" charset="0"/>
              </a:rPr>
              <a:t>профстандартами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; </a:t>
            </a:r>
          </a:p>
          <a:p>
            <a:pPr eaLnBrk="0" fontAlgn="ctr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3200" dirty="0" smtClean="0">
                <a:latin typeface="Arial" charset="0"/>
                <a:cs typeface="Tahoma" pitchFamily="34" charset="0"/>
              </a:rPr>
              <a:t>- разработка п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лан</a:t>
            </a:r>
            <a:r>
              <a:rPr lang="ru-RU" altLang="ru-RU" sz="3200" dirty="0" smtClean="0">
                <a:latin typeface="Arial" charset="0"/>
                <a:cs typeface="Tahoma" pitchFamily="34" charset="0"/>
              </a:rPr>
              <a:t>а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 аттестации работников;</a:t>
            </a:r>
          </a:p>
          <a:p>
            <a:pPr eaLnBrk="0" fontAlgn="ctr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3200" dirty="0" smtClean="0">
                <a:latin typeface="Arial" charset="0"/>
                <a:cs typeface="Tahoma" pitchFamily="34" charset="0"/>
              </a:rPr>
              <a:t>- пересмотр д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олжностны</a:t>
            </a:r>
            <a:r>
              <a:rPr lang="ru-RU" altLang="ru-RU" sz="3200" dirty="0" smtClean="0">
                <a:latin typeface="Arial" charset="0"/>
                <a:cs typeface="Tahoma" pitchFamily="34" charset="0"/>
              </a:rPr>
              <a:t>х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  инструкци</a:t>
            </a:r>
            <a:r>
              <a:rPr lang="ru-RU" altLang="ru-RU" sz="3200" dirty="0" smtClean="0">
                <a:latin typeface="Arial" charset="0"/>
                <a:cs typeface="Tahoma" pitchFamily="34" charset="0"/>
              </a:rPr>
              <a:t>й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ru-RU" altLang="ru-RU" sz="3200" dirty="0" smtClean="0">
                <a:latin typeface="Arial" charset="0"/>
                <a:cs typeface="Tahoma" pitchFamily="34" charset="0"/>
              </a:rPr>
              <a:t>в 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соответств</a:t>
            </a:r>
            <a:r>
              <a:rPr lang="ru-RU" altLang="ru-RU" sz="3200" dirty="0" smtClean="0">
                <a:latin typeface="Arial" charset="0"/>
                <a:cs typeface="Tahoma" pitchFamily="34" charset="0"/>
              </a:rPr>
              <a:t>ии с 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altLang="ru-RU" sz="3200" dirty="0" err="1" smtClean="0">
                <a:latin typeface="Tahoma" pitchFamily="34" charset="0"/>
                <a:cs typeface="Tahoma" pitchFamily="34" charset="0"/>
              </a:rPr>
              <a:t>профстандартам</a:t>
            </a:r>
            <a:r>
              <a:rPr lang="ru-RU" altLang="ru-RU" sz="3200" dirty="0" err="1" smtClean="0">
                <a:latin typeface="Arial" charset="0"/>
                <a:cs typeface="Tahoma" pitchFamily="34" charset="0"/>
              </a:rPr>
              <a:t>и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eaLnBrk="0" fontAlgn="ctr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3200" dirty="0" smtClean="0">
                <a:latin typeface="Arial" charset="0"/>
                <a:cs typeface="Tahoma" pitchFamily="34" charset="0"/>
              </a:rPr>
              <a:t>- разработка 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Положени</a:t>
            </a:r>
            <a:r>
              <a:rPr lang="ru-RU" altLang="ru-RU" sz="3200" dirty="0" smtClean="0">
                <a:latin typeface="Arial" charset="0"/>
                <a:cs typeface="Tahoma" pitchFamily="34" charset="0"/>
              </a:rPr>
              <a:t>я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 по оплате труда, эффективны</a:t>
            </a:r>
            <a:r>
              <a:rPr lang="ru-RU" altLang="ru-RU" sz="3200" dirty="0" smtClean="0">
                <a:latin typeface="Arial" charset="0"/>
                <a:cs typeface="Tahoma" pitchFamily="34" charset="0"/>
              </a:rPr>
              <a:t>х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 контракт</a:t>
            </a:r>
            <a:r>
              <a:rPr lang="ru-RU" altLang="ru-RU" sz="3200" dirty="0" smtClean="0">
                <a:latin typeface="Arial" charset="0"/>
                <a:cs typeface="Tahoma" pitchFamily="34" charset="0"/>
              </a:rPr>
              <a:t>ов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, соответствующи</a:t>
            </a:r>
            <a:r>
              <a:rPr lang="ru-RU" altLang="ru-RU" sz="3200" dirty="0" smtClean="0">
                <a:latin typeface="Arial" charset="0"/>
                <a:cs typeface="Tahoma" pitchFamily="34" charset="0"/>
              </a:rPr>
              <a:t>х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altLang="ru-RU" sz="3200" dirty="0" err="1" smtClean="0">
                <a:latin typeface="Tahoma" pitchFamily="34" charset="0"/>
                <a:cs typeface="Tahoma" pitchFamily="34" charset="0"/>
              </a:rPr>
              <a:t>профстандартам</a:t>
            </a:r>
            <a:r>
              <a:rPr lang="ru-RU" altLang="ru-RU" sz="3200" dirty="0" smtClean="0">
                <a:latin typeface="Tahoma" pitchFamily="34" charset="0"/>
                <a:cs typeface="Tahoma" pitchFamily="34" charset="0"/>
              </a:rPr>
              <a:t>.  </a:t>
            </a:r>
            <a:endParaRPr lang="ru-RU" altLang="ru-RU" sz="3200" u="sng" dirty="0" smtClean="0">
              <a:latin typeface="Tahoma" pitchFamily="34" charset="0"/>
              <a:cs typeface="Tahoma" pitchFamily="34" charset="0"/>
            </a:endParaRPr>
          </a:p>
          <a:p>
            <a:pPr eaLnBrk="0" fontAlgn="ctr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ü"/>
            </a:pPr>
            <a:endParaRPr lang="ru-RU" altLang="ru-RU" sz="3200" b="1" u="sng" dirty="0" smtClean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89090" name="Rectangle 5"/>
          <p:cNvSpPr>
            <a:spLocks noChangeArrowheads="1"/>
          </p:cNvSpPr>
          <p:nvPr/>
        </p:nvSpPr>
        <p:spPr bwMode="auto">
          <a:xfrm>
            <a:off x="0" y="-123825"/>
            <a:ext cx="1397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1740" tIns="0" rIns="31740" bIns="0" anchor="ctr">
            <a:spAutoFit/>
          </a:bodyPr>
          <a:lstStyle/>
          <a:p>
            <a:pPr eaLnBrk="0" fontAlgn="ctr" hangingPunct="0"/>
            <a:r>
              <a:rPr lang="ru-RU" altLang="ru-RU" sz="160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-</a:t>
            </a:r>
            <a:endParaRPr lang="ru-RU" altLang="ru-RU" sz="1600">
              <a:solidFill>
                <a:srgbClr val="00206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0" y="0"/>
            <a:ext cx="7940233" cy="8905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Обязательные документы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45550"/>
    </mc:Choice>
    <mc:Fallback>
      <p:transition spd="slow" advTm="34555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53" y="365125"/>
            <a:ext cx="7641347" cy="2008424"/>
          </a:xfrm>
          <a:noFill/>
        </p:spPr>
        <p:txBody>
          <a:bodyPr/>
          <a:lstStyle/>
          <a:p>
            <a:r>
              <a:rPr lang="ru-RU" b="1" dirty="0" smtClean="0"/>
              <a:t>Этапы внедрения </a:t>
            </a:r>
            <a:r>
              <a:rPr lang="ru-RU" b="1" dirty="0" err="1" smtClean="0"/>
              <a:t>профстандартов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I </a:t>
            </a:r>
            <a:r>
              <a:rPr lang="ru-RU" b="1" dirty="0"/>
              <a:t>этап - Подготовительный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73549"/>
            <a:ext cx="10515600" cy="3803414"/>
          </a:xfrm>
        </p:spPr>
        <p:txBody>
          <a:bodyPr/>
          <a:lstStyle/>
          <a:p>
            <a:pPr lvl="0"/>
            <a:r>
              <a:rPr lang="ru-RU" dirty="0" smtClean="0"/>
              <a:t>По </a:t>
            </a:r>
            <a:r>
              <a:rPr lang="ru-RU" dirty="0"/>
              <a:t>учреждению необходимо принять распорядительные документы, которые утверждают комплекс организационных мероприятий по внедрению профессиональных стандартов.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Иными </a:t>
            </a:r>
            <a:r>
              <a:rPr lang="ru-RU" i="1" dirty="0"/>
              <a:t>словами, издаем приказ о создании комиссии по внедрению профессиональных стандартов, которой вменяется разработка Плана-графика внедрения </a:t>
            </a:r>
            <a:r>
              <a:rPr lang="ru-RU" i="1" dirty="0" err="1"/>
              <a:t>профстандартов</a:t>
            </a:r>
            <a:r>
              <a:rPr lang="ru-RU" i="1" dirty="0"/>
              <a:t>, а также создается аттестационная комиссия для аттестации работников на соответствие их квалификации </a:t>
            </a:r>
            <a:r>
              <a:rPr lang="ru-RU" i="1" dirty="0" err="1"/>
              <a:t>профстандартам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3581799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70469"/>
    </mc:Choice>
    <mc:Fallback>
      <p:transition spd="slow" advTm="7046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733" y="170572"/>
            <a:ext cx="10515600" cy="1325563"/>
          </a:xfrm>
          <a:solidFill>
            <a:schemeClr val="accent2"/>
          </a:solidFill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План-график</a:t>
            </a:r>
            <a:endParaRPr lang="ru-RU" b="1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76849648"/>
              </p:ext>
            </p:extLst>
          </p:nvPr>
        </p:nvGraphicFramePr>
        <p:xfrm>
          <a:off x="554477" y="1692613"/>
          <a:ext cx="10943617" cy="44321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7316"/>
                <a:gridCol w="4080833"/>
                <a:gridCol w="2596968"/>
                <a:gridCol w="1019807"/>
                <a:gridCol w="2318693"/>
              </a:tblGrid>
              <a:tr h="686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№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п/п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Мероприятия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Ожидаемый результат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  <a:tc>
                  <a:txBody>
                    <a:bodyPr/>
                    <a:lstStyle/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Сроки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Ответственные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</a:tr>
              <a:tr h="12330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Издание приказа о проведении мероприятий по внедрению 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профессиональных стандартов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Приказ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</a:tr>
              <a:tr h="25128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Доведение до работников учреждение информации о нормативных актах, регулирующих введение профессиональных стандартов, и порядке их введения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Информация на доске объявлений для специалистов, выступление на общем собрании коллектива, рассылка по электронной почте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56515" marT="8763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42202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74485"/>
    </mc:Choice>
    <mc:Fallback>
      <p:transition spd="slow" advTm="17448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256265"/>
              </p:ext>
            </p:extLst>
          </p:nvPr>
        </p:nvGraphicFramePr>
        <p:xfrm>
          <a:off x="262646" y="1987804"/>
          <a:ext cx="11468910" cy="4362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4397"/>
                <a:gridCol w="4659876"/>
                <a:gridCol w="2427283"/>
                <a:gridCol w="1067837"/>
                <a:gridCol w="2329517"/>
              </a:tblGrid>
              <a:tr h="549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№ 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п/п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Мероприятия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Ожидаемый результат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Сроки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Ответственные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</a:tr>
              <a:tr h="12672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3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 marR="101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Определение перечня локальных нормативных актов учреждения, в которые необходимо внести изменения в связи с введением профессиональных стандартов 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Перечень локальных нормативных актов учреждения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</a:tr>
              <a:tr h="1028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4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Внесение изменений в локальные нормативные акты учреждения в связи с введением профессиональных стандартов 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Документы с внесенными изменениям 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</a:tr>
              <a:tr h="1506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5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Создание аттестационной комиссии для проверки соответствия квалификации работников квалификационным требованиям профессиональных стандартов 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Приказ. Положение об аттестационной комиссии 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511" marR="66749" marT="71406" marB="0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1817" y="228937"/>
            <a:ext cx="10515600" cy="1325563"/>
          </a:xfrm>
          <a:solidFill>
            <a:schemeClr val="accent2"/>
          </a:solidFill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План-график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8788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71001"/>
    </mc:Choice>
    <mc:Fallback>
      <p:transition spd="slow" advTm="17100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1817" y="228937"/>
            <a:ext cx="10515600" cy="1325563"/>
          </a:xfrm>
          <a:solidFill>
            <a:schemeClr val="accent2"/>
          </a:solidFill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План-график</a:t>
            </a:r>
            <a:endParaRPr lang="ru-RU" b="1" i="1" dirty="0">
              <a:solidFill>
                <a:srgbClr val="FF0000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10958994"/>
              </p:ext>
            </p:extLst>
          </p:nvPr>
        </p:nvGraphicFramePr>
        <p:xfrm>
          <a:off x="351817" y="1811379"/>
          <a:ext cx="10834992" cy="4354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2174"/>
                <a:gridCol w="3250179"/>
                <a:gridCol w="3625199"/>
                <a:gridCol w="1017573"/>
                <a:gridCol w="2219867"/>
              </a:tblGrid>
              <a:tr h="5210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п/п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Мероприятия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Ожидаемый результат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Сроки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Ответственные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</a:tr>
              <a:tr h="12011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Подготовка организационных документов по проведению аттестации работников учреждения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Положение об аттестации в связи с введением профстандартов. График проведения аттестации 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</a:tr>
              <a:tr h="974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Издание приказа по учреждению по результатам аттестации работников учреждения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Приказ 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</a:tr>
              <a:tr h="16545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Определение профессиональных стандартов, планируемых к использованию в учреждении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Таблица должностей </a:t>
                      </a:r>
                      <a:endParaRPr lang="ru-RU" sz="800">
                        <a:effectLst/>
                      </a:endParaRPr>
                    </a:p>
                    <a:p>
                      <a:pPr marL="635" marR="654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(профессий) и соответствия профессиональных стандартов, в т.ч. обязательных к применению 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0629" marR="38748" marT="67686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59817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96101"/>
    </mc:Choice>
    <mc:Fallback>
      <p:transition spd="slow" advTm="9610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75259292"/>
              </p:ext>
            </p:extLst>
          </p:nvPr>
        </p:nvGraphicFramePr>
        <p:xfrm>
          <a:off x="486382" y="1621073"/>
          <a:ext cx="11118715" cy="5535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1775"/>
                <a:gridCol w="4887783"/>
                <a:gridCol w="215071"/>
                <a:gridCol w="1974341"/>
                <a:gridCol w="1033589"/>
                <a:gridCol w="2256156"/>
              </a:tblGrid>
              <a:tr h="223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 </a:t>
                      </a:r>
                      <a:endParaRPr lang="ru-RU" sz="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п/п</a:t>
                      </a:r>
                      <a:endParaRPr lang="ru-RU" sz="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315" marR="20842" marT="29052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Мероприятия</a:t>
                      </a:r>
                      <a:endParaRPr lang="ru-RU" sz="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315" marR="20842" marT="2905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Ожидаемый результат</a:t>
                      </a:r>
                      <a:endParaRPr lang="ru-RU" sz="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315" marR="20842" marT="29052" marB="0"/>
                </a:tc>
                <a:tc>
                  <a:txBody>
                    <a:bodyPr/>
                    <a:lstStyle/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Сроки</a:t>
                      </a:r>
                      <a:endParaRPr lang="ru-RU" sz="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315" marR="20842" marT="29052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Ответственные</a:t>
                      </a:r>
                      <a:endParaRPr lang="ru-RU" sz="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315" marR="20842" marT="29052" marB="0"/>
                </a:tc>
              </a:tr>
              <a:tr h="1218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315" marR="20842" marT="29052" marB="0"/>
                </a:tc>
                <a:tc gridSpan="2">
                  <a:txBody>
                    <a:bodyPr/>
                    <a:lstStyle/>
                    <a:p>
                      <a:pPr marL="0" marR="2413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Определение необходимости профессиональной подготовки (переподготовки, обучения, дополнительной профессиональной подготовки) работников учреждения на основе анализа квалификационных требований профессиональных стандартов </a:t>
                      </a:r>
                    </a:p>
                  </a:txBody>
                  <a:tcPr marL="30315" marR="20842" marT="2905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Список работников, которым необходимо пройти профессиона льную подготовку и т. д. </a:t>
                      </a:r>
                    </a:p>
                  </a:txBody>
                  <a:tcPr marL="30315" marR="20842" marT="29052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0315" marR="20842" marT="29052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0315" marR="20842" marT="29052" marB="0"/>
                </a:tc>
              </a:tr>
              <a:tr h="1456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315" marR="20842" marT="29052" marB="0"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 реализация плана профессиональной подготовки (переподготовки, обучения, дополнительной профессиональной подготовки) работников учреждения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учетом требований профессиональных стандартов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0315" marR="20842" marT="2905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Документы с внесенными изменениям </a:t>
                      </a:r>
                    </a:p>
                  </a:txBody>
                  <a:tcPr marL="30315" marR="20842" marT="29052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0315" marR="20842" marT="29052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0315" marR="20842" marT="29052" marB="0"/>
                </a:tc>
              </a:tr>
              <a:tr h="223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№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п/п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315" marR="20842" marT="29052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Мероприятия</a:t>
                      </a:r>
                    </a:p>
                  </a:txBody>
                  <a:tcPr marL="30315" marR="20842" marT="29052" marB="0"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Ожидаемый результат</a:t>
                      </a:r>
                    </a:p>
                  </a:txBody>
                  <a:tcPr marL="30315" marR="20842" marT="2905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Сроки</a:t>
                      </a:r>
                    </a:p>
                  </a:txBody>
                  <a:tcPr marL="30315" marR="20842" marT="29052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Ответственные</a:t>
                      </a:r>
                    </a:p>
                  </a:txBody>
                  <a:tcPr marL="30315" marR="20842" marT="29052" marB="0"/>
                </a:tc>
              </a:tr>
              <a:tr h="1229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11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0315" marR="20842" marT="29052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Внедрение профессиональных стандартов:</a:t>
                      </a:r>
                    </a:p>
                    <a:p>
                      <a:pPr marL="0" lvl="0" indent="-34290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Symbol" panose="05050102010706020507" pitchFamily="18" charset="2"/>
                        <a:buChar char="-"/>
                      </a:pPr>
                      <a:r>
                        <a:rPr lang="ru-RU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внедрение профессиональных стандартов руководящего звена учреждение ;</a:t>
                      </a:r>
                    </a:p>
                    <a:p>
                      <a:pPr marL="0" lvl="0" indent="-34290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Symbol" panose="05050102010706020507" pitchFamily="18" charset="2"/>
                        <a:buChar char="-"/>
                      </a:pPr>
                      <a:r>
                        <a:rPr lang="ru-RU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внедрение профессиональных стандартов основного персонала учреждение </a:t>
                      </a:r>
                    </a:p>
                    <a:p>
                      <a:pPr marL="0" lvl="0" indent="-34290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Symbol" panose="05050102010706020507" pitchFamily="18" charset="2"/>
                        <a:buChar char="-"/>
                      </a:pPr>
                      <a:r>
                        <a:rPr lang="ru-RU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внедрение профессиональных стандартов служащих ;</a:t>
                      </a:r>
                    </a:p>
                    <a:p>
                      <a:pPr marL="0" lvl="0" indent="-34290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Symbol" panose="05050102010706020507" pitchFamily="18" charset="2"/>
                        <a:buChar char="-"/>
                      </a:pPr>
                      <a:r>
                        <a:rPr lang="ru-RU" sz="15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внедрение профессиональных стандартов по рабочим профессиям </a:t>
                      </a:r>
                    </a:p>
                  </a:txBody>
                  <a:tcPr marL="30315" marR="20842" marT="29052" marB="0"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План-график внедрения </a:t>
                      </a:r>
                      <a:r>
                        <a:rPr lang="ru-RU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профстандартов</a:t>
                      </a:r>
                      <a:endParaRPr lang="ru-RU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15" marR="20842" marT="2905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0315" marR="20842" marT="29052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0315" marR="20842" marT="29052" marB="0"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86383" y="190027"/>
            <a:ext cx="10867417" cy="1325563"/>
          </a:xfrm>
          <a:solidFill>
            <a:schemeClr val="accent2"/>
          </a:solidFill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План-график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1180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76940"/>
    </mc:Choice>
    <mc:Fallback>
      <p:transition spd="slow" advTm="7694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MIXSHAPE" val="AAEAAAD/////AQAAAAAAAAAMAgAAAE9BdXRob3JQUFQsIFZlcnNpb249MC4xLjU3MjAuMCwgQ3VsdHVyZT1uZXV0cmFsLCBQdWJsaWNLZXlUb2tlbj0zMWJmMzg1NmFkMzY0ZTM1BQEAAAALSW5rTWF0dGVyVjEEAAAABVNjYWxlDUxpc3RgMStfaXRlbXMMTGlzdGAxK19zaXplD0xpc3RgMStfdmVyc2lvbgAEAAALF1NoYXJlZC5JbmtpbmcuSW5rQXRvbVtdAgAAAAgIAgAAALV3Dz8JAwAAAAEAAAAGAAAABwMAAAAAAQAAAAQAAAAECUlua0F0b21WMQIAAAAJBAAAAA0DBQQAAAALUGVuU3Ryb2tlVjEEAAAACkF0dHJpYnV0ZXMFVHJhY2UJU3RhcnRUaW1lBFR5cGUEBAAED1BlbkF0dHJpYnV0ZXNWMQIAAAAKSW5rVHJhY2VWMQIAAAAQDEFjdGlvblR5cGVWMQIAAAACAAAACQUAAAAJBgAAAHAQAAAAAAAABfn///8MQWN0aW9uVHlwZVYxAQAAAAd2YWx1ZV9fAAgCAAAAAAAAAAUFAAAAD1BlbkF0dHJpYnV0ZXNWMQoAAAAHX2NvbG9yQQdfY29sb3JSB19jb2xvckcHX2NvbG9yQgpGaXRUb0N1cnZlBkhlaWdodA5JZ25vcmVQcmVzc3VyZQ1Jc0hpZ2hsaWdodGVyBVNoYXBlBVdpZHRoAAAAAAAAAAAEAAICAgIBBgEBDEJydXNoU2hhcGVWMQIAAAAGAgAAAP/wWigAAAAAAAAACEAAAAX4////DEJydXNoU2hhcGVWMQEAAAAHdmFsdWVfXwAIAgAAAAEAAAAAAAAAAAAIQAUGAAAACklua1RyYWNlVjEDAAAADUxpc3RgMStfaXRlbXMMTGlzdGAxK19zaXplD0xpc3RgMStfdmVyc2lvbgQAABhTaGFyZWQuSW5raW5nLklua1BvaW50W10CAAAACAgCAAAACQkAAACYAAAAmAAAAAcJAAAAAAEAAAAAAQAABApJbmtQb2ludFYxAgAAAAkKAAAACQsAAAAJDAAAAAkNAAAACQ4AAAAJDwAAAAkQAAAACREAAAAJEgAAAAkTAAAACRQAAAAJFQAAAAkWAAAACRc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CVYAAAAJVwAAAAlYAAAACVkAAAAJWgAAAAlbAAAACVwAAAAJXQAAAAleAAAACV8AAAAJYAAAAAlhAAAACWIAAAAJYwAAAAlkAAAACWUAAAAJZgAAAAlnAAAACWgAAAAJaQAAAAlqAAAACWsAAAAJbAAAAAltAAAACW4AAAAJbwAAAAlwAAAACXEAAAAJcgAAAAlzAAAACXQAAAAJdQAAAAl2AAAACXcAAAAJeAAAAAl5AAAACXoAAAAJewAAAAl8AAAACX0AAAAJfgAAAAl/AAAACYAAAAAJgQAAAAmCAAAACYMAAAAJhAAAAAmFAAAACYYAAAAJhwAAAAmIAAAACYkAAAAJigAAAAmLAAAACYwAAAAJjQAAAAmOAAAACY8AAAAJkAAAAAmRAAAACZIAAAAJkwAAAAmUAAAACZUAAAAJlgAAAAmXAAAACZgAAAAJmQAAAAmaAAAACZsAAAAJnAAAAAmdAAAACZ4AAAAJnwAAAAmgAAAACaEAAAANaAUKAAAACklua1BvaW50VjEEAAAAAVgBWQ5QcmVzc3VyZUZhY3RvcglUaW1lU3RhbXAAAAAABgYLEAIAAAAAWshCFrKQP4C1b1j7htU/AAAAPwAAAAAAAAAAAQsAAAAKAAAAAFrIQhaykD/A9g1r37DWPwAAAD+7AAAAAAAAAAEMAAAACgAAAABayEIWspA/ILrooosu2j8AAAA/uwAAAAAAAAABDQAAAAoAAAAAWshCFrKQP6B9w9o3rN0/AAAAP8sAAAAAAAAAAQ4AAAAKAAAAAFrIQhaykD+QIE8J8pTgPwAAAD/LAAAAAAAAAAEPAAAACgAAAABayEIWspA/UII8JchT4j8AAAA/2wAAAAAAAAABEAAAAAoAAAAA6k1vetObPxDkKUGeEuQ/AAAAP9sAAAAAAAAAAREAAAAKAAAAAOpNb3rTmz/ARRdddNHlPwAAAD/qAAAAAAAAAAESAAAACgAAAADqTW9605s/YGZmZmZm5j8AAAA/6gAAAAAAAAABEwAAAAoAAAAAvelNb3qjP5CnBHlKkOc/AAAAP/oAAAAAAAAAARQAAAAKAAAAAIYsZCELqT9QCfKUIE/pPwAAAD8KAQAAAAAAAAEVAAAACgAAAABOb3rTm64/UAnylCBP6T8AAAA/CgEAAAAAAAABFgAAAAoAAAAAC1nIQhayP+ApQZ4S5Ok/AAAAPxkBAAAAAAAAARcAAAAKAAAAAAtZyEIWsj+ASpCnBHnqPwAAAD8ZAQAAAAAAAAEYAAAACgAAAIDTm970prc/EGvfsPYN6z8AAAA/KQEAAAAAAAABGQAAAAoAAACAN73pTW+6PxBr37D2Des/AAAAPykBAAAAAAAAARoAAAAKAAAAgJve9KY3vT+giy666KLrPwAAAD84AQAAAAAAAAEbAAAACgAAAACykIUsZME/0MzMzMzM7D8AAAA/SAEAAAAAAAABHAAAAAoAAACAFrKQhSzEP2DtG9a+Ye0/AAAAP1gBAAAAAAAAAR0AAAAKAAAAgHrTm970xj9g7RvWvmHtPwAAAD9YAQAAAAAAAAEeAAAACgAAAMCQhSxkIcs/kC666KKL7j8AAAA/ZwEAAAAAAAABHwAAAAoAAADAQhaykIXMPyBPCfKUIO8/AAAAP2cBAAAAAAAAASAAAAAKAAAAAKc3velNzz8gTwnylCDvPwAAAD93AQAAAAAAAAEhAAAACgAAAIAsZCELWdA/IE8J8pQg7z8AAAA/dwEAAAAAAAABIgAAAAoAAACAhSxkIQvRPyBPCfKUIO8/AAAAP4cBAAAAAAAAASMAAAAKAAAAgN70pje90T8gTwnylCDvPwAAAD+WAQAAAAAAAAEkAAAACgAAAKA3velNb9I/IE8J8pQg7z8AAAA/pgEAAAAAAAABJQAAAAoAAACgkIUsZCHTPyBPCfKUIO8/AAAAP6YBAAAAAAAAASYAAAAKAAAAwOlNb3rT0z8gTwnylCDvPwAAAD+1AQAAAAAAAAEnAAAACgAAAOBCFrKQhdQ/IE8J8pQg7z8AAAA/xQEAAAAAAAABKAAAAAoAAADg9KY3venVPyBPCfKUIO8/AAAAP8UBAAAAAAAAASkAAAAKAAAAAE5vetOb1j8gTwnylCDvPwAAAD/VAQAAAAAAAAEqAAAACgAAAAAAAAAAANg/IE8J8pQg7z8AAAA/1QEAAAAAAAABKwAAAAoAAAAAWchCFrLYPyBPCfKUIO8/AAAAP+QBAAAAAAAAASwAAAAKAAAAIAtZyEIW2j8gTwnylCDvPwAAAD/kAQAAAAAAAAEtAAAACgAAACC96U1vets/IE8J8pQg7z8AAAA/9AEAAAAAAAABLgAAAAoAAABAFrKQhSzcPyBPCfKUIO8/AAAAP/QBAAAAAAAAAS8AAAAKAAAAQG9605ve3D8gTwnylCDvPwAAAD8EAgAAAAAAAAEwAAAACgAAAEDIQhaykN0/IE8J8pQg7z8AAAA/BAIAAAAAAAABMQAAAAoAAABgIQtZyELePyBPCfKUIO8/AAAAPxMCAAAAAAAAATIAAAAKAAAAYHrTm9703j8gTwnylCDvPwAAAD8TAgAAAAAAAAEzAAAACgAAAIDTm970pt8/IE8J8pQg7z8AAAA/IwIAAAAAAAABNAAAAAoAAABQFrKQhSzgPyBPCfKUIO8/AAAAPyMCAAAAAAAAATUAAAAKAAAA0EIWspCF4D8gTwnylCDvPwAAAD8yAgAAAAAAAAE2AAAACgAAAFBvetOb3uA/IE8J8pQg7z8AAAA/QgIAAAAAAAABNwAAAAoAAADg9KY3venhPyBPCfKUIO8/AAAAP1ICAAAAAAAAATgAAAAKAAAA4E1vetOb4j+QLrrooovuPwAAAD9hAgAAAAAAAAE5AAAACgAAAPCmN73pTeM/kC666KKL7j8AAAA/YQIAAAAAAAABOgAAAAoAAACALGQhC1nkP5Auuuiii+4/AAAAP3ECAAAAAAAAATsAAAAKAAAAkIUsZCEL5T/wDWvfsPbtPwAAAD9xAgAAAAAAAAE8AAAACgAAACCykIUsZOU/8A1r37D27T8AAAA/gQIAAAAAAAABPQAAAAoAAAAgC1nIQhbmP9DMzMzMzOw/AAAAP5ACAAAAAAAAAT4AAAAKAAAAsDe96U1v5j/QzMzMzMzsPwAAAD+QAgAAAAAAAAE/AAAACgAAADBkIQtZyOY/0MzMzMzM7D8AAAA/oAIAAAAAAAABQAAAAAoAAAAwvelNb3rnPzCsfcPaN+w/AAAAP6ACAAAAAAAAAUEAAAAKAAAAwOlNb3rT5z8wrH3D2jfsPwAAAD+vAgAAAAAAAAFCAAAACgAAAMBCFrKQheg/MKx9w9o37D8AAAA/rwIAAAAAAAABQwAAAAoAAABAb3rTm97oP6CLLrroous/AAAAP78CAAAAAAAAAUQAAAAKAAAAUMhCFrKQ6T8Qa9+w9g3rPwAAAD+/AgAAAAAAAAFFAAAACgAAAND0pje96ek/gEqQpwR56j8AAAA/3gIAAAAAAAABRgAAAAoAAADgTW9605vqP+ApQZ4S5Ok/AAAAP+4CAAAAAAAAAUcAAAAKAAAA4E1vetOb6j9QCfKUIE/pPwAAAD/+AgAAAAAAAAFIAAAACgAAAHB605ve9Oo/wOiiiy666D8AAAA//gIAAAAAAAABSQAAAAoAAABwetOb3vTqPzDIU4I8Jeg/AAAAPw0DAAAAAAAAAUoAAAAKAAAAAKc3velN6z8Ah7VvWPvmPwAAAD8dAwAAAAAAAAFLAAAACgAAAIDTm970pus/AIe1b1j75j8AAAA/HQMAAAAAAAABTAAAAAoAAACA05ve9KbrP2BmZmZmZuY/AAAAPywDAAAAAAAAAU0AAAAKAAAAAAAAAAAA7D8wJchTgjzlPwAAAD8sAwAAAAAAAAFOAAAACgAAAIAsZCELWew/MCXIU4I85T8AAAA/PAMAAAAAAAABTwAAAAoAAACALGQhC1nsPxDkKUGeEuQ/AAAAP0wDAAAAAAAAAVAAAAAKAAAAgCxkIQtZ7D9ww9o3rH3jPwAAAD9MAwAAAAAAAAFRAAAACgAAAIAsZCELWew/4KKLLrro4j8AAAA/WwMAAAAAAAABUgAAAAoAAAAQWchCFrLsP1CCPCXIU+I/AAAAP1sDAAAAAAAAAVMAAAAKAAAAkIUsZCEL7T+wYe0b1r7hPwAAAD9rAwAAAAAAAAFUAAAACgAAAJCFLGQhC+0/IEGeEuQp4T8AAAA/awMAAAAAAAABVQAAAAoAAAAQspCFLGTtP5AgTwnylOA/AAAAP3sDAAAAAAAAAVYAAAAKAAAAELKQhSxk7T8AAAAAAADgPwAAAD97AwAAAAAAAAFXAAAACgAAAJDe9KY3ve0/AAAAAAAA4D8AAAA/igMAAAAAAAABWAAAAAoAAACQ3vSmN73tP8C+Ye0b1t4/AAAAP4oDAAAAAAAAAVkAAAAKAAAAIAtZyEIW7j/AvmHtG9bePwAAAD+aAwAAAAAAAAFaAAAACgAAAKA3velNb+4/oH3D2jes3T8AAAA/qQMAAAAAAAABWwAAAAoAAACgN73pTW/uP4A8JchTgtw/AAAAP6kDAAAAAAAAAVwAAAAKAAAAoDe96U1v7j9g+4a1b1jbPwAAAD+5AwAAAAAAAAFdAAAACgAAACBkIQtZyO4/YPuGtW9Y2z8AAAA/yQMAAAAAAAABXgAAAAoAAAAgZCELWcjuPyC66KKLLto/AAAAP9gDAAAAAAAAAV8AAAAKAAAAsJCFLGQh7z/gN6x9w9rXPwAAAD/oAwAAAAAAAAFgAAAACgAAADC96U1veu8/gLVvWPuG1T8AAAA/BwQAAAAAAAABYQAAAAoAAAAwvelNb3rvP0AzMzMzM9M/AAAAPyYEAAAAAAAAAWIAAAAKAAAAML3pTW967z8A8pQgTwnSPwAAAD82BAAAAAAAAAFjAAAACgAAADC96U1veu8/4LD2DWvf0D8AAAA/RgQAAAAAAAABZAAAAAoAAAAwvelNb3rvP4DfsPYNa88/AAAAP1UEAAAAAAAAAWUAAAAKAAAAML3pTW967z/A2jesfcPKPwAAAD9VBAAAAAAAAAFmAAAACgAAALCQhSxkIe8/wNo3rH3Dyj8AAAA/ZQQAAAAAAAABZwAAAAoAAACwkIUsZCHvP4BY+4a1b8g/AAAAP2UEAAAAAAAAAWgAAAAKAAAAIGQhC1nI7j9A1r5h7RvGPwAAAD91BAAAAAAAAAFpAAAACgAAAKA3velNb+4/gFOCPCXIwz8AAAA/dQQAAAAAAAABagAAAAoAAACQ3vSmN73tPwCeEuQpQb4/AAAAP4QEAAAAAAAAAWsAAAAKAAAAEFnIQhay7D+AlCBPCfK0PwAAAD+UBAAAAAAAAAFsAAAACgAAAAAAAAAAAOw/AJCnBHlKsD8AAAA/lAQAAAAAAAABbQAAAAoAAAAApze96U3rPwAXXXTRRac/AAAAP6MEAAAAAAAAAW4AAAAKAAAA4E1vetOb6j8AF1100UWnPwAAAD+jBAAAAAAAAAFvAAAACgAAAGAhC1nIQuo/ABzWvmHtmz8AAAA/swQAAAAAAAABcAAAAAoAAABQyEIWspDpPwAc1r5h7Zs/AAAAP7MEAAAAAAAAAXEAAAAKAAAAQG9605ve6D8AHNa+Ye2bPwAAAD/DBAAAAAAAAAFyAAAACgAAAEAWspCFLOg/ABzWvmHtmz8AAAA/wwQAAAAAAAABcwAAAAoAAADA6U1vetPnPwAc1r5h7Zs/AAAAP9IEAAAAAAAAAXQAAAAKAAAAsJCFLGQh5z8AHNa+Ye2bPwAAAD/iBAAAAAAAAAF1AAAACgAAADBkIQtZyOY/ABzWvmHtmz8AAAA/8gQAAAAAAAABdgAAAAoAAACwN73pTW/mPwAc1r5h7Zs/AAAAP/IEAAAAAAAAAXcAAAAKAAAAIAtZyEIW5j8AHNa+Ye2bPwAAAD8BBQAAAAAAAAF4AAAACgAAAJCFLGQhC+U/ABzWvmHtmz8AAAA/AQUAAAAAAAABeQAAAAoAAAAAWchCFrLkPwAc1r5h7Zs/AAAAPxEFAAAAAAAAAXoAAAAKAAAAcNOb3vSm4z8AHNa+Ye2bPwAAAD8gBQAAAAAAAAF7AAAACgAAAPCmN73pTeM/ABzWvmHtmz8AAAA/IAUAAAAAAAABfAAAAAoAAADgTW9605viPwAXXXTRRac/AAAAPzAFAAAAAAAAAX0AAAAKAAAAYCELWchC4j8AF1100UWnPwAAAD9ABQAAAAAAAAF+AAAACgAAAOD0pje96eE/ABdddNFFpz8AAAA/QAUAAAAAAAABfwAAAAoAAADQm970pjfhPwAXXXTRRac/AAAAP08FAAAAAAAAAYAAAAAKAAAAUG9605ve4D8AkKcEeUqwPwAAAD9PBQAAAAAAAAGBAAAACgAAANBCFrKQheA/AJCnBHlKsD8AAAA/XwUAAAAAAAABggAAAAoAAABQFrKQhSzgPwCQpwR5SrA/AAAAP18FAAAAAAAAAYMAAAAKAAAAUBaykIUs4D+AlCBPCfK0PwAAAD9vBQAAAAAAAAGEAAAACgAAAIDTm970pt8/gJQgTwnytD8AAAA/bwUAAAAAAAABhQAAAAoAAABgetOb3vTeP4CUIE8J8rQ/AAAAP44FAAAAAAAAAYYAAAAKAAAAYCELWchC3j+AlCBPCfK0PwAAAD+dBQAAAAAAAAGHAAAACgAAAEBvetOb3tw/gJmZmZmZuT8AAAA/pAUAAAAAAAABiAAAAAoAAABAFrKQhSzcP4CZmZmZmbk/AAAAP7QFAAAAAAAAAYkAAAAKAAAAIGQhC1nI2j+AmZmZmZm5PwAAAD+0BQAAAAAAAAGKAAAACgAAACALWchCFto/gJmZmZmZuT8AAAA/wwUAAAAAAAABiwAAAAoAAAAAWchCFrLYP4CZmZmZmbk/AAAAP8MFAAAAAAAAAYwAAAAKAAAAAAAAAAAA2D+AmZmZmZm5PwAAAD/TBQAAAAAAAAGNAAAACgAAAOD0pje96dU/gJmZmZmZuT8AAAA/0wUAAAAAAAABjgAAAAoAAADgQhaykIXUP4CZmZmZmbk/AAAAP+MFAAAAAAAAAY8AAAAKAAAAoJCFLGQh0z+AmZmZmZm5PwAAAD/jBQAAAAAAAAGQAAAACgAAAKA3velNb9I/gJmZmZmZuT8AAAA/8gUAAAAAAAABkQAAAAoAAACAhSxkIQvRP4CZmZmZmbk/AAAAP/IFAAAAAAAAAZIAAAAKAAAAgCxkIQtZ0D+AmZmZmZm5PwAAAD8CBgAAAAAAAAGTAAAACgAAAMBCFrKQhcw/gJmZmZmZuT8AAAA/AgYAAAAAAAABlAAAAAoAAADA3vSmN73JPwCeEuQpQb4/AAAAPxEGAAAAAAAAAZUAAAAKAAAAgCxkIQtZyD8AnhLkKUG+PwAAAD8hBgAAAAAAAAGWAAAACgAAAIDIQhaykMU/AJ4S5ClBvj8AAAA/MQYAAAAAAAABlwAAAAoAAABAZCELWcjCP4BTgjwlyMM/AAAAPzEGAAAAAAAAAZgAAAAKAAAAAAAAAAAAwD+AU4I8JcjDPwAAAD9QBgAAAAAAAAGZAAAACgAAAICb3vSmN70/gFOCPCXIwz8AAAA/YAYAAAAAAAABmgAAAAoAAACAN73pTW+6P4BTgjwlyMM/AAAAP90GAAAAAAAAAZsAAAAKAAAAgNOb3vSmtz9A1r5h7RvGPwAAAD/sBgAAAAAAAAGcAAAACgAAAABvetOb3rQ/QNa+Ye0bxj8AAAA//AYAAAAAAAABnQAAAAoAAAAATm9605uuP4BY+4a1b8g/AAAAPwsHAAAAAAAAAZ4AAAAKAAAAAIYsZCELqT/A2jesfcPKPwAAAD8LBwAAAAAAAAGfAAAACgAAAAC96U1veqM/wNo3rH3Dyj8AAAA/GwcAAAAAAAABoAAAAAoAAAAA6k1vetObP0BddNFFF80/AAAAPxsHAAAAAAAAAaEAAAAKAAAAAFrIQhaykD9AXXTRRRfNPwAAAD8rBwAAAAAAAAs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MIXSHAPE" val="AAEAAAD/////AQAAAAAAAAAMAgAAAE9BdXRob3JQUFQsIFZlcnNpb249MC4xLjU3MjAuMCwgQ3VsdHVyZT1uZXV0cmFsLCBQdWJsaWNLZXlUb2tlbj0zMWJmMzg1NmFkMzY0ZTM1BQEAAAALSW5rTWF0dGVyVjEEAAAABVNjYWxlDUxpc3RgMStfaXRlbXMMTGlzdGAxK19zaXplD0xpc3RgMStfdmVyc2lvbgAEAAALF1NoYXJlZC5JbmtpbmcuSW5rQXRvbVtdAgAAAAgIAgAAALV3Dz8JAwAAAAEAAAACAAAABwMAAAAAAQAAAAQAAAAECUlua0F0b21WMQIAAAAJBAAAAA0DBQQAAAALUGVuU3Ryb2tlVjEEAAAACkF0dHJpYnV0ZXMFVHJhY2UJU3RhcnRUaW1lBFR5cGUEBAAED1BlbkF0dHJpYnV0ZXNWMQIAAAAKSW5rVHJhY2VWMQIAAAAQDEFjdGlvblR5cGVWMQIAAAACAAAACQUAAAAJBgAAAP3uAAAAAAAABfn///8MQWN0aW9uVHlwZVYxAQAAAAd2YWx1ZV9fAAgCAAAAAAAAAAUFAAAAD1BlbkF0dHJpYnV0ZXNWMQoAAAAHX2NvbG9yQQdfY29sb3JSB19jb2xvckcHX2NvbG9yQgpGaXRUb0N1cnZlBkhlaWdodA5JZ25vcmVQcmVzc3VyZQ1Jc0hpZ2hsaWdodGVyBVNoYXBlBVdpZHRoAAAAAAAAAAAEAAICAgIBBgEBDEJydXNoU2hhcGVWMQIAAAAGAgAAAP/wWigAAAAAAAAACEAAAAX4////DEJydXNoU2hhcGVWMQEAAAAHdmFsdWVfXwAIAgAAAAEAAAAAAAAAAAAIQAUGAAAACklua1RyYWNlVjEDAAAADUxpc3RgMStfaXRlbXMMTGlzdGAxK19zaXplD0xpc3RgMStfdmVyc2lvbgQAABhTaGFyZWQuSW5raW5nLklua1BvaW50W10CAAAACAgCAAAACQkAAACFAAAAhQAAAAcJAAAAAAEAAAAAAQAABApJbmtQb2ludFYxAgAAAAkKAAAACQsAAAAJDAAAAAkNAAAACQ4AAAAJDwAAAAkQAAAACREAAAAJEgAAAAkTAAAACRQAAAAJFQAAAAkWAAAACRc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CVYAAAAJVwAAAAlYAAAACVkAAAAJWgAAAAlbAAAACVwAAAAJXQAAAAleAAAACV8AAAAJYAAAAAlhAAAACWIAAAAJYwAAAAlkAAAACWUAAAAJZgAAAAlnAAAACWgAAAAJaQAAAAlqAAAACWsAAAAJbAAAAAltAAAACW4AAAAJbwAAAAlwAAAACXEAAAAJcgAAAAlzAAAACXQAAAAJdQAAAAl2AAAACXcAAAAJeAAAAAl5AAAACXoAAAAJewAAAAl8AAAACX0AAAAJfgAAAAl/AAAACYAAAAAJgQAAAAmCAAAACYMAAAAJhAAAAAmFAAAACYYAAAAJhwAAAAmIAAAACYkAAAAJigAAAAmLAAAACYwAAAAJjQAAAAmOAAAADXsFCgAAAApJbmtQb2ludFYxBAAAAAFYAVkOUHJlc3N1cmVGYWN0b3IJVGltZVN0YW1wAAAAAAYGCxACAAAAcJ7neZ7nyT8AFBw9wdFzPwAAAD8AAAAAAAAAAAELAAAACgAAAOCjk49OPso/ABQcPcHRcz8AAAA/nAAAAAAAAAABDAAAAAoAAACQuUPmDpnLPwAX9nFhH4c/AAAAP5wAAAAAAAAAAQ0AAAAKAAAAoNSfUn9KzT8AHqrbobqNPwAAAD+sAAAAAAAAAAEOAAAACgAAACD1p9SfUs8/QBKvIvEqkj8AAAA/rAAAAAAAAAABDwAAAAoAAAAgCIIgCILQP0ASryLxKpI/AAAAP7wAAAAAAAAAARAAAAAKAAAAYBiGYRiG0T+AFYlXkXiVPwAAAD+8AAAAAAAAAAERAAAACgAAAKAoiqIoitI/ABw9wdETnD8AAAA/ywAAAAAAAAABEgAAAAoAAAB4M+LNiDfTPwAcPcHRE5w/AAAAP8sAAAAAAAAAARMAAAAKAAAAUD46+ejk0z9AHxf2cWGfPwAAAD/bAAAAAAAAAAEUAAAACgAAACBJkiRJktQ/QB8X9nFhnz8AAAA/2wAAAAAAAAABFQAAAAoAAABoWZZlWZbVP2CReBWJV6E/AAAAP+sAAAAAAAAAARYAAAAKAAAAqGmapmma1j8Ak+UvWf6iPwAAAD/rAAAAAAAAAAEXAAAACgAAAJh8dPLRydc/QJa/ZPlLpj8AAAA/+gAAAAAAAAABGAAAAAoAAAC4hPYS2kvYP0CWv2T5S6Y/AAAAP/oAAAAAAAAAARkAAAAKAAAASJIkSZIk2T9Alr9k+UumPwAAAD8KAQAAAAAAAAEaAAAACgAAAPCn1J9Sf9o/QJa/ZPlLpj8AAAA/CgEAAAAAAAABGwAAAAoAAACgvYT2EtrbP+CXLH/J8qc/AAAAPxkBAAAAAAAAARwAAAAKAAAAaNu2bdu23T+AmZmZmZmpPwAAAD8ZAQAAAAAAAAEdAAAACgAAAID2EtpLaN8/gJmZmZmZqT8AAAA/KQEAAAAAAAABHgAAAAoAAACQj04+OvngP4CZmZmZmak/AAAAPykBAAAAAAAAAR8AAAAKAAAALKG9hPYS4j+AmZmZmZmpPwAAAD85AQAAAAAAAAEgAAAACgAAABSwVsBaAeM/gJmZmZmZqT8AAAA/OQEAAAAAAAABIQAAAAoAAACswcUGFxvkP4CZmZmZmak/AAAAP0gBAAAAAAAAASIAAAAKAAAAlNBeQnsJ5T+AmZmZmZmpPwAAAD9IAQAAAAAAAAEjAAAACgAAABTaS2gvoeU/4JxzzjnnrD8AAAA/WAEAAAAAAAABJAAAAAoAAAAw4s2INyPmP+Ccc84556w/AAAAP1gBAAAAAAAAASUAAAAKAAAArOu6ruu65j/gnHPOOeesPwAAAD9oAQAAAAAAAAEmAAAACgAAANDzPM/zPOc/gJ7g6AmOrj8AAAA/dwEAAAAAAAABJwAAAAoAAAA4+ejko5PnPxDQpgFtGrA/AAAAP3cBAAAAAAAAASgAAAAKAAAAWAFrBawV6D/gUN0O1e2wPwAAAD93AQAAAAAAAAEpAAAACgAAAMQGFxtcbOg/4FDdDtXtsD8AAAA/hwEAAAAAAAABKgAAAAoAAAAwDMMwDMPoP5BSSimllLI/AAAAP5YBAAAAAAAAASsAAAAKAAAA9BLaS2gv6T9AVLdDdTu0PwAAAD+WAQAAAAAAAAEsAAAACgAAAAQXG1xscOk/QFS3Q3U7tD8AAAA/pgEAAAAAAAABLQAAAAoAAADMHTJ3yNzpP/BVJF5F4rU/AAAAP6YBAAAAAAAAAS4AAAAKAAAA3CFzh8wd6j/A1lprrbW2PwAAAD+2AQAAAAAAAAEvAAAACgAAAPgp9afUn+o/kFeReBWJtz8AAAA/tgEAAAAAAAABMAAAAAoAAADUNE3TNE3rP5BXkXgVibc/AAAAP8UBAAAAAAAAATEAAAAKAAAAmDtk7pC56z+QV5F4FYm3PwAAAD/FAQAAAAAAAAEyAAAACgAAALRD5g6ZO+w/YNjHhX1cuD8AAAA/1QEAAAAAAAABMwAAAAoAAAAkSZIkSZLsP2DYx4V9XLg/AAAAP9UBAAAAAAAAATQAAAAKAAAA2EtoL6G97D9g2MeFfVy4PwAAAD/lAQAAAAAAAAE1AAAACgAAADRN0zRN0+w/YNjHhX1cuD8AAAA/5QEAAAAAAAABNgAAAAoAAADoT6k/pf7sP2DYx4V9XLg/AAAAP/QBAAAAAAAAATcAAAAKAAAA6E+pP6X+7D8wWf6S5S+5PwAAAD9iAgAAAAAAAAE4AAAACgAAAOhPqT+l/uw/ENo0oE0Duj8AAAA/cQIAAAAAAAABOQAAAAoAAABEURRFURTtP4Bc2MeFfbw/AAAAP3ECAAAAAAAAAToAAAAKAAAARFEURVEU7T8A33vvvfe+PwAAAD+BAgAAAAAAAAE7AAAACgAAAJxSf0r9Ke0/UHD0BEdPwD8AAAA/gQIAAAAAAAABPAAAAAoAAAD4U+pPqT/tP/BxYR8X9sE/AAAAP5ACAAAAAAAAAT0AAAAKAAAA+FPqT6k/7T+Yc84555zDPwAAAD+QAgAAAAAAAAE+AAAACgAAAKxWwFoBa+0/iDYNaNOAxj8AAAA/oAIAAAAAAAABPwAAAAoAAACsVsBaAWvtPzA4eoKjJ8g/AAAAP6ACAAAAAAAAAUAAAAAKAAAAYFmWZVmW7T+guh2q26HKPwAAAD+wAgAAAAAAAAFBAAAACgAAABxcbHCxwe0/gH1c2MeFzT8AAAA/sAIAAAAAAAABQgAAAAoAAADQXkJ7Ce3tPzCgTQPaNNA/AAAAP78CAAAAAAAAAUMAAAAKAAAALGCtgLUC7j+oAW0a0KbRPwAAAD+/AgAAAAAAAAFEAAAACgAAADhk7pC5Q+4/gKMnOHqC0z8AAAA/zwIAAAAAAAABRQAAAAoAAACkaZqmaZruP2BF4lUkXtU/AAAAP98CAAAAAAAAAUYAAAAKAAAAWGxwscHF7j9oh+p2qG7XPwAAAD/fAgAAAAAAAAFHAAAACgAAALRt27Zt2+4/SCmllFJK2T8AAAA/7gIAAAAAAAABSAAAAAoAAAAMb0a8GfHuP5AL+7iwj9s/AAAAP+4CAAAAAAAAAUkAAAAKAAAAJHOHzB0y7z/Y7VDdDtXdPwAAAD/+AgAAAAAAAAFKAAAACgAAAHx08tHJR+8/DGjTgDYN4D8AAAA//gIAAAAAAAABSwAAAAoAAADUdV3XdV3vP/y4sI8L++A/AAAAPyIDAAAAAAAAAUwAAAAKAAAANHfI3CFz7z+0aUCbBrThPwAAAD8iAwAAAAAAAAFNAAAACgAAAOR5nud5nu8/iOp2qG6H4j8AAAA/MgMAAAAAAAABTgAAAAoAAADkeZ7neZ7vP5AL+7iwj+M/AAAAPzIDAAAAAAAAAU8AAAAKAAAA9H3f933f7z+YLH/J8pfkPwAAAD9CAwAAAAAAAAFQAAAACgAAAPR93/d93+8/2O1Q3Q7V5T8AAAA/QgMAAAAAAAABUQAAAAoAAAD0fd/3fd/vPxCvIvEqEuc/AAAAP1EDAAAAAAAAAVIAAAAKAAAA9H3f933f7z80oE0D2jToPwAAAD9RAwAAAAAAAAFTAAAACgAAAPR93/d93+8/JPEqEq8i6T8AAAA/YQMAAAAAAAABVAAAAAoAAAD0fd/3fd/vP9yhuh2q2+k/AAAAP2EDAAAAAAAAAVUAAAAKAAAA9H3f933f7z+UUkoppZTqPwAAAD9xAwAAAAAAAAFWAAAACgAAAPR93/d93+8//JLlL1n+6j8AAAA/cQMAAAAAAAABVwAAAAoAAAD0fd/3fd/vP4SjJzh6gus/AAAAP4ADAAAAAAAAAVgAAAAKAAAA9H3f933f7z/s48I+LuzrPwAAAD+AAwAAAAAAAAFZAAAACgAAAPR93/d93+8/WCReReJV7D8AAAA/kAMAAAAAAAABWgAAAAoAAAD0fd/3fd/vP6SUUkoppew/AAAAP5ADAAAAAAAAAVsAAAAKAAAA9H3f933f7z/cNKBNA9rsPwAAAD+fAwAAAAAAAAFcAAAACgAAAPR93/d93+8/KKWUUkop7T8AAAA/nwMAAAAAAAABXQAAAAoAAAD0fd/3fd/vP0R1O1S3Q+0/AAAAP68DAAAAAAAAAV4AAAAKAAAAPHsJ7SW07z+U5S9Z/pLtPwAAAD+vAwAAAAAAAAFfAAAACgAAADx7Ce0ltO8/rLXWWmut7T8AAAA/vwMAAAAAAAABYAAAAAoAAADkeZ7neZ7vP6y11lprre0/AAAAP78DAAAAAAAAAWEAAAAKAAAAjHgz4s2I7z/gVSReReLtPwAAAD/OAwAAAAAAAAFiAAAACgAAAIx4M+LNiO8//CXLX7L87T8AAAA/zgMAAAAAAAABYwAAAAoAAADUdV3XdV3vPzDGGGOMMe4/AAAAP94DAAAAAAAAAWQAAAAKAAAAfHTy0clH7z9kZmZmZmbuPwAAAD/eAwAAAAAAAAFlAAAACgAAACRzh8wdMu8/ZGZmZmZm7j8AAAA/7gMAAAAAAAABZgAAAAoAAADEcRzHcRzvP5wGtGlAm+4/AAAAP+4DAAAAAAAAAWcAAAAKAAAAaHCxwcUG7z+cBrRpQJvuPwAAAD/9AwAAAAAAAAFoAAAACgAAAAxvRrwZ8e4/nAa0aUCb7j8AAAA//QMAAAAAAAABaQAAAAoAAAC0bdu2bdvuP5wGtGlAm+4/AAAAPw0EAAAAAAAAAWoAAAAKAAAAWGxwscHF7j+cBrRpQJvuPwAAAD8NBAAAAAAAAAFrAAAACgAAAEhoL6G9hO4/nAa0aUCb7j8AAAA/HAQAAAAAAAABbAAAAAoAAADQXkJ7Ce3tP5wGtGlAm+4/AAAAPywEAAAAAAAAAW0AAAAKAAAAnFJ/Sv0p7T+cBrRpQJvuPwAAAD8sBAAAAAAAAAFuAAAACgAAABBFURRFUew/nAa0aUCb7j8AAAA/PAQAAAAAAAABbwAAAAoAAACINyPejHjrP5wGtGlAm+4/AAAAPzwEAAAAAAAAAXAAAAAKAAAA7CW0l9Be6j+cBrRpQJvuPwAAAD9LBAAAAAAAAAFxAAAACgAAAAQXG1xscOk/nAa0aUCb7j8AAAA/SwQAAAAAAAABcgAAAAoAAAAgCIIgCILoP5wGtGlAm+4/AAAAP1sEAAAAAAAAAXMAAAAKAAAA3Pd93/d95z+cBrRpQJvuPwAAAD9bBAAAAAAAAAF0AAAACgAAAJzneZ7neeY/nAa0aUCb7j8AAAA/awQAAAAAAAABdQAAAAoAAAAU2ktoL6HlP5wGtGlAm+4/AAAAP2sEAAAAAAAAAXYAAAAKAAAA0MlHJx+d5D+cBrRpQJvuPwAAAD96BAAAAAAAAAF3AAAACgAAADS42OBig+M/nAa0aUCb7j8AAAA/egQAAAAAAAABeAAAAAoAAAA8pf6U+lPiP5wGtGlAm+4/AAAAP4oEAAAAAAAAAXkAAAAKAAAASJIkSZIk4T+cBrRpQJvuPwAAAD+KBAAAAAAAAAF6AAAACgAAAKiAtQLWCuA/nAa0aUCb7j8AAAA/mQQAAAAAAAABewAAAAoAAACw2OBig4vdP5wGtGlAm+4/AAAAP5kEAAAAAAAAAXwAAAAKAAAAWK2AtQLW2j+cBrRpQJvuPwAAAD+pBAAAAAAAAAF9AAAACgAAACiKoiiKotg/nAa0aUCb7j8AAAA/qQQAAAAAAAABfgAAAAoAAACoaZqmaZrWP5wGtGlAm+4/AAAAP7kEAAAAAAAAAX8AAAAKAAAAaEa8GfFm1D+41lprrbXuPwAAAD+5BAAAAAAAAAGAAAAACgAAAOgltJfQXtI/uNZaa6217j8AAAA/yAQAAAAAAAABgQAAAAoAAAC4AtYKWCvQPyAX9nFhH+8/AAAAP8gEAAAAAAAAAYIAAAAKAAAAYMSbEW9GzD8855xzzjnvPwAAAD/YBAAAAAAAAAGDAAAACgAAADCO4ziO48g/cIfqdqhu7z8AAAA/2AQAAAAAAAABhAAAAAoAAACQUn9K/SnFP3CH6naobu8/AAAAP+gEAAAAAAAAAYUAAAAKAAAAcBzHcRzHwT/A9957773vPwAAAD/oBAAAAAAAAAGGAAAACgAAAIDMHTJ3yLw/wPfee++97z8AAAA/9wQAAAAAAAABhwAAAAoAAACggLUC1gq4P8D33nvvve8/AAAAP/cEAAAAAAAAAYgAAAAKAAAAIB+dfHTysT/A9957773vPwAAAD8HBQAAAAAAAAGJAAAACgAAAEC8GfFmxKs/wPfee++97z8AAAA/BwUAAAAAAAABigAAAAoAAADADpk7ZO6gP8D33nvvve8/AAAAPxYFAAAAAAAAAYsAAAAKAAAAgHCxwcUGlz/A9957773vPwAAAD8WBQAAAAAAAAGMAAAACgAAAACGYRiGYYg/wPfee++97z8AAAA/JgUAAAAAAAABjQAAAAoAAAAAL6G9hPaCP9jHhX1c2O8/AAAAPyYFAAAAAAAAAY4AAAAKAAAAAARBEARBcD/Yx4V9XNjvPwAAAD82BQAAAAAAAAs=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MIXSHAPE" val="AAEAAAD/////AQAAAAAAAAAMAgAAAE9BdXRob3JQUFQsIFZlcnNpb249MC4xLjU3MjAuMCwgQ3VsdHVyZT1uZXV0cmFsLCBQdWJsaWNLZXlUb2tlbj0zMWJmMzg1NmFkMzY0ZTM1BQEAAAALSW5rTWF0dGVyVjEEAAAABVNjYWxlDUxpc3RgMStfaXRlbXMMTGlzdGAxK19zaXplD0xpc3RgMStfdmVyc2lvbgAEAAALF1NoYXJlZC5JbmtpbmcuSW5rQXRvbVtdAgAAAAgIAgAAALV3Dz8JAwAAAAIAAAADAAAABwMAAAAAAQAAAAQAAAAECUlua0F0b21WMQIAAAAJBAAAAAkFAAAADQIFBAAAAAtQZW5TdHJva2VWMQQAAAAKQXR0cmlidXRlcwVUcmFjZQlTdGFydFRpbWUEVHlwZQQEAAQPUGVuQXR0cmlidXRlc1YxAgAAAApJbmtUcmFjZVYxAgAAABAMQWN0aW9uVHlwZVYxAgAAAAIAAAAJBgAAAAkHAAAANBMAAAAAAAAF+P///wxBY3Rpb25UeXBlVjEBAAAAB3ZhbHVlX18ACAIAAAAAAAAAAQUAAAAEAAAACQkAAAAJCgAAAFtpAAAAAAAAAfX////4////AAAAAAUGAAAAD1BlbkF0dHJpYnV0ZXNWMQoAAAAHX2NvbG9yQQdfY29sb3JSB19jb2xvckcHX2NvbG9yQgpGaXRUb0N1cnZlBkhlaWdodA5JZ25vcmVQcmVzc3VyZQ1Jc0hpZ2hsaWdodGVyBVNoYXBlBVdpZHRoAAAAAAAAAAAEAAICAgIBBgEBDEJydXNoU2hhcGVWMQIAAAAGAgAAAP/wWigAAAAAAAAACEAAAAX0////DEJydXNoU2hhcGVWMQEAAAAHdmFsdWVfXwAIAgAAAAEAAAAAAAAAAAAIQAUHAAAACklua1RyYWNlVjEDAAAADUxpc3RgMStfaXRlbXMMTGlzdGAxK19zaXplD0xpc3RgMStfdmVyc2lvbgQAABhTaGFyZWQuSW5raW5nLklua1BvaW50W10CAAAACAgCAAAACQ0AAADZAAAA2QAAAAEJAAAABgAAAP/wWigAAAAAAAAACEAAAAHy////9P///wEAAAAAAAAAAAAIQAEKAAAABwAAAAkPAAAAbwAAAG8AAAAHDQAAAAABAAAAAAEAAAQKSW5rUG9pbnRWMQIAAAAJEAAAAAkRAAAACRIAAAAJEwAAAAkUAAAACRUAAAAJFgAAAAkXAAAACRgAAAAJGQAAAAkaAAAACRsAAAAJHAAAAAkdAAAACR4AAAAJHwAAAAkgAAAACSEAAAAJIgAAAAkjAAAACSQAAAAJJQAAAAkmAAAACScAAAAJKAAAAAkpAAAACSoAAAAJKwAAAAksAAAACS0AAAAJLgAAAAkvAAAACTAAAAAJMQAAAAkyAAAACTMAAAAJNAAAAAk1AAAACTYAAAAJNwAAAAk4AAAACTkAAAAJOgAAAAk7AAAACTwAAAAJPQAAAAk+AAAACT8AAAAJQAAAAAlBAAAACUIAAAAJQwAAAAlEAAAACUUAAAAJRgAAAAlHAAAACUgAAAAJSQAAAAlKAAAACUsAAAAJTAAAAAlNAAAACU4AAAAJTwAAAAlQAAAACVEAAAAJUgAAAAlTAAAACVQAAAAJVQAAAAlWAAAACVcAAAAJWAAAAAlZAAAACVoAAAAJWwAAAAlcAAAACV0AAAAJXgAAAAlfAAAACWAAAAAJYQAAAAliAAAACWMAAAAJZAAAAAllAAAACWYAAAAJZwAAAAloAAAACWkAAAAJagAAAAlrAAAACWwAAAAJbQAAAAluAAAACW8AAAAJcAAAAAlxAAAACXIAAAAJcwAAAAl0AAAACXUAAAAJdgAAAAl3AAAACXgAAAAJeQAAAAl6AAAACXsAAAAJfAAAAAl9AAAACX4AAAAJfwAAAAmAAAAACYEAAAAJggAAAAmDAAAACYQAAAAJhQAAAAmGAAAACYcAAAAJiAAAAAmJAAAACYoAAAAJiwAAAAmMAAAACY0AAAAJjgAAAAmPAAAACZAAAAAJkQAAAAmSAAAACZMAAAAJlAAAAAmVAAAACZYAAAAJlwAAAAmYAAAACZkAAAAJmgAAAAmbAAAACZwAAAAJnQAAAAmeAAAACZ8AAAAJoAAAAAmhAAAACaIAAAAJowAAAAmkAAAACaUAAAAJpgAAAAmnAAAACagAAAAJqQAAAAmqAAAACasAAAAJrAAAAAmtAAAACa4AAAAJrwAAAAmwAAAACbEAAAAJsgAAAAmzAAAACbQAAAAJtQAAAAm2AAAACbcAAAAJuAAAAAm5AAAACboAAAAJuwAAAAm8AAAACb0AAAAJvgAAAAm/AAAACcAAAAAJwQAAAAnCAAAACcMAAAAJxAAAAAnFAAAACcYAAAAJxwAAAAnIAAAACckAAAAJygAAAAnLAAAACcwAAAAJzQAAAAnOAAAACc8AAAAJ0AAAAAnRAAAACdIAAAAJ0wAAAAnUAAAACdUAAAAJ1gAAAAnXAAAACdgAAAAJ2QAAAAnaAAAACdsAAAAJ3AAAAAndAAAACd4AAAAJ3wAAAAngAAAACeEAAAAJ4gAAAAnjAAAACeQAAAAJ5QAAAAnmAAAACecAAAAJ6AAAAA0nBw8AAAAAAQAAAIAAAAAECklua1BvaW50VjECAAAACekAAAAJ6gAAAAnrAAAACewAAAAJ7QAAAAnuAAAACe8AAAAJ8AAAAAnxAAAACfIAAAAJ8wAAAAn0AAAACfUAAAAJ9gAAAAn3AAAACfgAAAAJ+QAAAAn6AAAACfsAAAAJ/AAAAAn9AAAACf4AAAAJ/wAAAAkAAQAACQEBAAAJAgEAAAkDAQAACQQBAAAJBQEAAAkGAQAACQcBAAAJCAEAAAkJAQAACQoBAAAJCwEAAAkMAQAACQ0BAAAJDgEAAAkPAQAACRABAAAJEQEAAAkSAQAACRMBAAAJFAEAAAkVAQAACRYBAAAJFwEAAAkYAQAACRkBAAAJGgEAAAkbAQAACRwBAAAJHQEAAAkeAQAACR8BAAAJIAEAAAkhAQAACSIBAAAJIwEAAAkkAQAACSUBAAAJJgEAAAknAQAACSgBAAAJKQEAAAkqAQAACSsBAAAJLAEAAAktAQAACS4BAAAJLwEAAAkwAQAACTEBAAAJMgEAAAkzAQAACTQBAAAJNQEAAAk2AQAACTcBAAAJOAEAAAk5AQAACToBAAAJOwEAAAk8AQAACT0BAAAJPgEAAAk/AQAACUABAAAJQQEAAAlCAQAACUMBAAAJRAEAAAlFAQAACUYBAAAJRwEAAAlIAQAACUkBAAAJSgEAAAlLAQAACUwBAAAJTQEAAAlOAQAACU8BAAAJUAEAAAlRAQAACVIBAAAJUwEAAAlUAQAACVUBAAAJVgEAAAlXAQAADREFEAAAAApJbmtQb2ludFYxBAAAAAFYAVkOUHJlc3N1cmVGYWN0b3IJVGltZVN0YW1wAAAAAAYGCxACAAAAkXFBxgUZ2z+gXerJ+O3CPwAAAD8AAAAAAAAAAAERAAAAEAAAAJFxQcYFGds/wNST8dulvj8AAAA/jQAAAAAAAAABEgAAABAAAACRcUHGBRnbP0BhcyDRCrs/AAAAP5wAAAAAAAAAARMAAAAQAAAAfXP0zdE32z9AYXMg0Qq7PwAAAD+cAAAAAAAAAAEUAAAAEAAAAGl1p9WdVts/QGFzINEKuz8AAAA/rAAAAAAAAAABFQAAABAAAABVd1rdaXXbP0BhcyDRCrs/AAAAP6wAAAAAAAAAARYAAAAQAAAAQ3kN5TWU2z9AYXMg0Qq7PwAAAD+8AAAAAAAAAAEXAAAAEAAAACX8mfBnwts/QGFzINEKuz8AAAA/vAAAAAAAAAABGAAAABAAAAAdfXP0zdHbP0BhcyDRCrs/AAAAP8sAAAAAAAAAARkAAAAQAAAAAQAAAAAA3D9AYXMg0Qq7PwAAAD/LAAAAAAAAAAEaAAAAEAAAAO0BswfMHtw/QGFzINEKuz8AAAA/2wAAAAAAAAABGwAAABAAAADZA2YPmD3cP0BhcyDRCrs/AAAAP9sAAAAAAAAAARwAAAAQAAAAu4byGspr3D9AYXMg0Qq7PwAAAD/rAAAAAAAAAAEdAAAAEAAAALEHzB4we9w/QGFzINEKuz8AAAA/+gAAAAAAAAABHgAAABAAAACVilgqYqncP0BhcyDRCrs/AAAAP/oAAAAAAAAAAR8AAAAQAAAAb46+Ofrm3D9AYXMg0Qq7PwAAAD8KAQAAAAAAAAEgAAAAEAAAAFMRS0UsFd0/QGFzINEKuz8AAAA/CgEAAAAAAAABIQAAABAAAAAhlopYKmLdP0BhcyDRCrs/AAAAPxkBAAAAAAAAASIAAAAQAAAA6Zujb46+3T9AYXMg0Qq7PwAAAD8ZAQAAAAAAAAEjAAAAEAAAAMOfCX8m/N0/QGFzINEKuz8AAAA/KQEAAAAAAAABJAAAABAAAACbo2+OvjneP0BhcyDRCrs/AAAAPykBAAAAAAAAASUAAAAQAAAAdafVnVZ33j9AYXMg0Qq7PwAAAD85AQAAAAAAAAEmAAAAEAAAAE+rO63utN4/QGFzINEKuz8AAAA/OQEAAAAAAAABJwAAABAAAAApr6G8hvLeP0BhcyDRCrs/AAAAP0gBAAAAAAAAASgAAAAQAAAAAbMHzB4w3z9AYXMg0Qq7PwAAAD9IAQAAAAAAAAEpAAAAEAAAAOM1lNdQXt8/QGFzINEKuz8AAAA/WAEAAAAAAAABKgAAABAAAAC9Ofrm6JvfP0BhcyDRCrs/AAAAP1gBAAAAAAAAASsAAAAQAAAAobyG8hrK3z8A7lJPxm+3PwAAAD9oAQAAAAAAAAEsAAAAEAAAAI++Ofrm6N8/AO5ST8Zvtz8AAAA/aAEAAAAAAAABLQAAABAAAAC4IOOCjAvgPwDuUk/Gb7c/AAAAP3cBAAAAAAAAAS4AAAAQAAAApCKWilgq4D+AejJ+u9SzPwAAAD93AQAAAAAAAAEvAAAAEAAAABZkXJBxQeA/gHoyfrvUsz8AAAA/hwEAAAAAAAABMAAAABAAAACSJEmSJEngP4B6Mn671LM/AAAAP4cBAAAAAAAAATEAAAAQAAAABGYPmD1g4D+AejJ+u9SzPwAAAD+WAQAAAAAAAAEyAAAAEAAAAPBnwp8Jf+A/gHoyfrvUsz8AAAA/lgEAAAAAAAABMwAAABAAAABiqYilIpbgP0AHEq2wObA/AAAAP6YBAAAAAAAAATQAAAAQAAAATqs7re604D+AJ+O3Sz2pPwAAAD+mAQAAAAAAAAE1AAAAEAAAADIuyLgg4+A/gCfjt0s9qT8AAAA/tgEAAAAAAAABNgAAABAAAACkb46+OfrgP4An47dLPak/AAAAP7YBAAAAAAAAATcAAAAQAAAAmvBnwp8J4T+AJ+O3Sz2pPwAAAD/FAQAAAAAAAAE4AAAAEAAAAAoyLsi4IOE/AEGiFTYHoj8AAAA/xQEAAAAAAAABOQAAABAAAAACswfMHjDhPwBBohU2B6I/AAAAP9UBAAAAAAAAAToAAAAQAAAAfHP0zdE34T8AQaIVNgeiPwAAAD/VAQAAAAAAAAE7AAAAEAAAAPgz4c+EP+E/AEGiFTYHoj8AAAA/5QEAAAAAAAABPAAAABAAAADutLrT6k7hPwBBohU2B6I/AAAAP+UBAAAAAAAAAT0AAAAQAAAA5jWU11Be4T8AQaIVNgeiPwAAAD/0AQAAAAAAAAE+AAAAEAAAAGD2gNkDZuE/AEGiFTYHoj8AAAA/BAIAAAAAAAABPwAAABAAAABWd1rdaXXhPwBBohU2B6I/AAAAPyMCAAAAAAAAAUAAAAAQAAAATPgz4c+E4T8AQaIVNgeiPwAAAD8jAgAAAAAAAAFBAAAAEAAAAEJ5DeU1lOE/AEGiFTYHoj8AAAA/MwIAAAAAAAABQgAAABAAAAA6+ubom6PhPwBBohU2B6I/AAAAPzMCAAAAAAAAAUMAAAAQAAAAqjut7rS64T8AQaIVNgeiPwAAAD9CAgAAAAAAAAFEAAAAEAAAAKK8hvIayuE/AEGiFTYHoj8AAAA/UgIAAAAAAAABRQAAABAAAACYPWD2gNnhPwBBohU2B6I/AAAAP1ICAAAAAAAAAUYAAAAQAAAACn8m/Jnw4T8AQaIVNgeiPwAAAD9iAgAAAAAAAAFHAAAAEAAAAHrA7AGzB+I/AEGiFTYHoj8AAAA/YgIAAAAAAAABSAAAABAAAADsAbMHzB7iPwBBohU2B6I/AAAAP3ECAAAAAAAAAUkAAAAQAAAAaMKfCX8m4j8AQaIVNgeiPwAAAD9xAgAAAAAAAAFKAAAAEAAAAFTEUhFLReI/AEGiFTYHoj8AAAA/gQIAAAAAAAABSwAAABAAAABMRSwVsVTiPwBBohU2B6I/AAAAP4ECAAAAAAAAAUwAAAAQAAAAQsYFGRdk4j8AQaIVNgeiPwAAAD+QAgAAAAAAAAFNAAAAEAAAALIHzB4we+I/AEGiFTYHoj8AAAA/kAIAAAAAAAABTgAAABAAAAAkSZIkSZLiPwBBohU2B6I/AAAAP6ACAAAAAAAAAU8AAAAQAAAAGsprKK+h4j8AQaIVNgeiPwAAAD+gAgAAAAAAAAFQAAAAEAAAAIwLMi7IuOI/AEGiFTYHoj8AAAA/sAIAAAAAAAABUQAAABAAAACCjAsyLsjiPwBBohU2B6I/AAAAP7ACAAAAAAAAAVIAAAAQAAAA9M3RN0ff4j8AQaIVNgeiPwAAAD+/AgAAAAAAAAFTAAAAEAAAAGYPmD1g9uI/AEGiFTYHoj8AAAA/vwIAAAAAAAABVAAAABAAAABSEUtFLBXjPwBBohU2B6I/AAAAP88CAAAAAAAAAVUAAAAQAAAAxFIRS0Us4z8AQaIVNgeiPwAAAD/PAgAAAAAAAAFWAAAAEAAAADaU11BeQ+M/AEGiFTYHoj8AAAA/3wIAAAAAAAABVwAAABAAAACyVMRSEUvjPwBBohU2B6I/AAAAP98CAAAAAAAAAVgAAAAQAAAAIpaKWCpi4z8AQaIVNgeiPwAAAD/uAgAAAAAAAAFZAAAAEAAAAJTXUF5DeeM/AEGiFTYHoj8AAAA/7gIAAAAAAAABWgAAABAAAACKWCpiqYjjPwBBohU2B6I/AAAAP/4CAAAAAAAAAVsAAAAQAAAAgNkDZg+Y4z8AQaIVNgeiPwAAAD/+AgAAAAAAAAFcAAAAEAAAAPIaymsor+M/AEGiFTYHoj8AAAA/DQMAAAAAAAABXQAAABAAAADgHH1z9M3jPwBBohU2B6I/AAAAPw0DAAAAAAAAAV4AAAAQAAAAUF5DeQ3l4z8AQaIVNgeiPwAAAD8dAwAAAAAAAAFfAAAAEAAAALgg44KMC+Q/gCfjt0s9qT8AAAA/HQMAAAAAAAABYAAAABAAAAAqYqmIpSLkP0AHEq2wObA/AAAAPy0DAAAAAAAAAWEAAAAQAAAAGGRckHFB5D9ABxKtsDmwPwAAAD8tAwAAAAAAAAFiAAAAEAAAAIilIpaKWOQ/QAcSrbA5sD8AAAA/PAMAAAAAAAABYwAAABAAAAB0p9WdVnfkP0AHEq2wObA/AAAAPzwDAAAAAAAAAWQAAAAQAAAA5uibo2+O5D9ABxKtsDmwPwAAAD9MAwAAAAAAAAFlAAAAEAAAAFgqYqmIpeQ/gHoyfrvUsz8AAAA/TAMAAAAAAAABZgAAABAAAADKayivobzkP4B6Mn671LM/AAAAP1wDAAAAAAAAAWcAAAAQAAAAtm3btm3b5D+AejJ+u9SzPwAAAD9cAwAAAAAAAAFoAAAAEAAAAKJvjr45+uQ/gHoyfrvUsz8AAAA/awMAAAAAAAABaQAAABAAAACY8GfCnwnlP4B6Mn671LM/AAAAP2sDAAAAAAAAAWoAAAAQAAAAkHFBxgUZ5T+AejJ+u9SzPwAAAD97AwAAAAAAAAFrAAAAEAAAAIbyGsprKOU/gHoyfrvUsz8AAAA/ewMAAAAAAAABbAAAABAAAAD4M+HPhD/lP4B6Mn671LM/AAAAP4oDAAAAAAAAAW0AAAAQAAAA7rS60+pO5T+AejJ+u9SzPwAAAD+aAwAAAAAAAAFuAAAAEAAAAGp1p9WdVuU/gHoyfrvUsz8AAAA/mgMAAAAAAAABbwAAABAAAABg9oDZA2blP4B6Mn671LM/AAAAP6oDAAAAAAAAAXAAAAAQAAAA2rZt27Zt5T+AejJ+u9SzPwAAAD+5AwAAAAAAAAFxAAAAEAAAAFZ3Wt1pdeU/gHoyfrvUsz8AAAA/uQMAAAAAAAABcgAAABAAAADQN0ffHH3lP4B6Mn671LM/AAAAP8kDAAAAAAAAAXMAAAAQAAAATPgz4c+E5T+AejJ+u9SzPwAAAD/ZAwAAAAAAAAF0AAAAEAAAAER5DeU1lOU/gHoyfrvUsz8AAAA/2QMAAAAAAAABdQAAABAAAAC+Ofrm6JvlP4B6Mn671LM/AAAAP+gDAAAAAAAAAXYAAAAQAAAAMHvA7AGz5T+AejJ+u9SzPwAAAD/oAwAAAAAAAAF3AAAAEAAAABx9c/TN0eU/gHoyfrvUsz8AAAA/+AMAAAAAAAABeAAAABAAAAAIfyb8mfDlP4B6Mn671LM/AAAAP/gDAAAAAAAAAXkAAAAQAAAA7AGzB8we5j+AejJ+u9SzPwAAAD8HBAAAAAAAAAF6AAAAEAAAANoDZg+YPeY/gHoyfrvUsz8AAAA/BwQAAAAAAAABewAAABAAAABKRSwVsVTmP4B6Mn671LM/AAAAPxcEAAAAAAAAAXwAAAAQAAAANkffHH1z5j+AejJ+u9SzPwAAAD8XBAAAAAAAAAF9AAAAEAAAAKqIpSKWiuY/gHoyfrvUsz8AAAA/JwQAAAAAAAABfgAAABAAAAAcymsor6HmP4B6Mn671LM/AAAAPycEAAAAAAAAAX8AAAAQAAAAjAsyLsi45j+AejJ+u9SzPwAAAD82BAAAAAAAAAGAAAAAEAAAAHgN5TWU1+Y/gHoyfrvUsz8AAAA/NgQAAAAAAAABgQAAABAAAADqTqs7re7mP4B6Mn671LM/AAAAP0YEAAAAAAAAAYIAAAAQAAAA2FBeQ3kN5z+AejJ+u9SzPwAAAD9GBAAAAAAAAAGDAAAAEAAAAM7RN0ffHOc/gHoyfrvUsz8AAAA/VgQAAAAAAAABhAAAABAAAABKkiRJkiTnP4B6Mn671LM/AAAAP1YEAAAAAAAAAYUAAAAQAAAAQBP+TPgz5z+AejJ+u9SzPwAAAD9lBAAAAAAAAAGGAAAAEAAAADaU11BeQ+c/gHoyfrvUsz8AAAA/ZQQAAAAAAAABhwAAABAAAACm1Z1Wd1rnP4B6Mn671LM/AAAAP3UEAAAAAAAAAYgAAAAQAAAAIpaKWCpi5z+AejJ+u9SzPwAAAD91BAAAAAAAAAGJAAAAEAAAAJTXUF5Deec/gHoyfrvUsz8AAAA/hAQAAAAAAAABigAAABAAAAAGGRdkXJDnP4B6Mn671LM/AAAAP4QEAAAAAAAAAYsAAAAQAAAAeFrdaXWn5z+AejJ+u9SzPwAAAD+UBAAAAAAAAAGMAAAAEAAAAGRckHFBxuc/gHoyfrvUsz8AAAA/lAQAAAAAAAABjQAAABAAAABa3Wl1p9XnP4B6Mn671LM/AAAAP6QEAAAAAAAAAY4AAAAQAAAAyh4we8Ds5z+AejJ+u9SzPwAAAD+kBAAAAAAAAAGPAAAAEAAAAD5g9oDZA+g/gHoyfrvUsz8AAAA/swQAAAAAAAABkAAAABAAAACmIpaKWCroP4B6Mn671LM/AAAAP7MEAAAAAAAAAZEAAAAQAAAADOU1lNdQ6D+AejJ+u9SzPwAAAD/DBAAAAAAAAAGSAAAAEAAAAOjom6Nvjug/gHoyfrvUsz8AAAA/wwQAAAAAAAABkwAAABAAAABELBWxVMToP4B6Mn671LM/AAAAP9MEAAAAAAAAAZQAAAAQAAAApG+Ovjn66D+AejJ+u9SzPwAAAD/TBAAAAAAAAAGVAAAAEAAAAAwyLsi4IOk/gHoyfrvUsz8AAAA/4gQAAAAAAAABlgAAABAAAAB8c/TN0TfpP4B6Mn671LM/AAAAP+IEAAAAAAAAAZcAAAAQAAAAaHWn1Z1W6T+AejJ+u9SzPwAAAD/yBAAAAAAAAAGYAAAAEAAAAGD2gNkDZuk/gHoyfrvUsz8AAAA/AQUAAAAAAAABmQAAABAAAABO+DPhz4TpP4B6Mn671LM/AAAAPwEFAAAAAAAAAZoAAAAQAAAAvjn65uib6T+AejJ+u9SzPwAAAD8RBQAAAAAAAAGbAAAAEAAAALS60+pOq+k/gHoyfrvUsz8AAAA/EQUAAAAAAAABnAAAABAAAAAm/JnwZ8LpP4B6Mn671LM/AAAAPyEFAAAAAAAAAZ0AAAAQAAAAHH1z9M3R6T+AejJ+u9SzPwAAAD8hBQAAAAAAAAGeAAAAEAAAAI6+Ofrm6Ok/gHoyfrvUsz8AAAA/MAUAAAAAAAABnwAAABAAAACEPxP+TPjpP4B6Mn671LM/AAAAPzAFAAAAAAAAAaAAAAAQAAAA9oDZA2YP6j+AejJ+u9SzPwAAAD9ABQAAAAAAAAGhAAAAEAAAAOwBswfMHuo/gHoyfrvUsz8AAAA/QAUAAAAAAAABogAAABAAAABowp8JfybqP4B6Mn671LM/AAAAP1AFAAAAAAAAAaMAAAAQAAAA2ANmD5g96j+AejJ+u9SzPwAAAD9QBQAAAAAAAAGkAAAAEAAAAMYFGRdkXOo/gHoyfrvUsz8AAAA/XwUAAAAAAAABpQAAABAAAACqiKUilorqP4B6Mn671LM/AAAAP18FAAAAAAAAAaYAAAAQAAAAEEtFLBWx6j+AejJ+u9SzPwAAAD9vBQAAAAAAAAGnAAAAEAAAAOpOqzut7uo/gHoyfrvUsz8AAAA/bwUAAAAAAAABqAAAABAAAADM0TdH3xzrP4B6Mn671LM/AAAAP34FAAAAAAAAAakAAAAQAAAAqNWdVnda6z+AejJ+u9SzPwAAAD9+BQAAAAAAAAGqAAAAEAAAAA6YPWD2gOs/gHoyfrvUsz8AAAA/jgUAAAAAAAABqwAAABAAAAD8mfBnwp/rP4B6Mn671LM/AAAAP44FAAAAAAAAAawAAAAQAAAA3hx9c/TN6z+AejJ+u9SzPwAAAD+eBQAAAAAAAAGtAAAAEAAAAFBeQ3kN5es/gHoyfrvUsz8AAAA/ngUAAAAAAAABrgAAABAAAADCnwl/JvzrP4B6Mn671LM/AAAAP60FAAAAAAAAAa8AAAAQAAAAPGD2gNkD7D+AejJ+u9SzPwAAAD+9BQAAAAAAAAGwAAAAEAAAADLhz4Q/E+w/gHoyfrvUsz8AAAA/vQUAAAAAAAABsQAAABAAAAAqYqmIpSLsP4B6Mn671LM/AAAAP80FAAAAAAAAAbIAAAAQAAAAIOOCjAsy7D+AejJ+u9SzPwAAAD/NBQAAAAAAAAGzAAAAEAAAAJqjb46+Oew/gHoyfrvUsz8AAAA/3AUAAAAAAAABtAAAABAAAAAWZFyQcUHsP4B6Mn671LM/AAAAP9wFAAAAAAAAAbUAAAAQAAAAkCRJkiRJ7D+AejJ+u9SzPwAAAD/sBQAAAAAAAAG2AAAAEAAAAA7lNZTXUOw/gHoyfrvUsz8AAAA/7AUAAAAAAAABtwAAABAAAAB+JvyZ8GfsP4B6Mn671LM/AAAAP/sFAAAAAAAAAbgAAAAQAAAA+ubom6Nv7D+AejJ+u9SzPwAAAD8LBgAAAAAAAAG5AAAAEAAAAGoor6G8huw/gHoyfrvUsz8AAAA/GwYAAAAAAAABugAAABAAAABiqYilIpbsP0AHEq2wObA/AAAAPxsGAAAAAAAAAbsAAAAQAAAA0upOqzut7D9ABxKtsDmwPwAAAD8bBgAAAAAAAAG8AAAAEAAAAEQsFbFUxOw/gCfjt0s9qT8AAAA/KgYAAAAAAAABvQAAABAAAAAyLsi4IOPsP4An47dLPak/AAAAPzoGAAAAAAAAAb4AAAAQAAAAHjB7wOwB7T8AQaIVNgeiPwAAAD86BgAAAAAAAAG/AAAAEAAAAIbyGsprKO0/ALTC5kCilT8AAAA/SgYAAAAAAAABwAAAABAAAAD2M+HPhD/tPwC0wuZAopU/AAAAP0oGAAAAAAAAAcEAAAAQAAAA5DWU11Be7T8AtMLmQKKVPwAAAD9ZBgAAAAAAAAHCAAAAEAAAANq2bdu2be0/ALTC5kCilT8AAAA/WQYAAAAAAAABwwAAABAAAADQN0ffHH3tPwC0wuZAopU/AAAAP2kGAAAAAAAAAcQAAAAQAAAAvjn65uib7T8AtMLmQKKVPwAAAD9pBgAAAAAAAAHFAAAAEAAAALS60+pOq+0/ALTC5kCilT8AAAA/eAYAAAAAAAABxgAAABAAAAAk/JnwZ8LtPwC0wuZAopU/AAAAP3gGAAAAAAAAAccAAAAQAAAAoryG8hrK7T8AtMLmQKKVPwAAAD+IBgAAAAAAAAHIAAAAEAAAABx9c/TN0e0/ALTC5kCilT8AAAA/iAYAAAAAAAAByQAAABAAAACOvjn65ujtPwC0wuZAopU/AAAAP5gGAAAAAAAAAcoAAAAQAAAAhD8T/kz47T8AtMLmQKKVPwAAAD+YBgAAAAAAAAHLAAAAEAAAAHrA7AGzB+4/ALTC5kCilT8AAAA/pwYAAAAAAAABzAAAABAAAADsAbMHzB7uPwC0wuZAopU/AAAAP6cGAAAAAAAAAc0AAAAQAAAA4oKMCzIu7j8AtMLmQKKVPwAAAD+3BgAAAAAAAAHOAAAAEAAAANoDZg+YPe4/ALTC5kCilT8AAAA/twYAAAAAAAABzwAAABAAAADGBRkXZFzuP4An47dLPak/AAAAP8cGAAAAAAAAAdAAAAAQAAAAsgfMHjB77j+AJ+O3Sz2pPwAAAD/WBgAAAAAAAAHRAAAAEAAAACRJkiRJku4/QAcSrbA5sD8AAAA/1gYAAAAAAAAB0gAAABAAAACUilgqYqnuP0AHEq2wObA/AAAAP+YGAAAAAAAAAdMAAAAQAAAAEEtFLBWx7j9ABxKtsDmwPwAAAD/mBgAAAAAAAAHUAAAAEAAAAIKMCzIuyO4/QAcSrbA5sD8AAAA/9QYAAAAAAAAB1QAAABAAAAB4DeU1lNfuP0AHEq2wObA/AAAAP/UGAAAAAAAAAdYAAAAQAAAAbo6+Ofrm7j9ABxKtsDmwPwAAAD8FBwAAAAAAAAHXAAAAEAAAAODPhD8T/u4/gHoyfrvUsz8AAAA/BQcAAAAAAAAB2AAAABAAAABIkiRJkiTvP0BhcyDRCrs/AAAAPxUHAAAAAAAAAdkAAAAQAAAAQBP+TPgz7z9AYXMg0Qq7PwAAAD8VBwAAAAAAAAHaAAAAEAAAALrT6k6rO+8/QGFzINEKuz8AAAA/JAcAAAAAAAAB2wAAABAAAAAsFbFUxFLvP0BhcyDRCrs/AAAAPyQHAAAAAAAAAdwAAAAQAAAAIpaKWCpi7z9AYXMg0Qq7PwAAAD80BwAAAAAAAAHdAAAAEAAAABgXZFyQce8/QGFzINEKuz8AAAA/NAcAAAAAAAAB3gAAABAAAAAOmD1g9oDvP0BhcyDRCrs/AAAAP0QHAAAAAAAAAd8AAAAQAAAABBkXZFyQ7z9AYXMg0Qq7PwAAAD9EBwAAAAAAAAHgAAAAEAAAAHZa3Wl1p+8/QGFzINEKuz8AAAA/UwcAAAAAAAAB4QAAABAAAADwGsprKK/vP0BhcyDRCrs/AAAAP1MHAAAAAAAAAeIAAAAQAAAAZFyQcUHG7z9AYXMg0Qq7PwAAAD9jBwAAAAAAAAHjAAAAEAAAAN4cfXP0ze8/QGFzINEKuz8AAAA/YwcAAAAAAAAB5AAAABAAAABa3Wl1p9XvP0BhcyDRCrs/AAAAP3IHAAAAAAAAAeUAAAAQAAAA1J1Wd1rd7z9AYXMg0Qq7PwAAAD9yBwAAAAAAAAHmAAAAEAAAAFBeQ3kN5e8/QGFzINEKuz8AAAA/kgcAAAAAAAAB5wAAABAAAADKHjB7wOzvP0BhcyDRCrs/AAAAP6EHAAAAAAAAAegAAAAQAAAARt8cfXP07z9AYXMg0Qq7PwAAAD+xBwAAAAAAAAHpAAAAEAAAAIBxQcYFGVc/aOrJ+O1S7z8AAAA/AAAAAAAAAAAB6gAAABAAAAAAr6G8hvJqP2jqyfjtUu8/AAAAP1oAAAAAAAAAAesAAAAQAAAA4M3RN0fffD9o6sn47VLvPwAAAD9aAAAAAAAAAAHsAAAAEAAAACBiqYilIoY/aOrJ+O1S7z8AAAA/agAAAAAAAAAB7QAAABAAAABQ3Wl1p9WNP2jqyfjtUu8/AAAAP2oAAAAAAAAAAe4AAAAQAAAA2Gl1p9Wdlj9o6sn47VLvPwAAAD96AAAAAAAAAAHvAAAAEAAAAKDVnVZ3Wp0/aOrJ+O1S7z8AAAA/egAAAAAAAAAB8AAAABAAAAAcMHvA7AGjP2jqyfjtUu8/AAAAP4kAAAAAAAAAAfEAAAAQAAAAAGYPmD1gpj9o6sn47VLvPwAAAD+JAAAAAAAAAAHyAAAAEAAAAOibo2+Ovqk/aOrJ+O1S7z8AAAA/mQAAAAAAAAAB8wAAABAAAABkwp8JfyasP2jqyfjtUu8/AAAAP5kAAAAAAAAAAfQAAAAQAAAAnPBnwp8Jrz9o6sn47VLvPwAAAD+pAAAAAAAAAAH1AAAAEAAAABoXZFyQcbE/aOrJ+O1S7z8AAAA/uAAAAAAAAAAB9gAAABAAAABYKmKpiKWyP2jqyfjtUu8/AAAAP7gAAAAAAAAAAfcAAAAQAAAAvjn65uibsz9o6sn47VLvPwAAAD/IAAAAAAAAAAH4AAAAEAAAACRJkiRJkrQ/aOrJ+O1S7z8AAAA/yAAAAAAAAAAB+QAAABAAAACyVMRSEUu1P2jqyfjtUu8/AAAAP9cAAAAAAAAAAfoAAAAQAAAAPmD2gNkDtj9o6sn47VLvPwAAAD/XAAAAAAAAAAH7AAAAEAAAAKJvjr45+rY/aOrJ+O1S7z8AAAA/5wAAAAAAAAAB/AAAABAAAAAwe8DsAbO3P2jqyfjtUu8/AAAAP+cAAAAAAAAAAf0AAAAQAAAAvIbyGspruD9o6sn47VLvPwAAAD/3AAAAAAAAAAH+AAAAEAAAAGyOvjn65rg/aOrJ+O1S7z8AAAA/9wAAAAAAAAAB/wAAABAAAAAglopYKmK5P2jqyfjtUu8/AAAAPwYBAAAAAAAAAQABAAAQAAAA2J1Wd1rduT9o6sn47VLvPwAAAD8GAQAAAAAAAAEBAQAAEAAAAIilIpaKWLo/aOrJ+O1S7z8AAAA/FgEAAAAAAAABAgEAABAAAAAUsVTEUhG7P2jqyfjtUu8/AAAAPxYBAAAAAAAAAQMBAAAQAAAAyLgg44KMuz9o6sn47VLvPwAAAD8mAQAAAAAAAAEEAQAAEAAAACzIuCDjgrw/aOrJ+O1S7z8AAAA/JgEAAAAAAAABBQEAABAAAAC40+pOqzu9P2jqyfjtUu8/AAAAPzUBAAAAAAAAAQYBAAAQAAAAcNu2bdu2vT9o6sn47VLvPwAAAD81AQAAAAAAAAEHAQAAEAAAANDqTqs7rb4/aOrJ+O1S7z8AAAA/RQEAAAAAAAABCAEAABAAAABg9oDZA2a/P2jqyfjtUu8/AAAAP0UBAAAAAAAAAQkBAAAQAAAAzoQ/E/5MwD9o6sn47VLvPwAAAD9UAQAAAAAAAAEKAQAAEAAAAHCOvjn65sA/aOrJ+O1S7z8AAAA/VAEAAAAAAAABCwEAABAAAAD8mfBnwp/BP2jqyfjtUu8/AAAAP2QBAAAAAAAAAQwBAAAQAAAAdKfVnVZ3wj9o6sn47VLvPwAAAD9kAQAAAAAAAAENAQAAEAAAABSxVMRSEcM/aOrJ+O1S7z8AAAA/dAEAAAAAAAABDgEAABAAAABUxFIRS0XEP2jqyfjtUu8/AAAAP3QBAAAAAAAAAQ8BAAAQAAAA9M3RN0ffxD9o6sn47VLvPwAAAD+DAQAAAAAAAAEQAQAAEAAAAFrdaXWn1cU/aOrJ+O1S7z8AAAA/gwEAAAAAAAABEQEAABAAAADU6k6rO63GP2jqyfjtUu8/AAAAP5MBAAAAAAAAARIBAAAQAAAAOvrm6Jujxz9o6sn47VLvPwAAAD+TAQAAAAAAAAETAQAAEAAAANgDZg+YPcg/aOrJ+O1S7z8AAAA/owEAAAAAAAABFAEAABAAAABkD5g9YPbIP2jqyfjtUu8/AAAAP6MBAAAAAAAAARUBAAAQAAAA8hrKayivyT9o6sn47VLvPwAAAD+yAQAAAAAAAAEWAQAAEAAAAGwor6G8hso/aOrJ+O1S7z8AAAA/sgEAAAAAAAABFwEAABAAAADSN0ffHH3LP2jqyfjtUu8/AAAAP8IBAAAAAAAAARgBAAAQAAAATEUsFbFUzD9o6sn47VLvPwAAAD/CAQAAAAAAAAEZAQAAEAAAAOpOqzut7sw/aOrJ+O1S7z8AAAA/0QEAAAAAAAABGgEAABAAAABiXJBxQcbNP2jqyfjtUu8/AAAAP9EBAAAAAAAAARsBAAAQAAAA8GfCnwl/zj9o6sn47VLvPwAAAD/hAQAAAAAAAAEcAQAAEAAAAJBxQcYFGc8/aOrJ+O1S7z8AAAA/4QEAAAAAAAABHQEAABAAAABWd1rdaXXPP2jqyfjtUu8/AAAAP/EBAAAAAAAAAR4BAAAQAAAACH8m/Jnwzz9o6sn47VLvPwAAAD8AAgAAAAAAAAEfAQAAEAAAAFTEUhFLRdA/aOrJ+O1S7z8AAAA/AAIAAAAAAAABIAEAABAAAAAbymsor6HQP2jqyfjtUu8/AAAAPxACAAAAAAAAASEBAAAQAAAA6k6rO63u0D9o6sn47VLvPwAAAD8QAgAAAAAAAAEiAQAAEAAAAKbVnVZ3WtE/aOrJ+O1S7z8AAAA/EAIAAAAAAAABIwEAABAAAAB3Wt1pdafRP2jqyfjtUu8/AAAAPyACAAAAAAAAASQBAAAQAAAAPmD2gNkD0j9o6sn47VLvPwAAAD8vAgAAAAAAAAElAQAAEAAAAPrm6Jujb9I/aOrJ+O1S7z8AAAA/LwIAAAAAAAABJgEAABAAAADJayivobzSP2jqyfjtUu8/AAAAPz8CAAAAAAAAAScBAAAQAAAApG+Ovjn60j9o6sn47VLvPwAAAD8/AgAAAAAAAAEoAQAAEAAAAHxz9M3RN9M/aOrJ+O1S7z8AAAA/TgIAAAAAAAABKQEAABAAAABg9oDZA2bTP2jqyfjtUu8/AAAAP04CAAAAAAAAASoBAAAQAAAATfgz4c+E0z9o6sn47VLvPwAAAD9eAgAAAAAAAAErAQAAEAAAADn65uibo9M/aOrJ+O1S7z8AAAA/XgIAAAAAAAABLAEAABAAAAAl/JnwZ8LTP2jqyfjtUu8/AAAAP24CAAAAAAAAAS0BAAAQAAAAE/5M+DPh0z9o6sn47VLvPwAAAD9uAgAAAAAAAAEuAQAAEAAAAPaA2QNmD9Q/aOrJ+O1S7z8AAAA/fQIAAAAAAAABLwEAABAAAADsAbMHzB7UP2jqyfjtUu8/AAAAP30CAAAAAAAAATABAAAQAAAA2ANmD5g91D9o6sn47VLvPwAAAD+NAgAAAAAAAAExAQAAEAAAAMYFGRdkXNQ/aOrJ+O1S7z8AAAA/jQIAAAAAAAABMgEAABAAAACpiKUilorUP2jqyfjtUu8/AAAAP50CAAAAAAAAATMBAAAQAAAAiwsyLsi41D9o6sn47VLvPwAAAD+dAgAAAAAAAAE0AQAAEAAAAHCOvjn65tQ/aOrJ+O1S7z8AAAA/rAIAAAAAAAABNQEAABAAAABckHFBxgXVP2jqyfjtUu8/AAAAP6wCAAAAAAAAATYBAAAQAAAASJIkSZIk1T9o6sn47VLvPwAAAD+8AgAAAAAAAAE3AQAAEAAAAD4T/kz4M9U/aOrJ+O1S7z8AAAA/vAIAAAAAAAABOAEAABAAAAAsFbFUxFLVP2jqyfjtUu8/AAAAP8sCAAAAAAAAATkBAAAQAAAAI5aKWCpi1T9o6sn47VLvPwAAAD/LAgAAAAAAAAE6AQAAEAAAAA+YPWD2gNU/aOrJ+O1S7z8AAAA/2wIAAAAAAAABOwEAABAAAAD7mfBnwp/VP2jqyfjtUu8/AAAAP9sCAAAAAAAAATwBAAAQAAAA3xx9c/TN1T9o6sn47VLvPwAAAD/rAgAAAAAAAAE9AQAAEAAAANWdVnda3dU/+Nulnozf7j8AAAA/+gIAAAAAAAABPgEAABAAAADBnwl/JvzVP/jbpZ6M3+4/AAAAP/oCAAAAAAAAAT8BAAAQAAAAuSDjgowL1j/426WejN/uPwAAAD8KAwAAAAAAAAFAAQAAEAAAAKUilopYKtY/+Nulnozf7j8AAAA/CgMAAAAAAAABQQEAABAAAACdo2+OvjnWP/jbpZ6M3+4/AAAAPxoDAAAAAAAAAUIBAAAQAAAAiaUilopY1j/426WejN/uPwAAAD8pAwAAAAAAAAFDAQAAEAAAAH8m/JnwZ9Y/iM2BRCts7j8AAAA/OQMAAAAAAAABRAEAABAAAABrKK+hvIbWP4jNgUQrbO4/AAAAP0gDAAAAAAAAAUUBAAAQAAAAYamIpSKW1j8Yv13qyfjtPwAAAD9IAwAAAAAAAAFGAQAAEAAAAE2rO63utNY/uLA5kGiF7T8AAAA/WAMAAAAAAAABRwEAABAAAABFLBWxVMTWP7iwOZBohe0/AAAAP2gDAAAAAAAAAUgBAAAQAAAAO63utLrT1j+4sDmQaIXtPwAAAD93AwAAAAAAAAFJAQAAEAAAACevobyG8tY/uLA5kGiF7T8AAAA/dwMAAAAAAAABSgEAABAAAAAVsVTEUhHXP0iiFTYHEu0/AAAAP4cDAAAAAAAAAUsBAAAQAAAAA7MHzB4w1z9IohU2BxLtPwAAAD+HAwAAAAAAAAFMAQAAEAAAAPkz4c+EP9c/SKIVNgcS7T8AAAA/lwMAAAAAAAABTQEAABAAAADvtLrT6k7XP0iiFTYHEu0/AAAAP5cDAAAAAAAAAU4BAAAQAAAA27Zt27Zt1z9IohU2BxLtPwAAAD+mAwAAAAAAAAFPAQAAEAAAANE3R98cfdc/aIXNgUQr7D8AAAA/pgMAAAAAAAABUAEAABAAAADHuCDjgozXP2iFzYFEK+w/AAAAP7YDAAAAAAAAAVEBAAAQAAAAvTn65uib1z9ohc2BRCvsPwAAAD+2AwAAAAAAAAFSAQAAEAAAAKs7re60utc/aIXNgUQr7D8AAAA/xQMAAAAAAAABUwEAABAAAACrO63utLrXPwh3qSfjt+s/AAAAP9UDAAAAAAAAAVQBAAAQAAAAobyG8hrK1z8Id6kn47frPwAAAD/lAwAAAAAAAAFVAQAAEAAAAI2+Ofrm6Nc/CHepJ+O36z8AAAA/9AMAAAAAAAABVgEAABAAAACNvjn65ujXP5hohc2BROs/AAAAPwQEAAAAAAAAAVcBAAAQAAAAhT8T/kz41z+YaIXNgUTrPwAAAD8jBAAAAAAAAAs=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MIXSHAPE" val="AAEAAAD/////AQAAAAAAAAAMAgAAAE9BdXRob3JQUFQsIFZlcnNpb249MC4xLjU3MjAuMCwgQ3VsdHVyZT1uZXV0cmFsLCBQdWJsaWNLZXlUb2tlbj0zMWJmMzg1NmFkMzY0ZTM1BQEAAAALSW5rTWF0dGVyVjEEAAAABVNjYWxlDUxpc3RgMStfaXRlbXMMTGlzdGAxK19zaXplD0xpc3RgMStfdmVyc2lvbgAEAAALF1NoYXJlZC5JbmtpbmcuSW5rQXRvbVtdAgAAAAgIAgAAALV3Dz8JAwAAAAEAAAACAAAABwMAAAAAAQAAAAQAAAAECUlua0F0b21WMQIAAAAJBAAAAA0DBQQAAAALUGVuU3Ryb2tlVjEEAAAACkF0dHJpYnV0ZXMFVHJhY2UJU3RhcnRUaW1lBFR5cGUEBAAED1BlbkF0dHJpYnV0ZXNWMQIAAAAKSW5rVHJhY2VWMQIAAAAQDEFjdGlvblR5cGVWMQIAAAACAAAACQUAAAAJBgAAAHXCAAAAAAAABfn///8MQWN0aW9uVHlwZVYxAQAAAAd2YWx1ZV9fAAgCAAAAAAAAAAUFAAAAD1BlbkF0dHJpYnV0ZXNWMQoAAAAHX2NvbG9yQQdfY29sb3JSB19jb2xvckcHX2NvbG9yQgpGaXRUb0N1cnZlBkhlaWdodA5JZ25vcmVQcmVzc3VyZQ1Jc0hpZ2hsaWdodGVyBVNoYXBlBVdpZHRoAAAAAAAAAAAEAAICAgIBBgEBDEJydXNoU2hhcGVWMQIAAAAGAgAAAP/wWigAAAAAAAAACEAAAAX4////DEJydXNoU2hhcGVWMQEAAAAHdmFsdWVfXwAIAgAAAAEAAAAAAAAAAAAIQAUGAAAACklua1RyYWNlVjEDAAAADUxpc3RgMStfaXRlbXMMTGlzdGAxK19zaXplD0xpc3RgMStfdmVyc2lvbgQAABhTaGFyZWQuSW5raW5nLklua1BvaW50W10CAAAACAgCAAAACQkAAABMAAAATAAAAAcJAAAAAAEAAACAAAAABApJbmtQb2ludFYxAgAAAAkKAAAACQsAAAAJDAAAAAkNAAAACQ4AAAAJDwAAAAkQAAAACREAAAAJEgAAAAkTAAAACRQAAAAJFQAAAAkWAAAACRc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DTQFCgAAAApJbmtQb2ludFYxBAAAAAFYAVkOUHJlc3N1cmVGYWN0b3IJVGltZVN0YW1wAAAAAAYGCxACAAAAAMQdcUfcgT8ASZIkSZLsPwAAAD8AAAAAAAAAAAELAAAACgAAAADEHXFH3IE/gCRJkiRJ6j8AAAA/rAAAAAAAAAABDAAAAAoAAAAASNwRd8SNP8D//////+c/AAAAP7wAAAAAAAAAAQ0AAAAKAAAAAGVNWVPWlD/A///////nPwAAAD+8AAAAAAAAAAEOAAAACgAAAICUNWVNWaM/wLZt27Zt4z8AAAA/zAAAAAAAAAABDwAAAAoAAAAAd8QdcUesP8C2bdu2beM/AAAAP8wAAAAAAAAAARAAAAAKAAAAQNwRd8QdsT/Atm3btm3jPwAAAD/bAAAAAAAAAAERAAAACgAAAEBNWVPWlLU/wLZt27Zt4z8AAAA/2wAAAAAAAAABEgAAAAoAAACAvqAv6Au6P8C2bdu2beM/AAAAP+sAAAAAAAAAARMAAAAKAAAAAI+4I+6Iuz9AkiRJkiThPwAAAD/rAAAAAAAAAAEUAAAACgAAAAAAAAAAAMA/QJIkSZIk4T8AAAA/+gAAAAAAAAABFQAAAAoAAAAg6Av6gr7AP0CSJEmSJOE/AAAAPwoBAAAAAAAAARYAAAAKAAAAwKAv6Av6wj9AkiRJkiThPwAAAD8KAQAAAAAAAAEXAAAACgAAAEBZU9aUNcU/QJIkSZIk4T8AAAA/CgEAAAAAAAABGAAAAAoAAADgEXfEHXHHP0CSJEmSJOE/AAAAPxoBAAAAAAAAARkAAAAKAAAAQOKOuCPuyD9AkiRJkiThPwAAAD8pAQAAAAAAAAEaAAAACgAAAKCypqwpa8o/QJIkSZIk4T8AAAA/KQEAAAAAAAABGwAAAAoAAABAU9aUNWXNP0CSJEmSJOE/AAAAPzkBAAAAAAAAARwAAAAKAAAA4Av6gr6gzz9AkiRJkiThPwAAAD85AQAAAAAAAAEdAAAACgAAAGDWlDVlTdE/QJIkSZIk4T8AAAA/SQEAAAAAAAABHgAAAAoAAACgsqasKWvSP0CSJEmSJOE/AAAAP0kBAAAAAAAAAR8AAAAKAAAA0Jqypqwp0z9AkiRJkiThPwAAAD9YAQAAAAAAAAEgAAAACgAAABB3xB1xR9Q/QJIkSZIk4T8AAAA/WAEAAAAAAAABIQAAAAoAAAAga8qasqbUP0CSJEmSJOE/AAAAP2gBAAAAAAAAASIAAAAKAAAAYEfcEXfE1T9AkiRJkiThPwAAAD9oAQAAAAAAAAEjAAAACgAAAIA74o64I9Y/QJIkSZIk4T8AAAA/dwEAAAAAAAABJAAAAAoAAADAI+6IO+LWP0CSJEmSJOE/AAAAP3cBAAAAAAAAASUAAAAKAAAA0Bf0BX1B1z9AkiRJkiThPwAAAD+HAQAAAAAAAAEmAAAACgAAAAAAAAAAANg/QJIkSZIk4T8AAAA/hwEAAAAAAAABJwAAAAoAAAAw6Av6gr7YP0CSJEmSJOE/AAAAP5cBAAAAAAAAASgAAAAKAAAAQNwRd8Qd2T9AkiRJkiThPwAAAD+mAQAAAAAAAAEpAAAACgAAAHDEHXFH3Nk/gNu2bdu23T8AAAA/tgEAAAAAAAABKgAAAAoAAACgrClrypraP4Dbtm3btt0/AAAAP7YBAAAAAAAAASsAAAAKAAAA4Ig74o642z+A27Zt27bdPwAAAD/GAQAAAAAAAAEsAAAACgAAAEBlTVlT1tw/gNu2bdu23T8AAAA/xgEAAAAAAAABLQAAAAoAAABgTVlT1pTdP4Dbtm3btt0/AAAAP9UBAAAAAAAAAS4AAAAKAAAAsClrypqy3j+A27Zt27bdPwAAAD/VAQAAAAAAAAEvAAAACgAAAAB9QV/QF+A/gNu2bdu23T8AAAA/5QEAAAAAAAABMAAAAAoAAAAoa8qasqbgPwCSJEmSJNk/AAAAP+UBAAAAAAAAATEAAAAKAAAAWFPWlDVl4T8AkiRJkiTZPwAAAD/0AQAAAAAAAAEyAAAACgAAAJA1ZU1ZU+I/AEmSJEmS1D8AAAA/9AEAAAAAAAABMwAAAAoAAACoKWvKmrLiPwBJkiRJktQ/AAAAPwQCAAAAAAAAATQAAAAKAAAA0Bf0BX1B4z8AAAAAAADQPwAAAD8EAgAAAAAAAAE1AAAACgAAAPAFfUFf0OM/AAAAAAAA0D8AAAA/FAIAAAAAAAABNgAAAAoAAAD4///////jPwBu27Zt28Y/AAAAPxQCAAAAAAAAATcAAAAKAAAAKO6IO+KO5D8Abtu2bdvGPwAAAD8jAgAAAAAAAAE4AAAACgAAAEjcEXfEHeU/ALht27Ztuz8AAAA/IwIAAAAAAAABOQAAAAoAAABQ1pQ1ZU3lPwC4bdu2bbs/AAAAPzMCAAAAAAAAAToAAAAKAAAAaMqasqas5T8AuG3btm27PwAAAD8zAgAAAAAAAAE7AAAACgAAAHjEHXFH3OU/ALht27Ztuz8AAAA/QwIAAAAAAAABPAAAAAoAAACIuCPuiDvmPwC4bdu2bbs/AAAAP1ICAAAAAAAAAT0AAAAKAAAAoKwpa8qa5j8AuG3btm27PwAAAD9SAgAAAAAAAAE+AAAACgAAANCasqasKec/ALht27Ztuz8AAAA/UgIAAAAAAAABPwAAAAoAAADwiDvijrjnPwC4bdu2bbs/AAAAP2ICAAAAAAAAAUAAAAAKAAAAEHfEHXFH6D8AuG3btm27PwAAAD9xAgAAAAAAAAFBAAAACgAAAChrypqypug/ALht27Ztuz8AAAA/cQIAAAAAAAABQgAAAAoAAABIWVPWlDXpPwC4bdu2bbs/AAAAP4ECAAAAAAAAAUMAAAAKAAAAWFPWlDVl6T8AuG3btm27PwAAAD+BAgAAAAAAAAFEAAAACgAAAGBNWVPWlOk/ALht27Ztuz8AAAA/kQIAAAAAAAABRQAAAAoAAABoR9wRd8TpPwC4bdu2bbs/AAAAP5ECAAAAAAAAAUYAAAAKAAAAeEFf0Bf06T8AuG3btm27PwAAAD+gAgAAAAAAAAFHAAAACgAAAJg1ZU1ZU+o/ALht27Ztuz8AAAA/oAIAAAAAAAABSAAAAAoAAACgL+gL+oLqPwC4bdu2bbs/AAAAP7ACAAAAAAAAAUkAAAAKAAAAuCPuiDvi6j8AuG3btm27PwAAAD/AAgAAAAAAAAFKAAAACgAAANAX9AV9Qes/ALht27Ztuz8AAAA/wAIAAAAAAAABSwAAAAoAAADwBX1BX9DrPwC4bdu2bbs/AAAAP88CAAAAAAAAAUwAAAAKAAAACPqCvqAv7D8AuG3btm27PwAAAD/PAgAAAAAAAAFNAAAACgAAABD0BX1BX+w/ALht27Ztuz8AAAA/3wIAAAAAAAABTgAAAAoAAABI3BF3xB3tPwC4bdu2bbs/AAAAP98CAAAAAAAAAU8AAAAKAAAAWNaUNWVN7T8AuG3btm27PwAAAD/uAgAAAAAAAAFQAAAACgAAAHjEHXFH3O0/AG7btm3bxj8AAAA/7gIAAAAAAAABUQAAAAoAAACYsqasKWvuPwBu27Zt28Y/AAAAP/4CAAAAAAAAAVIAAAAKAAAAuKAv6Av67j8ASZIkSZLUPwAAAD/+AgAAAAAAAAFTAAAACgAAANCUNWVNWe8/AJIkSZIk2T8AAAA/DgMAAAAAAAABVAAAAAoAAADYjrgj7ojvPwCSJEmSJNk/AAAAPw4DAAAAAAAAAVUAAAAKAAAA6Ig74o647z8AkiRJkiTZPwAAAD8dAwAAAAAAAAs=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MIXSHAPE" val="AAEAAAD/////AQAAAAAAAAAMAgAAAE9BdXRob3JQUFQsIFZlcnNpb249MC4xLjU3MjAuMCwgQ3VsdHVyZT1uZXV0cmFsLCBQdWJsaWNLZXlUb2tlbj0zMWJmMzg1NmFkMzY0ZTM1BQEAAAALSW5rTWF0dGVyVjEEAAAABVNjYWxlDUxpc3RgMStfaXRlbXMMTGlzdGAxK19zaXplD0xpc3RgMStfdmVyc2lvbgAEAAALF1NoYXJlZC5JbmtpbmcuSW5rQXRvbVtdAgAAAAgIAgAAALV3Dz8JAwAAAAMAAAAEAAAABwMAAAAAAQAAAAQAAAAECUlua0F0b21WMQIAAAAJBAAAAAkFAAAACQYAAAAKBQQAAAALUGVuU3Ryb2tlVjEEAAAACkF0dHJpYnV0ZXMFVHJhY2UJU3RhcnRUaW1lBFR5cGUEBAAED1BlbkF0dHJpYnV0ZXNWMQIAAAAKSW5rVHJhY2VWMQIAAAAQDEFjdGlvblR5cGVWMQIAAAACAAAACQcAAAAJCAAAABYWAAAAAAAABff///8MQWN0aW9uVHlwZVYxAQAAAAd2YWx1ZV9fAAgCAAAAAAAAAAEFAAAABAAAAAkKAAAACQsAAADZKQAAAAAAAAH0////9////wAAAAABBgAAAAQAAAAJDQAAAAkOAAAABDkAAAAAAAAB8f////f///8AAAAABQcAAAAPUGVuQXR0cmlidXRlc1YxCgAAAAdfY29sb3JBB19jb2xvclIHX2NvbG9yRwdfY29sb3JCCkZpdFRvQ3VydmUGSGVpZ2h0Dklnbm9yZVByZXNzdXJlDUlzSGlnaGxpZ2h0ZXIFU2hhcGUFV2lkdGgAAAAAAAAAAAQAAgICAgEGAQEMQnJ1c2hTaGFwZVYxAgAAAAYCAAAA//BaKAAAAAAAAAAIQAAABfD///8MQnJ1c2hTaGFwZVYxAQAAAAd2YWx1ZV9fAAgCAAAAAQAAAAAAAAAAAAhABQgAAAAKSW5rVHJhY2VWMQMAAAANTGlzdGAxK19pdGVtcwxMaXN0YDErX3NpemUPTGlzdGAxK192ZXJzaW9uBAAAGFNoYXJlZC5JbmtpbmcuSW5rUG9pbnRbXQIAAAAICAIAAAAJEQAAACMAAAAjAAAAAQoAAAAHAAAA//BaKAAAAAAAAAAIQAAAAe7////w////AQAAAAAAAAAAAAhAAQsAAAAIAAAACRMAAAAuAAAALgAAAAENAAAABwAAAP/wWigAAAAAAAAACEAAAAHs////8P///wEAAAAAAAAAAAAIQAEOAAAACAAAAAkVAAAAMQAAADEAAAAHEQAAAAABAAAAQAAAAAQKSW5rUG9pbnRWMQIAAAAJFgAAAAkXAAAACRgAAAAJGQAAAAkaAAAACRsAAAAJHAAAAAkdAAAACR4AAAAJHwAAAAkgAAAACSEAAAAJIgAAAAkjAAAACSQAAAAJJQAAAAkmAAAACScAAAAJKAAAAAkpAAAACSoAAAAJKwAAAAksAAAACS0AAAAJLgAAAAkvAAAACTAAAAAJMQAAAAkyAAAACTMAAAAJNAAAAAk1AAAACTYAAAAJNwAAAAk4AAAADR0HEwAAAAABAAAAQAAAAAQKSW5rUG9pbnRWMQIAAAAJOQAAAAk6AAAACTsAAAAJPAAAAAk9AAAACT4AAAAJPwAAAAlAAAAACUEAAAAJQgAAAAlDAAAACUQAAAAJRQAAAAlGAAAACUcAAAAJSAAAAAlJAAAACUoAAAAJSwAAAAlMAAAACU0AAAAJTgAAAAlPAAAACVAAAAAJUQAAAAlSAAAACVMAAAAJVAAAAAlVAAAACVYAAAAJVwAAAAlYAAAACVkAAAAJWgAAAAlbAAAACVwAAAAJXQAAAAleAAAACV8AAAAJYAAAAAlhAAAACWIAAAAJYwAAAAlkAAAACWUAAAAJZgAAAA0SBxUAAAAAAQAAAEAAAAAECklua1BvaW50VjECAAAACWcAAAAJaAAAAAlpAAAACWoAAAAJawAAAAlsAAAACW0AAAAJbgAAAAlvAAAACXAAAAAJcQAAAAlyAAAACXMAAAAJdAAAAAl1AAAACXYAAAAJdwAAAAl4AAAACXkAAAAJegAAAAl7AAAACXwAAAAJfQAAAAl+AAAACX8AAAAJgAAAAAmBAAAACYIAAAAJgwAAAAmEAAAACYUAAAAJhgAAAAmHAAAACYgAAAAJiQAAAAmKAAAACYsAAAAJjAAAAAmNAAAACY4AAAAJjwAAAAmQAAAACZEAAAAJkgAAAAmTAAAACZQAAAAJlQAAAAmWAAAACZcAAAANDwUWAAAACklua1BvaW50VjEEAAAAAVgBWQ5QcmVzc3VyZUZhY3RvcglUaW1lU3RhbXAAAAAABgYLEAIAAAAAAAAAAEDTP0ClUqlUKqU/AAAAPwAAAAAAAAAAARcAAAAWAAAAAAAAAABA0z/AZDKZTCajPwAAAD/2AAAAAAAAAAEYAAAAFgAAAAAAAAAAwNM/wGQymUwmoz8AAAA/BgEAAAAAAAABGQAAABYAAAAAAAAAAMDUP0ClUqlUKqU/AAAAPwYBAAAAAAAAARoAAAAWAAAA8P////+/1T/AZrPZbDarPwAAAD8VAQAAAAAAAAEbAAAAFgAAAPD/////P9Y/wOfz+Xw+rz8AAAA/FQEAAAAAAAABHAAAABYAAAAQAAAAAMDXP0CVSqVSqbQ/AAAAPyUBAAAAAAAAAR0AAAAWAAAAEAAAAABA2D8A9nq9Xq+3PwAAAD8lAQAAAAAAAAEeAAAAFgAAAAAAAAAAwNg/wFar1Wq1uj8AAAA/NQEAAAAAAAABHwAAABYAAAAAAAAAAEDaPwD4+/1+v78/AAAAPzUBAAAAAAAAASAAAAAWAAAAAAAAAADA2j9AHA6Hw+HAPwAAAD9EAQAAAAAAAAEhAAAAFgAAAAAAAAAAwNo/kEwmk8lkwj8AAAA/RAEAAAAAAAABIgAAABYAAAAAAAAAAMDbP9BsNpvNZsM/AAAAP1QBAAAAAAAAASMAAAAWAAAAAAAAAABA3D/wfD6fz+fDPwAAAD9UAQAAAAAAAAEkAAAAFgAAAAAAAAAAQNw/MJ1Op9PpxD8AAAA/ZAEAAAAAAAABJQAAABYAAAAAAAAAAEDcP1CtVqvVasU/AAAAP3MBAAAAAAAAASYAAAAWAAAAAAAAAADA3D9wvV6v1+vFPwAAAD8PAgAAAAAAAAEnAAAAFgAAAAAAAAAAQN0/UK1Wq9VqxT8AAAA/DwIAAAAAAAABKAAAABYAAADw/////7/dP/B8Pp/P58M/AAAAPx8CAAAAAAAAASkAAAAWAAAA8P////8/3j+wXC6Xy+XCPwAAAD8fAgAAAAAAAAEqAAAAFgAAAPD/////P94/cDwej8fjwT8AAAA/LwIAAAAAAAABKwAAABYAAAAQAAAAAMDfP0AcDofD4cA/AAAAPy8CAAAAAAAAASwAAAAWAAAAEAAAAADA3z/A1+v1er2+PwAAAD8+AgAAAAAAAAEtAAAAFgAAAAAAAAAAoOA/gDabzWazuT8AAAA/PgIAAAAAAAABLgAAABYAAAAAAAAAAODgPwD2er1er7c/AAAAP04CAAAAAAAAAS8AAAAWAAAAAAAAAABg4T9AlUqlUqm0PwAAAD9OAgAAAAAAAAEwAAAAFgAAAAAAAAAAoOE/gDQajUajsT8AAAA/XgIAAAAAAAABMQAAABYAAAAAAAAAACDiP0Cn0+l0Oq0/AAAAP14CAAAAAAAAATIAAAAWAAAAAAAAAABg4j9ApVKpVCqlPwAAAD9tAgAAAAAAAAEzAAAAFgAAAAAAAAAAoOI/QCQSiUQioT8AAAA/bQIAAAAAAAABNAAAABYAAAAAAAAAAODiP4BGo9FoNJo/AAAAP30CAAAAAAAAATUAAAAWAAAAAAAAAADg4j+ARCKRSCSSPwAAAD+MAgAAAAAAAAE2AAAAFgAAAAAAAAAAIOM/AIfD4XA4jD8AAAA/jAIAAAAAAAABNwAAABYAAAAAAAAAACDjPwCFQqFQKIQ/AAAAP6wCAAAAAAAAATgAAAAWAAAAAAAAAABg4z8ABoPBYDB4PwAAAD+7AgAAAAAAAAE5AAAAFgAAAAAAAAAA4OY/kEqlUqlU2j8AAAA/AAAAAAAAAAABOgAAABYAAAAAAAAAAODmP4BCoVAoFNo/AAAAP9cAAAAAAAAAATsAAAAWAAAAAAAAAAAg5z+gUqlUKpXaPwAAAD8GAQAAAAAAAAE8AAAAFgAAAAAAAAAAIOc/2Gq1Wq1W2z8AAAA/BgEAAAAAAAABPQAAABYAAAAAAAAAAGDnPwiDwWAwGNw/AAAAPxYBAAAAAAAAAT4AAAAWAAAAAAAAAABg5z8ok8lkMpncPwAAAD8WAQAAAAAAAAE/AAAAFgAAAAAAAAAAYOc/WKvVarVa3T8AAAA/JgEAAAAAAAABQAAAABYAAAAAAAAAAKDnP3i73W63290/AAAAPyYBAAAAAAAAAUEAAAAWAAAAAAAAAACg5z+42+12u93ePwAAAD81AQAAAAAAAAFCAAAAFgAAAAAAAAAA4Oc/6PP5fD6f3z8AAAA/NQEAAAAAAAABQwAAABYAAAAAAAAAAODnPwwGg8FgMOA/AAAAP0UBAAAAAAAAAUQAAAAWAAAAAAAAAADg5z8UCoVCoVDgPwAAAD9FAQAAAAAAAAFFAAAAFgAAAAAAAAAAIOg/NBqNRqPR4D8AAAA/VAEAAAAAAAABRgAAABYAAAAAAAAAACDoP1Amk8lkMuE/AAAAP1QBAAAAAAAAAUcAAAAWAAAAAAAAAACg6D9YKpVKpVLhPwAAAD9kAQAAAAAAAAFIAAAAFgAAAAAAAAAAoOg/aDKZTCaT4T8AAAA/ZAEAAAAAAAABSQAAABYAAAAAAAAAAODoP4A+n8/n8+E/AAAAP3QBAAAAAAAAAUoAAAAWAAAAAAAAAADg6D+IQqFQKBTiPwAAAD90AQAAAAAAAAFLAAAAFgAAAAAAAAAAIOk/kEaj0Wg04j8AAAA/gwEAAAAAAAABTAAAABYAAAAAAAAAAGDpP6hSqVQqleI/AAAAP4MBAAAAAAAAAU0AAAAWAAAAAAAAAACg6T+oUqlUKpXiPwAAAD+TAQAAAAAAAAFOAAAAFgAAAAAAAAAAoOk/uFqtVqvV4j8AAAA/owEAAAAAAAABTwAAABYAAAAAAAAAAKDpP8Ber9fr9eI/AAAAP6MBAAAAAAAAAVAAAAAWAAAAAAAAAADg6T/IYrFYLBbjPwAAAD/CAQAAAAAAAAFRAAAAFgAAAAAAAAAA4Ok/0Gaz2Ww24z8AAAA/0QEAAAAAAAABUgAAABYAAAAAAAAAACDqP9Bms9lsNuM/AAAAPwACAAAAAAAAAVMAAAAWAAAAAAAAAABg6j/QZrPZbDbjPwAAAD8QAgAAAAAAAAFUAAAAFgAAAAAAAAAA4Oo/0Gaz2Ww24z8AAAA/IAIAAAAAAAABVQAAABYAAAAAAAAAAGDrP9Bms9lsNuM/AAAAPy8CAAAAAAAAAVYAAAAWAAAAAAAAAABg6z/AXq/X6/XiPwAAAD8vAgAAAAAAAAFXAAAAFgAAAAAAAAAA4Os/qFKpVCqV4j8AAAA/PwIAAAAAAAABWAAAABYAAAAAAAAAAGDsP4hCoVAoFOI/AAAAPz8CAAAAAAAAAVkAAAAWAAAAAAAAAACg7D9gLpfL5XLhPwAAAD9OAgAAAAAAAAFaAAAAFgAAAAAAAAAAIO0/NBqNRqPR4D8AAAA/TgIAAAAAAAABWwAAABYAAAAAAAAAAGDtPwQCgUAgEOA/AAAAP14CAAAAAAAAAVwAAAAWAAAAAAAAAACg7T/I4/F4PB7fPwAAAD9eAgAAAAAAAAFdAAAAFgAAAAAAAAAAIO4/iMPhcDgc3j8AAAA/bgIAAAAAAAABXgAAABYAAAAAAAAAACDuPzibzWaz2dw/AAAAP24CAAAAAAAAAV8AAAAWAAAAAAAAAABg7j8Ig8FgMBjcPwAAAD99AgAAAAAAAAFgAAAAFgAAAAAAAAAA4O4/uFqtVqvV2j8AAAA/fQIAAAAAAAABYQAAABYAAAAAAAAAAODuP5BKpVKpVNo/AAAAP40CAAAAAAAAAWIAAAAWAAAAAAAAAAAg7z9gMplMJpPZPwAAAD+NAgAAAAAAAAFjAAAAFgAAAAAAAAAAYO8/SCKRSCQS2T8AAAA/nQIAAAAAAAABZAAAABYAAAAAAAAAAGDvPzgajUaj0dg/AAAAP50CAAAAAAAAAWUAAAAWAAAAAAAAAACg7z8oEolEIpHYPwAAAD+sAgAAAAAAAAFmAAAAFgAAAAAAAAAAoO8/GAqFQqFQ2D8AAAA/vAIAAAAAAAABZwAAABYAAAAAAAAAAACIP8RgMBgMBus/AAAAPwAAAAAAAAAAAWgAAAAWAAAAAAAAAAAAiD/MZDKZTCbrPwAAAD8KAQAAAAAAAAFpAAAAFgAAAAAAAAAAAIg/1Gg0Go1G6z8AAAA/CgEAAAAAAAABagAAABYAAAAAAAAAAACIP+RwOBwOh+s/AAAAPxkBAAAAAAAAAWsAAAAWAAAAAAAAAAAAiD/0eDwej8frPwAAAD8ZAQAAAAAAAAFsAAAAFgAAAAAAAAAAAJw/FIlEIpFI7D8AAAA/KQEAAAAAAAABbQAAABYAAAAAAAAAAACiPySRSCQSiew/AAAAPykBAAAAAAAAAW4AAAAWAAAAAAAAAAAApj88nU6n0+nsPwAAAD84AQAAAAAAAAFvAAAAFgAAAAAAAAAAAKo/VKlUKpVK7T8AAAA/OAEAAAAAAAABcAAAABYAAAAAAAAAAACxP2SxWCwWi+0/AAAAP0gBAAAAAAAAAXEAAAAWAAAAAAAAAAAAtT+EwWAwGAzuPwAAAD9IAQAAAAAAAAFyAAAAFgAAAMD//////7Y/lMlkMplM7j8AAAA/WAEAAAAAAAABcwAAABYAAADA//////+4P6TRaDQaje4/AAAAP1gBAAAAAAAAAXQAAAAWAAAAQAAAAAAAvT+02Ww2m83uPwAAAD9nAQAAAAAAAAF1AAAAFgAAAEAAAAAAAL0/xOFwOBwO7z8AAAA/dwEAAAAAAAABdgAAABYAAABAAAAAAAC/P8zlcrlcLu8/AAAAP4cBAAAAAAAAAXcAAAAWAAAAIAAAAACAwD/U6XQ6nU7vPwAAAD+HAQAAAAAAAAF4AAAAFgAAACAAAAAAgMA/3O12u91u7z8AAAA/lgEAAAAAAAABeQAAABYAAAAAAAAAAIDBP+TxeDwej+8/AAAAP6YBAAAAAAAAAXoAAAAWAAAAAAAAAACAwT/s9Xq9Xq/vPwAAAD+1AQAAAAAAAAF7AAAAFgAAAAAAAAAAgMI/9Pl8Pp/P7z8AAAA/9AEAAAAAAAABfAAAABYAAAAAAAAAAIDDP/T5fD6fz+8/AAAAP0sCAAAAAAAAAX0AAAAWAAAAAAAAAACAxD/0+Xw+n8/vPwAAAD9LAgAAAAAAAAF+AAAAFgAAAAAAAAAAgMU/9Pl8Pp/P7z8AAAA/WwIAAAAAAAABfwAAABYAAAAAAAAAAIDHP/T5fD6fz+8/AAAAP1sCAAAAAAAAAYAAAAAWAAAAAAAAAACAyD/0+Xw+n8/vPwAAAD9rAgAAAAAAAAGBAAAAFgAAAAAAAAAAgMo/5PF4PB6P7z8AAAA/awIAAAAAAAABggAAABYAAADg/////3/MP8zlcrlcLu8/AAAAP3oCAAAAAAAAAYMAAAAWAAAAIAAAAACAzj+83W632+3uPwAAAD96AgAAAAAAAAGEAAAAFgAAAAAAAAAAwNA/nM1ms9ls7j8AAAA/igIAAAAAAAABhQAAABYAAAAAAAAAAMDRP4zFYrFYLO4/AAAAP4oCAAAAAAAAAYYAAAAWAAAAAAAAAADA0z90uVwul8vtPwAAAD+aAgAAAAAAAAGHAAAAFgAAAAAAAAAAQNQ/bLVarVar7T8AAAA/mgIAAAAAAAABiAAAABYAAAAAAAAAAMDUP2SxWCwWi+0/AAAAP6kCAAAAAAAAAYkAAAAWAAAAAAAAAABA1T9UqVQqlUrtPwAAAD+pAgAAAAAAAAGKAAAAFgAAAPD/////v9U/VKlUKpVK7T8AAAA/uQIAAAAAAAABiwAAABYAAADw/////7/VP0ylUqlUKu0/AAAAP7kCAAAAAAAAAYwAAAAWAAAA8P////8/1j9EoVAoFArtPwAAAD/IAgAAAAAAAAGNAAAAFgAAAPD/////P9Y/PJ1Op9Pp7D8AAAA/6AIAAAAAAAABjgAAABYAAADw/////7/WPzSZTCaTyew/AAAAP/cCAAAAAAAAAY8AAAAWAAAAEAAAAABA1z8slUqlUqnsPwAAAD/SAwAAAAAAAAGQAAAAFgAAABAAAAAAQNc/JJFIJBKJ7D8AAAA/0gMAAAAAAAABkQAAABYAAAAQAAAAAMDXPySRSCQSiew/AAAAP+IDAAAAAAAAAZIAAAAWAAAAAAAAAADA2D8cjUaj0WjsPwAAAD/iAwAAAAAAAAGTAAAAFgAAAAAAAAAAwNg/DIVCoVAo7D8AAAA/8QMAAAAAAAABlAAAABYAAAAAAAAAAEDZPwSBQCAQCOw/AAAAP/EDAAAAAAAAAZUAAAAWAAAAAAAAAADA2T/8fD6fz+frPwAAAD8BBAAAAAAAAAGWAAAAFgAAAAAAAAAAQNo//Hw+n8/n6z8AAAA/AQQAAAAAAAABlwAAABYAAAAAAAAAAEDaP/R4PB6Px+s/AAAAP1wEAAAAAAAACw==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athena xmlns="http://schemas.microsoft.com/edu/athena" version="0.1.3885.0">
  <media streamable="true" recordStart="0" recordEnd="11661" recordLength="11661"/>
</athena>
</file>

<file path=customXml/item10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8C0EC26C9ECEB489646A509B3AA20F3" ma:contentTypeVersion="0" ma:contentTypeDescription="Создание документа." ma:contentTypeScope="" ma:versionID="fc202442d62fff63a2b70fe191de287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1.xml><?xml version="1.0" encoding="utf-8"?>
<athena xmlns="http://schemas.microsoft.com/edu/athena" version="0.1.3885.0">
  <timings duration="16326"/>
</athena>
</file>

<file path=customXml/item1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athena xmlns="http://schemas.microsoft.com/edu/athena" version="0.1.3885.0">
  <ink scale="0.5600933">AAEAAAD/////AQAAAAAAAAAMAgAAAE9BdXRob3JQUFQsIFZlcnNpb249MC4xLjM4ODUuMCwgQ3VsdHVyZT1uZXV0cmFsLCBQdWJsaWNLZXlUb2tlbj0zMWJmMzg1NmFkMzY0ZTM1BQEAAAALSW5rTWF0dGVyVjEDAAAADUxpc3RgMStfaXRlbXMMTGlzdGAxK19zaXplD0xpc3RgMStfdmVyc2lvbgQAABdTaGFyZWQuSW5raW5nLklua0F0b21bXQIAAAAICAIAAAAJAwAAAAQAAAAIAAAABwMAAAAAAQAAAAQAAAAECUlua0F0b21WMQIAAAAJBAAAAAkFAAAACQYAAAAJBwAAAAUEAAAAC1BlblN0cm9rZVYxBAAAAApBdHRyaWJ1dGVzBVRyYWNlCVN0YXJ0VGltZQRUeXBlBAQABA9QZW5BdHRyaWJ1dGVzVjECAAAACklua1RyYWNlVjECAAAAEAxBY3Rpb25UeXBlVjECAAAAAgAAAAkIAAAACQkAAACSHgAAAAAAAAX2////DEFjdGlvblR5cGVWMQEAAAAHdmFsdWVfXwAIAgAAAAAAAAABBQAAAAQAAAAJCwAAAAkMAAAAwyUAAAAAAAAB8/////b///8AAAAAAQYAAAAEAAAACQ4AAAAJDwAAAFQyAAAAAAAAAfD////2////AAAAAAUHAAAADUNsZWFyQ2FudmFzVjECAAAACVN0YXJ0VGltZQRUeXBlAAQQDEFjdGlvblR5cGVWMQIAAAACAAAAxj8AAAAAAAAB7/////b///8AAAAABQgAAAAPUGVuQXR0cmlidXRlc1YxCgAAAAdfY29sb3JBB19jb2xvclIHX2NvbG9yRwdfY29sb3JCCkZpdFRvQ3VydmUGSGVpZ2h0Dklnbm9yZVByZXNzdXJlDUlzSGlnaGxpZ2h0ZXIFU2hhcGUFV2lkdGgAAAAAAAAAAAQAAgICAgEGAQEMQnJ1c2hTaGFwZVYxAgAAAAYCAAAA//uwQQAAAAAAAAAIQAAABe7///8MQnJ1c2hTaGFwZVYxAQAAAAd2YWx1ZV9fAAgCAAAAAQAAAAAAAAAAAAhABQkAAAAKSW5rVHJhY2VWMQMAAAANTGlzdGAxK19pdGVtcwxMaXN0YDErX3NpemUPTGlzdGAxK192ZXJzaW9uBAAAGFNoYXJlZC5JbmtpbmcuSW5rUG9pbnRbXQIAAAAICAIAAAAJEwAAAIIAAACCAAAAAQsAAAAIAAAA//uwQQAAAAAAAAAIQAAAAez////u////AQAAAAAAAAAAAAhAAQwAAAAJAAAACRUAAAAyAAAAMgAAAAEOAAAACAAAAP9wMKAAAAAAAAAACEAAAAHq////7v///wEAAAAAAAAAAAAIQAEPAAAACQAAAAkXAAAAmQAAAJkAAAAHEwAAAAABAAAAAAEAAAQKSW5rUG9pbnRWMQI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CVYAAAAJVwAAAAlYAAAACVkAAAAJWgAAAAlbAAAACVwAAAAJXQAAAAleAAAACV8AAAAJYAAAAAlhAAAACWIAAAAJYwAAAAlkAAAACWUAAAAJZgAAAAlnAAAACWgAAAAJaQAAAAlqAAAACWsAAAAJbAAAAAltAAAACW4AAAAJbwAAAAlwAAAACXEAAAAJcgAAAAlzAAAACXQAAAAJdQAAAAl2AAAACXcAAAAJeAAAAAl5AAAACXoAAAAJewAAAAl8AAAACX0AAAAJfgAAAAl/AAAACYAAAAAJgQAAAAmCAAAACYMAAAAJhAAAAAmFAAAACYYAAAAJhwAAAAmIAAAACYkAAAAJigAAAAmLAAAACYwAAAAJjQAAAAmOAAAACY8AAAAJkAAAAAmRAAAACZIAAAAJkwAAAAmUAAAACZUAAAAJlgAAAAmXAAAACZgAAAAJmQAAAA1+BxUAAAAAAQAAAEAAAAAECklua1BvaW50VjECAAAACZoAAAAJmwAAAAmcAAAACZ0AAAAJngAAAAmfAAAACaAAAAAJoQAAAAmiAAAACaMAAAAJpAAAAAmlAAAACaYAAAAJpwAAAAmoAAAACakAAAAJqgAAAAmrAAAACawAAAAJrQAAAAmuAAAACa8AAAAJsAAAAAmxAAAACbIAAAAJswAAAAm0AAAACbUAAAAJtgAAAAm3AAAACbgAAAAJuQAAAAm6AAAACbsAAAAJvAAAAAm9AAAACb4AAAAJvwAAAAnAAAAACcEAAAAJwgAAAAnDAAAACcQAAAAJxQAAAAnGAAAACccAAAAJyAAAAAnJAAAACcoAAAAJywAAAA0OBxcAAAAAAQAAAAABAAAECklua1BvaW50VjECAAAACcwAAAAJzQAAAAnOAAAACc8AAAAJ0AAAAAnRAAAACdIAAAAJ0wAAAAnUAAAACdUAAAAJ1gAAAAnXAAAACdgAAAAJ2QAAAAnaAAAACdsAAAAJ3AAAAAndAAAACd4AAAAJ3wAAAAngAAAACeEAAAAJ4gAAAAnjAAAACeQAAAAJ5QAAAAnmAAAACecAAAAJ6AAAAAnpAAAACeoAAAAJ6wAAAAnsAAAACe0AAAAJ7gAAAAnvAAAACfAAAAAJ8QAAAAnyAAAACfMAAAAJ9AAAAAn1AAAACfYAAAAJ9wAAAAn4AAAACfkAAAAJ+gAAAAn7AAAACfwAAAAJ/QAAAAn+AAAACf8AAAAJAAEAAAkBAQAACQIBAAAJAwEAAAkEAQAACQUBAAAJBgEAAAkHAQAACQgBAAAJCQEAAAkKAQAACQsBAAAJDAEAAAkNAQAACQ4BAAAJDwEAAAkQAQAACREBAAAJEgEAAAkTAQAACRQBAAAJFQEAAAkWAQAACRcBAAAJGAEAAAkZAQAACRoBAAAJGwEAAAkcAQAACR0BAAAJHgEAAAkfAQAACSABAAAJIQEAAAkiAQAACSMBAAAJJAEAAAklAQAACSYBAAAJJwEAAAkoAQAACSkBAAAJKgEAAAkrAQAACSwBAAAJLQEAAAkuAQAACS8BAAAJMAEAAAkxAQAACTIBAAAJMwEAAAk0AQAACTUBAAAJNgEAAAk3AQAACTgBAAAJOQEAAAk6AQAACTsBAAAJPAEAAAk9AQAACT4BAAAJPwEAAAlAAQAACUEBAAAJQgEAAAlDAQAACUQBAAAJRQEAAAlGAQAACUcBAAAJSAEAAAlJAQAACUoBAAAJSwEAAAlMAQAACU0BAAAJTgEAAAlPAQAACVABAAAJUQEAAAlSAQAACVMBAAAJVAEAAAlVAQAACVYBAAAJVwEAAAlYAQAACVkBAAAJWgEAAAlbAQAACVwBAAAJXQEAAAleAQAACV8BAAAJYAEAAAlhAQAACWIBAAAJYwEAAAlkAQAADWcFGAAAAApJbmtQb2ludFYxBAAAAAFYAVkOUHJlc3N1cmVGYWN0b3IJVGltZVN0YW1wAAAAAAYGCxACAAAAWMtSzh3uzT9bc3+sa+7vPwAAAD8AAAAAAAAAAAEZAAAAGAAAAIZ7T9BPA84/W3N/rGvu7z8AAAA/bgAAAAAAAAABGgAAABgAAABUzh3uPUHPP+9q1HSz4u8/AAAAP50AAAAAAAAAARsAAAAYAAAAQj8N+Derzz/vatR0s+LvPwAAAD+sAAAAAAAAAAEcAAAAGAAAAC+w/AEyFdA/F1p+BUPL7z8AAAA/rAAAAAAAAAABHQAAABgAAADucO8J+mnQPxdafgVDy+8/AAAAP7wAAAAAAAAAAR4AAAAYAAAAfoHlD5Cp0D8XWn4FQ8vvPwAAAD+8AAAAAAAAAAEfAAAAGAAAAMWJ4BJbydA/F1p+BUPL7z8AAAA/zAAAAAAAAAABIAAAABgAAAAl6tkWv/PQPxdafgVDy+8/AAAAP8wAAAAAAAAAASEAAAAYAAAAhErTGiMe0T8XWn4FQ8vvPwAAAD/bAAAAAAAAAAEiAAAAGAAAABNbySC5XdE/F1p+BUPL7z8AAAA/2wAAAAAAAAABIwAAABgAAAC6w70n6KfRPxdafgVDy+8/AAAAP+sAAAAAAAAAASQAAAAYAAAASdSzLX7n0T8XWn4FQ8vvPwAAAD/rAAAAAAAAAAElAAAAGAAAAMCMqzJ7HNI/F1p+BUPL7z8AAAA/+gAAAAAAAAABJgAAABgAAABQnaE4EVzSP6tR082Kv+8/AAAAP/oAAAAAAAAAAScAAAAYAAAAxlWZPQ6R0j89SSiW0rPvPwAAAD8KAQAAAAAAAAEoAAAAGAAAACa2kkFyu9I/PUkoltKz7z8AAAA/CgEAAAAAAAABKQAAABgAAABtvo1EPdvSP9FAfV4aqO8/AAAAPxoBAAAAAAAAASoAAAAYAAAAtcaIRwj70j/RQH1eGqjvPwAAAD8aAQAAAAAAAAErAAAAGAAAAETXfk2eOtM/+S8n76mQ7z8AAAA/KQEAAAAAAAABLAAAABgAAACkN3hRAmXTP40nfLfxhO8/AAAAPykBAAAAAAAAAS0AAAAYAAAA6z9zVM2E0z+NJ3y38YTvPwAAAD85AQAAAAAAAAEuAAAAGAAAADJIbleYpNM/jSd8t/GE7z8AAAA/OQEAAAAAAAABLwAAABgAAACRqGdb/M7TP40nfLfxhO8/AAAAP0kBAAAAAAAAATAAAAAYAAAA8QhhX2D50z8fH9F/OXnvPwAAAD9JAQAAAAAAAAExAAAAGAAAADkRXGIrGdQ/Hx/Rfzl57z8AAAA/WAEAAAAAAAABMgAAABgAAACYcVVmj0PUPx8f0X85ee8/AAAAP1gBAAAAAAAAATMAAAAYAAAAP9pJbb6N1D9HDnsQyWHvPwAAAD9oAQAAAAAAAAE0AAAAGAAAAOVCPnTt19Q/2wXQ2BBW7z8AAAA/aAEAAAAAAAABNQAAABgAAAB1UzR6gxfVP2/9JKFYSu8/AAAAP3cBAAAAAAAAATYAAAAYAAAAHLwogbJh1T9v/SShWErvPwAAAD93AQAAAAAAAAE3AAAAGAAAAJN0IIavltU/b/0koVhK7z8AAAA/hwEAAAAAAAABOAAAABgAAADz1BmKE8HVP2/9JKFYSu8/AAAAP4cBAAAAAAAAATkAAAAYAAAAUjUTjnfr1T9v/SShWErvPwAAAD+XAQAAAAAAAAE6AAAAGAAAAJo9DpFCC9Y/b/0koVhK7z8AAAA/pgEAAAAAAAABOwAAABgAAAD4nQeVpjXWP2/9JKFYSu8/AAAAP6YBAAAAAAAAATwAAAAYAAAAoAb8m9V/1j9v/SShWErvPwAAAD+mAQAAAAAAAAE9AAAAGAAAAP9m9Z85qtY/b/0koVhK7z8AAAA/tgEAAAAAAAABPgAAABgAAABfx+6jndTWP2/9JKFYSu8/AAAAP8YBAAAAAAAAAT8AAAAYAAAAjnfrpc/p1j9v/SShWErvPwAAAD/GAQAAAAAAAAFAAAAAGAAAAO7X5KkzFNc/b/0koVhK7z8AAAA/1QEAAAAAAAABQQAAABgAAACUQNmwYl7XP2/9JKFYSu8/AAAAP9UBAAAAAAAAAUIAAAAYAAAAO6nNt5Go1z9v/SShWErvPwAAAD/lAQAAAAAAAAFDAAAAGAAAAOIRwr7A8tc/b/0koVhK7z8AAAA/5QEAAAAAAAABRAAAABgAAAABM67K7HHYPwP1eWmgPu8/AAAAP/QBAAAAAAAAAUUAAAAYAAAAHlSa1hjx2D8p5CP6LyfvPwAAAD/0AQAAAAAAAAFGAAAAGAAAAD11huJEcNk/UdPNir8P7z8AAAA/BAIAAAAAAAABRwAAABgAAABy7nDvCfrZP1HTzYq/D+8/AAAAPwQCAAAAAAAAAUgAAAAYAAAA2RdY/gCZ2j9R082Kvw/vPwAAAD8UAgAAAAAAAAFJAAAAGAAAACbpQAxfLds/UdPNir8P7z8AAAA/FAIAAAAAAAABSgAAABgAAACkaiYc79bbP1HTzYq/D+8/AAAAPyMCAAAAAAAAAUsAAAAYAAAACZQNK+Z13D9R082Kvw/vPwAAAD8jAgAAAAAAAAFMAAAAGAAAAIcV8zp2H90/UdPNir8P7z8AAAA/MwIAAAAAAAABTQAAABgAAADV5ttI1LPdP1HTzYq/D+8/AAAAPzMCAAAAAAAAAU4AAAAYAAAAOxDDV8tS3j9R082Kvw/vPwAAAD9DAgAAAAAAAAFPAAAAGAAAAFkxr2P30d4/UdPNir8P7z8AAAA/QwIAAAAAAAABUAAAABgAAAB3UptvI1HfP1HTzYq/D+8/AAAAP1ICAAAAAAAAAVEAAAAYAAAATWuMeISw3z9R082Kvw/vPwAAAD9SAgAAAAAAAAFSAAAAGAAAAN17gn4a8N8/UdPNir8P7z8AAAA/YgIAAAAAAAABUwAAABgAAAASwr7A8gfgP1HTzYq/D+8/AAAAP2ICAAAAAAAAAVQAAAAYAAAAQnK7wiQd4D9R082Kvw/vPwAAAD9xAgAAAAAAAAFVAAAAGAAAAHxON0WjN+A/UdPNir8P7z8AAAA/cQIAAAAAAAABVgAAABgAAADQgrHIulzgP1HTzYq/D+8/AAAAP4ECAAAAAAAAAVcAAAAYAAAAGIusy4V84D9R082Kvw/vPwAAAD+BAgAAAAAAAAFYAAAAGAAAAGy/Jk+doeA/UdPNir8P7z8AAAA/kQIAAAAAAAABWQAAABgAAADA86DStMbgP1HTzYq/D+8/AAAAP5ECAAAAAAAAAVoAAAAYAAAA7qOd1Obb4D9R082Kvw/vPwAAAD+gAgAAAAAAAAFbAAAAGAAAAELYF1j+AOE/UdPNir8P7z8AAAA/oAIAAAAAAAABXAAAABgAAACK4BJbySDhP1HTzYq/D+8/AAAAP7ACAAAAAAAAAV0AAAAYAAAA0ugNXpRA4T9R082Kvw/vPwAAAD+wAgAAAAAAAAFeAAAAGAAAABjxCGFfYOE/5coiUwcE7z8AAAA/wAIAAAAAAAABXwAAABgAAABIoQVjkXXhP+XKIlMHBO8/AAAAP8ACAAAAAAAAAWAAAAAYAAAAqAH/ZvWf4T8LuszjluzuPwAAAD/PAgAAAAAAAAFhAAAAGAAAAPw1eeoMxeE/n7EhrN7g7j8AAAA/zwIAAAAAAAABYgAAABgAAACAGvBvVv/hP5+xIaze4O4/AAAAP98CAAAAAAAAAWMAAAAYAAAAJoPkdoVJ4j+fsSGs3uDuPwAAAD/fAgAAAAAAAAFkAAAAGAAAAMC/Wf1njuI/n7EhrN7g7j8AAAA/7gIAAAAAAAABZQAAABgAAAB0VM2E493iP5+xIaze4O4/AAAAP+4CAAAAAAAAAWYAAAAYAAAAAmXDinkd4z/FoMs8bsnuPwAAAD/4AgAAAAAAAAFnAAAAGAAAAJJ1uZAPXeM/xaDLPG7J7j8AAAA/CAMAAAAAAAABaAAAABgAAAAghq+WpZzjP8Wgyzxuye4/AAAAPwgDAAAAAAAAAWkAAAAYAAAAvMIkHYjh4z/FoMs8bsnuPwAAAD8XAwAAAAAAAAFqAAAAGAAAAErTGiMeIeQ/xaDLPG7J7j8AAAA/FwMAAAAAAAABawAAABgAAADa4xAptGDkP8Wgyzxuye4/AAAAPycDAAAAAAAAAWwAAAAYAAAAgEwFMOOq5D/FoMs8bsnuPwAAAD8nAwAAAAAAAAFtAAAAGAAAABBd+zV56uQ/xaDLPG7J7j8AAAA/NwMAAAAAAAABbgAAABgAAACSQXK7wiTlP8Wgyzxuye4/AAAAPzcDAAAAAAAAAW8AAAAYAAAAIlJowVhk5T/FoMs8bsnuPwAAAD9GAwAAAAAAAAFwAAAAGAAAAMq6XMiHruU/WZggBba97j8AAAA/RgMAAAAAAAABcQAAABgAAABYy1LOHe7lP1mYIAW2ve4/AAAAP1YDAAAAAAAAAXIAAAAYAAAAFoxF1uVC5j9ZmCAFtr3uPwAAAD9WAwAAAAAAAAFzAAAAGAAAAKacO9x7guY/WZggBba97j8AAAA/ZQMAAAAAAAABdAAAABgAAAAogbJhxbzmP1mYIAW2ve4/AAAAP2UDAAAAAAAAAXUAAAAYAAAArGUp5w735j9ZmCAFtr3uPwAAAD91AwAAAAAAAAF2AAAAGAAAACIeIewLLOc/WZggBba97j8AAAA/dQMAAAAAAAABdwAAABgAAACyLhfyoWvnP1mYIAW2ve4/AAAAP4UDAAAAAAAAAXgAAAAYAAAANBOOd+ul5z9ZmCAFtr3uPwAAAD+FAwAAAAAAAAF5AAAAGAAAAKzLhXzo2uc/WZggBba97j8AAAA/lAMAAAAAAAABegAAABgAAAAkhH2B5Q/oP1mYIAW2ve4/AAAAP5QDAAAAAAAAAXsAAAAYAAAAjhD2BZY/6D9ZmCAFtr3uPwAAAD+kAwAAAAAAAAF8AAAAGAAAAO5w7wn6aeg/WZggBba97j8AAAA/pAMAAAAAAAABfQAAABgAAABa/WeOqpnoP1mYIAW2ve4/AAAAP7QDAAAAAAAAAX4AAAAYAAAA0LVfk6fO6D9ZmCAFtr3uPwAAAD+0AwAAAAAAAAF/AAAAGAAAADAWWZcL+eg/WZggBba97j8AAAA/wwMAAAAAAAABgAAAABgAAACQdlKbbyPpP1mYIAW2ve4/AAAAP8MDAAAAAAAAAYEAAAAYAAAA/ALLHyBT6T9ZmCAFtr3uPwAAAD/TAwAAAAAAAAGCAAAAGAAAAKJrvyZPnek/E38fXo2a7j8AAAA/0wMAAAAAAAABgwAAABgAAAAO+Der/8zpP6d2dCbVju4/AAAAP+IDAAAAAAAAAYQAAAAYAAAAnAgusZUM6j87bsnuHIPuPwAAAD/iAwAAAAAAAAGFAAAAGAAAAFzJILldYeo/iUwdEDxU7j8AAAA/8gMAAAAAAAABhgAAABgAAADq2Ra/86DqPx1EctiDSO4/AAAAP/IDAAAAAAAAAYcAAAAYAAAAkkILxiLr6j+xO8egyzzuPwAAAD8CBAAAAAAAAAGIAAAAGAAAACBTAcy4Kus/2SpxMVsl7j8AAAA/AgQAAAAAAAABiQAAABgAAACkN3hRAmXrP9kqcTFbJe4/AAAAPxEEAAAAAAAAAYoAAAAYAAAAMkhuV5ik6z/ZKnExWyXuPwAAAD8hBAAAAAAAAAGLAAAAGAAAAM6E49166es/2SpxMVsl7j8AAAA/IQQAAAAAAAABjAAAABgAAABowVhkXS7sP9kqcTFbJe4/AAAAPyEEAAAAAAAAAY0AAAAYAAAA+NFOavNt7D/ZKnExWyXuPwAAAD8xBAAAAAAAAAGOAAAAGAAAAKpmwvFuvew/2SpxMVsl7j8AAAA/QAQAAAAAAAABjwAAABgAAAA6d7j3BP3sP9kqcTFbJe4/AAAAP0AEAAAAAAAAAZAAAAAYAAAAyIeu/Zo87T/ZKnExWyXuPwAAAD9QBAAAAAAAAAGRAAAAGAAAADQUJ4JLbO0/2SpxMVsl7j8AAAA/UAQAAAAAAAABkgAAABgAAACgoJ8G/JvtP9kqcTFbJe4/AAAAP18EAAAAAAAAAZMAAAAYAAAA8tQZihPB7T/ZKnExWyXuPwAAAD9fBAAAAAAAAAGUAAAAGAAAAC6xlQyS2+0/2SpxMVsl7j8AAAA/bwQAAAAAAAABlQAAABgAAABSNROOd+vtP9kqcTFbJe4/AAAAP28EAAAAAAAAAZYAAAAYAAAAdrmQD1377T/ZKnExWyXuPwAAAD9/BAAAAAAAAAGXAAAAGAAAAILlD5CpAO4/2SpxMVsl7j8AAAA/jgQAAAAAAAABmAAAABgAAACOEY8Q9gXuP9kqcTFbJe4/AAAAP9wEAAAAAAAAAZkAAAAYAAAAmj0OkUIL7j/ZKnExWyXuPwAAAD/+BAAAAAAAAAGaAAAAGAAAAEzSgRi+Wu4/0SZinC+a4T8AAAA/AAAAAAAAAAABmwAAABgAAABY/gCZCmDuP+9QubLI1OE/AAAAP5wAAAAAAAAAAZwAAAAYAAAAZCqAGVdl7j95g7sAGhviPwAAAD+cAAAAAAAAAAGdAAAAGAAAAHyCfhrwb+4/ttdpLUyQ4j8AAAA/qwAAAAAAAAABngAAABgAAACIrv2aPHXuP140w5E2EeM/AAAAP6sAAAAAAAAAAZ8AAAAYAAAAlNp8G4l67j+aiHG+aIbjPwAAAD+7AAAAAAAAAAGgAAAAGAAAALhe+pxuiu4/Q+XKIlMH5D8AAAA/uwAAAAAAAAABoQAAABgAAADc4nceVJruP8RSevatn+Q/AAAAP8sAAAAAAAAAAaIAAAAYAAAAGL/zoNK07j/at36SUCzlPwAAAD/LAAAAAAAAAAGjAAAAGAAAADxDcSK4xO4/7hyDLvO45T8AAAA/2gAAAAAAAAABpAAAABgAAABq820k6tnuP9uS3TkGXeY/AAAAP9oAAAAAAAAAAaUAAAAYAAAAjnfrpc/p7j+E7zae8N3mPwAAAD/qAAAAAAAAAAGmAAAAGAAAAL4n6KcB/+4/mVQ7OpNq5z8AAAA/6gAAAAAAAAABpwAAABgAAADWf+aomgnvPyOHPYjksOc/AAAAP/oAAAAAAAAAAagAAAAYAAAA7tfkqTMU7z9CsZSefevnPwAAAD/6AAAAAAAAAAGpAAAAGAAAAAYw46rMHu8/89JAfV4a6D8AAAA/CQEAAAAAAAABqgAAABgAAAAeiOGrZSnvP6X07Fs/Seg/AAAAPwkBAAAAAAAAAasAAAAYAAAAHojhq2Up7z99BUPLr2DoPwAAAD8ZAQAAAAAAAAGsAAAAGAAAACq0YCyyLu8/6g3uAmhs6D8AAAA/KAEAAAAAAAABrQAAABgAAAA24N+s/jPvP1YWmTogeOg/AAAAPygBAAAAAAAAAa4AAAAYAAAANuDfrP4z7z/CHkRy2IPoPwAAAD84AQAAAAAAAAGvAAAAGAAAAEIMXy1LOe8/wh5EctiD6D8AAAA/OAEAAAAAAAABsAAAABgAAABOON6tlz7vP8IeRHLYg+g/AAAAP2cBAAAAAAAAAbEAAAAYAAAAcrxbL31O7z/CHkRy2IPoPwAAAD93AQAAAAAAAAGyAAAAGAAAAIoUWjAWWe8/pfTsWz9J6D8AAAA/hgEAAAAAAAABswAAABgAAACsmNex+2jvP/uXk/dUyOc/AAAAP4YBAAAAAAAAAbQAAAAYAAAAusRWMkhu7z8sTJAC217nPwAAAD+WAQAAAAAAAAG1AAAAGAAAANxI1LMtfu8/hO82nvDd5j8AAAA/lgEAAAAAAAABtgAAABgAAADodFM0eoPvP9uS3TkGXeY/AAAAP6UBAAAAAAAAAbcAAAAYAAAAAM1RNROO7z8MR9pEjPPlPwAAAD+lAQAAAAAAAAG4AAAAGAAAAAz50LVfk+8/0PIrGFp+5T8AAAA/tQEAAAAAAAABuQAAABgAAAAYJVA2rJjvP7qNJ3y38eQ/AAAAP7UBAAAAAAAAAboAAAAYAAAAMH1ON0Wj7z86IHioXFnkPwAAAD/FAQAAAAAAAAG7AAAAGAAAADypzbeRqO8/36FyZZGp4z8AAAA/xQEAAAAAAAABvAAAABgAAABUAcy4KrPvP8s8bsnuHOM/AAAAP9QBAAAAAAAAAb0AAAAYAAAAeIVJOhDD7z+212ktTJDiPwAAAD/UAQAAAAAAAAG+AAAAGAAAAISxyLpcyO8/DXsQyWEP4j8AAAA/5AEAAAAAAAABvwAAABgAAACEsci6XMjvP4wNYfUGd+E/AAAAP+QBAAAAAAAAAcAAAAAYAAAAnAnHu/XS7z+9wV0AjQ3hPwAAAD/0AQAAAAAAAAHBAAAAGAAAALRhxbyO3e8/gG2v01qY4D8AAAA/9AEAAAAAAAABwgAAABgAAAC+jUQ92+LvPx0qVxaZOuA/AAAAPwMCAAAAAAAAAcMAAAAYAAAAzLnDvSfo7z9M3lMhH9HfPwAAAD8DAgAAAAAAAAHEAAAAGAAAANblQj507e8/6pr7Y11z3z8AAAA/EwIAAAAAAAABxQAAABgAAADkEcK+wPLvP2Bo+RUMLd8/AAAAPxMCAAAAAAAAAcYAAAAYAAAA5BHCvsDy7z/UNffHuubePwAAAD8iAgAAAAAAAAHHAAAAGAAAAO49QT8N+O8//CShWErP3j8AAAA/IgIAAAAAAAAByAAAABgAAADuPUE/DfjvP0oD9XlpoN4/AAAAPzICAAAAAAAAAckAAAAYAAAA7j1BPw347z9w8p4K+YjePwAAAD8yAgAAAAAAAAHKAAAAGAAAAO49QT8N+O8/mOFIm4hx3j8AAAA/QgIAAAAAAAABywAAABgAAADuPUE/DfjvP8DQ8isYWt4/AAAAP1ECAAAAAAAAAcwAAAAYAAAAbIvfeVBpuj9A8FC5ssjEPwAAAD8AAAAAAAAAAAHNAAAAGAAAAAwr5nXsPro/QPBQubLIxD8AAAA/IAAAAAAAAAABzgAAABgAAADwCfppwL+5P0DwULmyyMQ/AAAAPy8AAAAAAAAAAc8AAAAYAAAAEigbVszruD9A8FC5ssjEPwAAAD8vAAAAAAAAAAHQAAAAGAAAANblQj507bc/QPBQubLIxD8AAAA/PwAAAAAAAAAB0QAAABgAAAC+wYsSKBu2P1RVVVVVVcU/AAAAPz8AAAAAAAAAAdIAAAAYAAAApJ3U5ttItD/K/bGuuT/GPwAAAD9OAAAAAAAAAAHTAAAAGAAAAG1YMa9j97E/lIRiKT37xj8AAAA/TgAAAAAAAAAB1AAAABgAAAAo5w73nqCvP7xOa2GCFMg/AAAAP14AAAAAAAAAAdUAAAAYAAAAON6tlz6nqz8y98e65v7IPwAAAD9eAAAAAAAAAAHWAAAAGAAAAELYF1j+AKk//H14NWq6yT8AAAA/bgAAAAAAAAAB1wAAABgAAACMEY8Q9gWmP8IEKbDtdco/AAAAP24AAAAAAAAAAdgAAAAYAAAAGooTwSW2oj+Gi9kqcTHLPwAAAD99AAAAAAAAAAHZAAAAGAAAAKAFY5F1uaA/nPDdxhO+yz8AAAA/fQAAAAAAAAAB2gAAABgAAABMBTDjqsyeP2R3jkGXecw/AAAAP40AAAAAAAAAAdsAAAAYAAAA2H20k9p8mz8q/j68GjXNPwAAAD+NAAAAAAAAAAHcAAAAGAAAAOR0UzR6g5c/oKabFX8fzj8AAAA/nQAAAAAAAAAB3QAAABgAAADscYgUWjCWP2otTJAC284/AAAAP50AAAAAAAAAAd4AAAAYAAAAdO3X5KkzlD+S91TIR/TPPwAAAD+sAAAAAAAAAAHfAAAAGAAAAHznQaVpjZE/jwLbXqe10D8AAAA/rAAAAAAAAAAB4AAAABgAAAAMw1fLUs6NP314NWq6WdE/AAAAP7wAAAAAAAAAAeEAAAAYAAAAKLRgLLIuhz/2IJLDHkTSPwAAAD+8AAAAAAAAAAHiAAAAGAAAADCuyuxxiIQ/u6dCPqL/0j8AAAA/ywAAAAAAAAAB4wAAABgAAACQRD3b4nd+Pw1h9QZ3AdQ/AAAAP8sAAAAAAAAAAeQAAAAYAAAAmD6nm6LRez9eGqjPSwPVPwAAAD/bAAAAAAAAAAHlAAAAGAAAALAs5dzh3nM/JKFYSs++1T8AAAA/2wAAAAAAAAAB5gAAABgAAACAQXK7wiRtP9idY9BlHtc/AAAAP+sAAAAAAAAAAecAAAAYAAAAkDVGPELYZz94NWq6WfHXPwAAAD/rAAAAAAAAAAHoAAAAGAAAALApGr3Bi2I/Fs1wpE3E2D8AAAA/+gAAAAAAAAAB6QAAABgAAABARwj7AstPP2iGI20ixtk/AAAAP/oAAAAAAAAAAeoAAAAYAAAAQEcI+wLLTz+SUCylZ9/aPwAAAD8KAQAAAAAAAAHrAAAAGAAAAEBHCPsCy08/4gnfbTzh2z8AAAA/CgEAAAAAAAAB7AAAABgAAABARwj7AstPPwzU56WB+tw/AAAAPxoBAAAAAAAAAe0AAAAYAAAAQEcI+wLLTz82nvDdxhPePwAAAD8aAQAAAAAAAAHuAAAAGAAAAEBHCPsCy08/EIql9Oxb3z8AAAA/KQEAAAAAAAAB7wAAABgAAAC4Jk+doThxP4oyAk5RRuA/AAAAPykBAAAAAAAAAfAAAAAYAAAAoDgRXGIreT+9wV0AjQ3hPwAAAD85AQAAAAAAAAHxAAAAGAAAAAjGIutyIY8/vpy8p0I+4j8AAAA/OQEAAAAAAAAB8gAAABgAAADscYgUWjCWP6NNxDhfNOM/AAAAP0gBAAAAAAAAAfMAAAAYAAAATAUw46rMnj+mKCPgFGXkPwAAAD9IAQAAAAAAAAH0AAAAGAAAAJwILrGVDKI/RsApygg45T8AAAA/WAEAAAAAAAAB9QAAABgAAAAKk3Qghq+mPylxMVslLuY/AAAAP1gBAAAAAAAAAfYAAAAYAAAA9p6gnwb8qz/AQ+XKIlPnPwAAAD9oAQAAAAAAAAH3AAAAGAAAANC1X5OnzrA/OOxBJIc96D8AAAA/dwEAAAAAAAAB+AAAABgAAAAI+wLLHyCzP3RA8FC5sug/AAAAP3cBAAAAAAAAAfkAAAAYAAAAQECmAphxtT+wlJ596yfpPwAAAD93AQAAAAAAAAH6AAAAGAAAABYlUDasmLc/p89LA/V56T8AAAA/hwEAAAAAAAAB+wAAABgAAADwCfppwL+5PzICTlFGwOk/AAAAP5cBAAAAAAAAAfwAAAAYAAAA5A+QqQBmvD+8NFCflwbqPwAAAD+XAQAAAAAAAAH9AAAAGAAAADp2H+2kNr8/s2/9JKFY6j8AAAA/pgEAAAAAAAAB/gAAABgAAACnzlCcCC7BP9GZVDs6k+o/AAAAP6YBAAAAAAAAAf8AAAAYAAAAAjIVwIyrwj8Xs1XiYrbqPwAAAD+2AQAAAAAAAAEAAQAAGAAAAJ7U5ttI1MM/78OrUdPN6j8AAAA/tgEAAAAAAAABAQEAABgAAACZ17H7aCfFP1vMVomL2eo/AAAAP8UBAAAAAAAAAQIBAAAYAAAAxIp5HbuPxj9bzFaJi9nqPwAAAD/FAQAAAAAAAAEDAQAAGAAAAE2eOkNxIsg/W8xWiYvZ6j8AAAA/1QEAAAAAAAABBAEAABgAAABnwvFuvfTJP1vMVomL2eo/AAAAP9UBAAAAAAAAAQUBAAAYAAAA4Eainm3xyz9bzFaJi9nqPwAAAD/lAQAAAAAAAAEGAQAAGAAAABaMRdblQs4/W8xWiYvZ6j8AAAA/5QEAAAAAAAABBwEAABgAAAAeIewLLH/QP1vMVomL2eo/AAAAP/QBAAAAAAAAAQgBAAAYAAAAQgvGIuty0T8Xs1XiYrbqPwAAAD/0AQAAAAAAAAEJAQAAGAAAADhFozd4UdI/i4BTlBFw6j8AAAA/BAIAAAAAAAABCgEAABgAAACM33lQaVrTPyg9+9ZPEuo/AAAAPwQCAAAAAAAAAQsBAAAYAAAA4HlQaVpj1D/F+aIZjrTpPwAAAD8UAgAAAAAAAAEMAQAAGAAAAHVTNHqDF9U/O8egyzxu6T8AAAA/FAIAAAAAAAABDQEAABgAAAA63RSN3uDVPyVinC+a4eg/AAAAPyMCAAAAAAAAAQ4BAAAYAAAAiK79mjx11j8R/ZeT91ToPwAAAD8jAgAAAAAAAAEPAQAAGAAAAB6I4atlKdc/3m084buN5z8AAAA/MwIAAAAAAAABEAEAABgAAACDsci6XMjXP2bF34dXo+Y/AAAAPzMCAAAAAAAAAREBAAAYAAAAGYusy4V82D8f0X85eU/lPwAAAD9CAgAAAAAAAAESAQAAGAAAAK5kkNyuMNk/atR0s+Lv4z8AAAA/QgIAAAAAAAABEwEAABgAAABDPnTt1+TZPyulZ9/6SeI/AAAAP1ICAAAAAAAAARQBAAAYAAAAYV9g+QNk2j8KoLEhrN7gPwAAAD9SAgAAAAAAAAEVAQAAGAAAAAjIVAAzrto/dM39sa653z8AAAA/YgIAAAAAAAABFgEAABgAAADGiEcI+wLbP0goltKzb90/AAAAP2ICAAAAAAAAARcBAAAYAAAAPkE/Dfg32z/iCd9tPOHbPwAAAD9xAgAAAAAAAAEYAQAAGAAAALX5NhL1bNs/VPx9eDVq2j8AAAA/cQIAAAAAAAABGQEAABgAAAAtsi4X8qHbP+7dxhO+29g/AAAAP4ECAAAAAAAAARoBAAAYAAAARAotGIus2z/GE77beMLXPwAAAD+RAgAAAAAAAAEbAQAAGAAAAFxiKxkkt9s/nEm1ozOp1j8AAAA/kQIAAAAAAAABHAEAABgAAAC8wiQdiOHbP5puVvx9eNU/AAAAP5ECAAAAAAAAAR0BAAAYAAAA1BojHiHs2z9ItaMzqXbUPwAAAD+gAgAAAAAAAAEeAQAAGAAAANQaIx4h7Ns/Huua+2Nd0z8AAAA/oAIAAAAAAAABHwEAABgAAADUGiMeIezbP/YgksMeRNI/AAAAP7ACAAAAAAAAASABAAAYAAAA1BojHiHs2z/MVomL2SrRPwAAAD+/AgAAAAAAAAEhAQAAGAAAANQaIx4h7Ns/kvdUyEf0zz8AAAA/vwIAAAAAAAABIgEAABgAAADUGiMeIezbP4xBl3ncks0/AAAAP88CAAAAAAAAASMBAAAYAAAApGomHO/W2z/WaS1MkALLPwAAAD/PAgAAAAAAAAEkAQAAGAAAAC2yLhfyods/HpLDHkRyyD8AAAA/3wIAAAAAAAABJQEAABgAAACdoTgRXGLbP3wfXo2absY/AAAAP98CAAAAAAAAASYBAAAYAAAAJulADF8t2z/wEf2Xk/fEPwAAAD/fAgAAAAAAAAEnAQAAGAAAACAgUwHMuNo/nH3rJwnFwj8AAAA/7gIAAAAAAAABKAEAABgAAAAxr2P30U7aP6wsMnVA8MA/AAAAP/4CAAAAAAAAASkBAAAYAAAA49166XO62T9Q7ehMqh29PwAAAD/+AgAAAAAAAAEqAQAAGAAAAGZcldnjENk/DAgeKlcWuT8AAAA/DgMAAAAAAAABKwEAABgAAAABM67K7HHYP2Tf+klCsbQ/AAAAPw4DAAAAAAAAASwBAAAYAAAAs2HFvI7d1z+GPYjksAexPwAAAD8dAwAAAAAAAAEtAQAAGAAAAHzo2q/JU9c/EL7beMJ3qz8AAAA/HQMAAAAAAAABLgEAABgAAAB2H+2kNt/WP2iVuJitEqc/AAAAPy0DAAAAAAAAAS8BAAAYAAAAEPYFlj9A1j80XzTDkTahPwAAAD8tAwAAAAAAAAEwAQAAGAAAAKvMHodIodU/GG0ixvmimT8AAAA/PAMAAAAAAAABMQEAABgAAAB1UzR6gxfVPwhSYNvrtJY/AAAAPzwDAAAAAAAAATIBAAAYAAAAVzJIbleY1D/IG9wF0NiQPwAAAD9MAwAAAAAAAAEzAQAAGAAAANmwYl7H7tM/ILDtdVoLgz8AAAA/TAMAAAAAAAABNAEAABgAAACkN3hRAmXTP/CUK4tMHYA/AAAAP1wDAAAAAAAAATUBAAAYAAAADl6UQNmw0j+gvU5rYYJ0PwAAAD9cAwAAAAAAAAE2AQAAGAAAAGEssi4X8tE/gKKMgFOUYT8AAAA/awMAAAAAAAABNwEAABgAAADjqsweh0jRP4CijIBTlGE/AAAAP2sDAAAAAAAAATgBAAAYAAAA1hjxCGFf0D+AooyAU5RhPwAAAD97AwAAAAAAAAE5AQAAGAAAACQeIewLLM8/gKKMgFOUYT8AAAA/ewMAAAAAAAABOgEAABgAAABYy1LOHe7NP4CijIBTlGE/AAAAP4sDAAAAAAAAATsBAAAYAAAA/GeOqplwzD8gsO11WguDPwAAAD+LAwAAAAAAAAE8AQAAGAAAAHRUzYTj3co/4Dae8N3Gkz8AAAA/iwMAAAAAAAABPQEAABgAAAAHYvhqWcrJP5BfwdDyK5g/AAAAP4sDAAAAAAAAAT4BAAAYAAAAbL8mT52hyD9w2INIDnugPwAAAD+bAwAAAAAAAAE/AQAAGAAAADB9TjdFo8c/FAGnKCPgpD8AAAA/mwMAAAAAAAABQAEAABgAAADEinkdu4/GP7wpygg4Rak/AAAAP6oDAAAAAAAAAUEBAAAYAAAAtvidB5WmxT+cyzxuye6sPwAAAD+qAwAAAAAAAAFCAQAAGAAAAArHu/XS58Q/7F9O3lMhrz8AAAA/ugMAAAAAAAABQwEAABgAAAD9NODfrP7DP0rEOF80w7E/AAAAP7oDAAAAAAAAAUQBAAAYAAAATwP+zeo/wz8QS+nZt36yPwAAAD/KAwAAAAAAAAFFAQAAGAAAAKPRG7wogcI/oFhKz771sz8AAAA/ygMAAAAAAAABRgEAABgAAADG7zyoNK3BP8giUwcED7U/AAAAP9kDAAAAAAAAAUcBAAAYAAAAeB5UmtYYwT+QqQOCh8q1PwAAAD/ZAwAAAAAAAAFIAQAAGAAAACpNa4x4hMA/VDC0/AqGtj8AAAA/6QMAAAAAAAABSQEAABgAAAA83HuCfhrAP+A9FfIR/bc/AAAAP/kDAAAAAAAAAUoBAAAYAAAAmtYY8Qhhvz8MCB4qVxa5PwAAAD/5AwAAAAAAAAFLAQAAGAAAAB5VM+F4t74/1I7OpNrRuT8AAAA/CAQAAAAAAAABTAEAABgAAABAc1TNhOO9P2CcL5rhSLs/AAAAPwgEAAAAAAAAAU0BAAAYAAAAAjF8tSzlvD+IZjjSJmK8PwAAAD8YBAAAAAAAAAFOAQAAGAAAAOQPkKkAZrw/UO3oTKodvT8AAAA/GAQAAAAAAAABTwEAABgAAAAILrGVDJK7P9z6SUKxlL4/AAAAPycEAAAAAAAAAVABAAAYAAAAbIvfeVBpuj/mpYH6vDTAPwAAAD8nBAAAAAAAAAFRAQAAGAAAAJCpAGZclbk/rCwydUDwwD8AAAA/NwQAAAAAAAABUgEAABgAAACUpjVGPEK4P4gY54tmOMI/AAAAPzcEAAAAAAAAAVMBAAAYAAAA+gNkKoAZtz+y4u/Dq1HDPwAAAD9HBAAAAAAAAAFUAQAAGAAAAL7BixIoG7Y/KotMHRA8xD8AAAA/RwQAAAAAAAABVQEAABgAAACCf7P6zxy1P1RVVVVVVcU/AAAAP1YEAAAAAAAAAVYBAAAYAAAAJhzv1kufsz8wQQpse53GPwAAAD9WBAAAAAAAAAFXAQAAGAAAAOrZFr/zoLI/9se65v5Yxz8AAAA/ZgQAAAAAAAABWAEAABgAAAAN+Der/8yxP25wF0BjQ8g/AAAAP2YEAAAAAAAAAVkBAAAYAAAA0LVfk6fOsD/kGHSZxy3JPwAAAD92BAAAAAAAAAFaAQAAGAAAALOUc4d7T7A/SlzMVomLyT8AAAA/dgQAAAAAAAABWwEAABgAAAAo5w73nqCvP8IEKbDtdco/AAAAP4UEAAAAAAAAAVwBAAAYAAAArGUp5w73rj8kSIFtr9PKPwAAAD+FBAAAAAAAAAFdAQAAGAAAAHAjUc+2+K0/nPDdxhO+yz8AAAA/lQQAAAAAAAABXgEAABgAAADwoWu/Jk+tP2R3jkGXecw/AAAAP5UEAAAAAAAAAV8BAAAYAAAAdCCGr5alrD/aH+ua+2PNPwAAAD+kBAAAAAAAAAFgAQAAGAAAALZfk6fOUKw/oKabFX8fzj8AAAA/pAQAAAAAAAABYQEAABgAAAD2nqCfBvyrP1LIR/RfTs4/AAAAP7QEAAAAAAAAAWIBAAAYAAAA9p6gnwb8qz9qLUyQAtvOPwAAAD+0BAAAAAAAAAFjAQAAGAAAAPaeoJ8G/Ks/zHCkTcQ4zz8AAAA/xAQAAAAAAAABZAEAABgAAAD2nqCfBvyrP36SUCylZ88/AAAAP8QEAAAAAAAACw==</ink>
</athena>
</file>

<file path=customXml/item3.xml><?xml version="1.0" encoding="utf-8"?>
<athena xmlns="http://schemas.microsoft.com/edu/athena" version="0.1.3885.0">
  <ink scale="0.5600933">AAEAAAD/////AQAAAAAAAAAMAgAAAE9BdXRob3JQUFQsIFZlcnNpb249MC4xLjM4ODUuMCwgQ3VsdHVyZT1uZXV0cmFsLCBQdWJsaWNLZXlUb2tlbj0zMWJmMzg1NmFkMzY0ZTM1BQEAAAALSW5rTWF0dGVyVjEDAAAADUxpc3RgMStfaXRlbXMMTGlzdGAxK19zaXplD0xpc3RgMStfdmVyc2lvbgQAABdTaGFyZWQuSW5raW5nLklua0F0b21bXQIAAAAICAIAAAAJAwAAAAQAAAAFAAAABwMAAAAAAQAAAAQAAAAECUlua0F0b21WMQIAAAAJBAAAAAkFAAAACQYAAAAJBwAAAAUEAAAAC1BlblN0cm9rZVYxBAAAAApBdHRyaWJ1dGVzBVRyYWNlCVN0YXJ0VGltZQRUeXBlBAQABA9QZW5BdHRyaWJ1dGVzVjECAAAACklua1RyYWNlVjECAAAAEAxBY3Rpb25UeXBlVjECAAAAAgAAAAkIAAAACQkAAACzCwAAAAAAAAX2////DEFjdGlvblR5cGVWMQEAAAAHdmFsdWVfXwAIAgAAAAAAAAABBQAAAAQAAAAJCwAAAAkMAAAAFBsAAAAAAAAB8/////b///8AAAAAAQYAAAAEAAAACQ4AAAAJDwAAAMoeAAAAAAAAAfD////2////AAAAAAUHAAAADUNsZWFyQ2FudmFzVjECAAAACVN0YXJ0VGltZQRUeXBlAAQQDEFjdGlvblR5cGVWMQIAAAACAAAAviwAAAAAAAAB7/////b///8AAAAABQgAAAAPUGVuQXR0cmlidXRlc1YxCgAAAAdfY29sb3JBB19jb2xvclIHX2NvbG9yRwdfY29sb3JCCkZpdFRvQ3VydmUGSGVpZ2h0Dklnbm9yZVByZXNzdXJlDUlzSGlnaGxpZ2h0ZXIFU2hhcGUFV2lkdGgAAAAAAAAAAAQAAgICAgEGAQEMQnJ1c2hTaGFwZVYxAgAAAAYCAAAA//BaKAAAAAAAAAAIQAAABe7///8MQnJ1c2hTaGFwZVYxAQAAAAd2YWx1ZV9fAAgCAAAAAQAAAAAAAAAAAAhABQkAAAAKSW5rVHJhY2VWMQMAAAANTGlzdGAxK19pdGVtcwxMaXN0YDErX3NpemUPTGlzdGAxK192ZXJzaW9uBAAAGFNoYXJlZC5JbmtpbmcuSW5rUG9pbnRbXQIAAAAICAIAAAAJEwAAAFsAAABbAAAAAQsAAAAIAAAA//8AAAAAAAAAAAAIQAAAAez////u////AQAAAAAAAAAAAAhAAQwAAAAJAAAACRUAAAApAAAAKQAAAAEOAAAACAAAAP//AAAAAAAAAAAACEAAAAHq////7v///wEAAAAAAAAAAAAIQAEPAAAACQAAAAkXAAAAOAAAADgAAAAHEwAAAAABAAAAgAAAAAQKSW5rUG9pbnRWMQI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CVYAAAAJVwAAAAlYAAAACVkAAAAJWgAAAAlbAAAACVwAAAAJXQAAAAleAAAACV8AAAAJYAAAAAlhAAAACWIAAAAJYwAAAAlkAAAACWUAAAAJZgAAAAlnAAAACWgAAAAJaQAAAAlqAAAACWsAAAAJbAAAAAltAAAACW4AAAAJbwAAAAlwAAAACXEAAAAJcgAAAA0lBxUAAAAAAQAAAEAAAAAECklua1BvaW50VjECAAAACXMAAAAJdAAAAAl1AAAACXYAAAAJdwAAAAl4AAAACXkAAAAJegAAAAl7AAAACXwAAAAJfQAAAAl+AAAACX8AAAAJgAAAAAmBAAAACYIAAAAJgwAAAAmEAAAACYUAAAAJhgAAAAmHAAAACYgAAAAJiQAAAAmKAAAACYsAAAAJjAAAAAmNAAAACY4AAAAJjwAAAAmQAAAACZEAAAAJkgAAAAmTAAAACZQAAAAJlQAAAAmWAAAACZcAAAAJmAAAAAmZAAAACZoAAAAJmwAAAA0XBxcAAAAAAQAAAEAAAAAECklua1BvaW50VjECAAAACZwAAAAJnQAAAAmeAAAACZ8AAAAJoAAAAAmhAAAACaIAAAAJowAAAAmkAAAACaUAAAAJpgAAAAmnAAAACagAAAAJqQAAAAmqAAAACasAAAAJrAAAAAmtAAAACa4AAAAJrwAAAAmwAAAACbEAAAAJsgAAAAmzAAAACbQAAAAJtQAAAAm2AAAACbcAAAAJuAAAAAm5AAAACboAAAAJuwAAAAm8AAAACb0AAAAJvgAAAAm/AAAACcAAAAAJwQAAAAnCAAAACcMAAAAJxAAAAAnFAAAACcYAAAAJxwAAAAnIAAAACckAAAAJygAAAAnLAAAACcwAAAAJzQAAAAnOAAAACc8AAAAJ0AAAAAnRAAAACdIAAAAJ0wAAAA0IBRgAAAAKSW5rUG9pbnRWMQQAAAABWAFZDlByZXNzdXJlRmFjdG9yCVRpbWVTdGFtcAAAAAAGBgsQAgAAACDajbMq/1M/zszMzMzM6D8AAAA/AAAAAAAAAAABGQAAABgAAABwfiV8XFRnP87MzMzMzOg/AAAAPy8AAAAAAAAAARoAAAAYAAAA8AdCz5FUcj/OzMzMzMzoPwAAAD8+AAAAAAAAAAEbAAAAGAAAAPj0CCknVHw/zszMzMzM6D8AAAA/PgAAAAAAAAABHAAAABgAAAAww7Mld9SEP87MzMzMzOg/AAAAP04AAAAAAAAAAR0AAAAYAAAAtDmX0kHUiT/OzMzMzMzoPwAAAD9OAAAAAAAAAAEeAAAAGAAAADJB47FSP5A/zszMzMzM6D8AAAA/XgAAAAAAAAABHwAAABgAAACizqDs0GmUP8I0BkxjwOg/AAAAP14AAAAAAAAAASAAAAAYAAAAQC6qC+g+mj/CNAZMY8DoPwAAAD9tAAAAAAAAAAEhAAAAGAAAAHq7bM6ldKA/wjQGTGPA6D8AAAA/bQAAAAAAAAABIgAAABgAAABeVBfQfTSkP8I0BkxjwOg/AAAAP30AAAAAAAAAASMAAAAYAAAAzuHUCvxeqD/CNAZMY8DoPwAAAD99AAAAAAAAAAEkAAAAGAAAANxMy/Bsya0/wjQGTGPA6D8AAAA/jAAAAAAAAAABJQAAABgAAACyYdfOm2SxP8I0BkxjwOg/AAAAP4wAAAAAAAAAASYAAAAYAAAAOpfSQdQZtD+0nD/L+bPoPwAAAD+cAAAAAAAAAAEnAAAAGAAAAPCeGZmlebg/kNTrSL2O6D8AAAA/nAAAAAAAAAABKAAAABgAAACM/iK4vE6+P2oMmMaAaeg/AAAAP6wAAAAAAAAAASkAAAAYAAAATdUA7N8Bwz8sFLdCcSvoPwAAAD+sAAAAAAAAAAEqAAAAGAAAAPjHQO3B0cU/LBS3QnEr6D8AAAA/uwAAAAAAAAABKwAAABgAAAAM8k6ZoPHIPywUt0JxK+g/AAAAP7sAAAAAAAAAASwAAAAYAAAAzs20DM+WzD8sFLdCcSvoPwAAAD/LAAAAAAAAAAEtAAAAGAAAADJGa/FdMc8/LBS3QnEr6D8AAAA/ywAAAAAAAAABLgAAABgAAADX0yOknFDRPywUt0JxK+g/AAAAP9sAAAAAAAAAAS8AAAAYAAAALc3DpI240j8sFLdCcSvoPwAAAD/bAAAAAAAAAAEwAAAAGAAAADfiyvp8SNQ/LBS3QnEr6D8AAAA/6gAAAAAAAAABMQAAABgAAABktBbfFfPVPywUt0JxK+g/AAAAP+oAAAAAAAAAATIAAAAYAAAASwzZplto1z8sFLdCcSvoPwAAAD/6AAAAAAAAAAEzAAAAGAAAAKAFeadM0Ng/LBS3QnEr6D8AAAA/+gAAAAAAAAABNAAAABgAAACrGoD9O2DaPywUt0JxK+g/AAAAPwkBAAAAAAAAATUAAAAYAAAA/xMg/izI2z8sFLdCcSvoPwAAAD8ZAQAAAAAAAAE2AAAAGAAAADm6iv4iuNw/BkxjwDQG6D8AAAA/GQEAAAAAAAABNwAAABgAAAC9RI6pGoDdP/qznD/L+ec/AAAAPxkBAAAAAAAAATgAAAAYAAAAIRJNxmgt3j/ggw8++ODnPwAAAD8pAQAAAAAAAAE5AAAAGAAAAPGA6Rtizd4/1OtIvY7U5z8AAAA/OAEAAAAAAAABOgAAABgAAADlrMr/BIjfP7y7u7u7u+c/AAAAPzgBAAAAAAAAATsAAAAYAAAAkl4ix1QN4D+8u7u7u7vnPwAAAD9IAQAAAAAAAAE8AAAAGAAAABxTNQD7d+A/iluhuBWK5z8AAAA/SAEAAAAAAAABPQAAABgAAACGigOr98fgP37D2jesfec/AAAAP1gBAAAAAAAAAT4AAAAYAAAA7sHRVfQX4T9yKxS3QnHnPwAAAD9YAQAAAAAAAAE/AAAAGAAAAFb5nwDxZ+E/TGPANAZM5z8AAAA/ZwEAAAAAAAABQAAAABgAAAB2Ad1HQ7HhP0DL+bOcP+c/AAAAP2cBAAAAAAAAAUEAAAAYAAAAJmg8VuoH4j80MzMzMzPnPwAAAD93AQAAAAAAAAFCAAAAGAAAACD+LMg7ZeI/AtMYMI0B5z8AAAA/dwEAAAAAAAABQwAAABgAAAA8UWLINt3iP/Y6Uq8j9eY/AAAAP4YBAAAAAAAAAUQAAAAYAAAAoB4h5YSK4z+4QnErFLfmPwAAAD+GAQAAAAAAAAFFAAAAGAAAAOLjorqA7uM/qqqqqqqq5j8AAAA/lgEAAAAAAAABRgAAABgAAABGZmkeJm3kP54S5ClBnuY/AAAAP5YBAAAAAAAAAUcAAAAYAAAA0lp8V8zX5D+eEuQpQZ7mPwAAAD+mAQAAAAAAAAFIAAAAGAAAABQg/izIO+U/knodqdeR5j8AAAA/pgEAAAAAAAABSQAAABgAAABY5X8CxJ/lP22yySabbOY/AAAAP7UBAAAAAAAAAUoAAAAYAAAAwBxOrcDv5T9UgjwlyFPmPwAAAD+1AQAAAAAAAAFLAAAAGAAAALiyPh8STeY/SOp1pF5H5j8AAAA/xQEAAAAAAAABTAAAABgAAAD8d8D0DbHmPy+66KKLLuY/AAAAP8UBAAAAAAAAAU0AAAAYAAAAGMv19Agp5z8iIiIiIiLmPwAAAD/VAQAAAAAAAAFOAAAAGAAAADJpI66sz+c//VnOn+X85T8AAAA/1QEAAAAAAAABTwAAABgAAADcZXMupYPoP8Bh7RvWvuU/AAAAP+QBAAAAAAAAAVAAAAAYAAAAQug5kkoC6T/AYe0b1r7lPwAAAD/kAQAAAAAAAAFRAAAAGAAAAMzcTMvwbOk/wGHtG9a+5T8AAAA/9AEAAAAAAAABUgAAABgAAACgAPFnQd7pP8Bh7RvWvuU/AAAAP/QBAAAAAAAAAVMAAAAYAAAAnJbh2ZI76j/AYe0b1r7lPwAAAD8DAgAAAAAAAAFUAAAAGAAAANxbY6+On+o/wGHtG9a+5T8AAAA/AwIAAAAAAAABVQAAABgAAABsBX4vjNvqP8Bh7RvWvuU/AAAAPxMCAAAAAAAAAVYAAAAYAAAAsn8HTN8Q6z/AYe0b1r7lPwAAAD8TAgAAAAAAAAFXAAAAGAAAANCHRJMxWus/wGHtG9a+5T8AAAA/IwIAAAAAAAABWAAAABgAAADwj4Hag6PrP8Bh7RvWvuU/AAAAPyMCAAAAAAAAAVkAAAAYAAAAyGgtvivm6z/AYe0b1r7lPwAAAD8yAgAAAAAAAAFaAAAAGAAAAOZwagV+L+w/wGHtG9a+5T8AAAA/MgIAAAAAAAABWwAAABgAAAB0GoWFe2vsP8Bh7RvWvuU/AAAAP0ICAAAAAAAAAVwAAAAYAAAAupQOos6g7D/AYe0b1r7lPwAAAD9SAgAAAAAAAAFdAAAAGAAAAAAPmL4h1uw/wGHtG9a+5T8AAAA/UgIAAAAAAAABXgAAABgAAADY50OiyRjtP8Bh7RvWvuU/AAAAP1ICAAAAAAAAAV8AAAAYAAAArsDvhXFb7T/AYe0b1r7lPwAAAD9hAgAAAAAAAAFgAAAAGAAAADxqCgZvl+0/wGHtG9a+5T8AAAA/cQIAAAAAAAABYQAAABgAAAAUQ7bpFtrtP8Bh7RvWvuU/AAAAP3ECAAAAAAAAAWIAAAAYAAAAWL0/BmoP7j/AYe0b1r7lPwAAAD+AAgAAAAAAAAFjAAAAGAAAADCW6+kRUu4/wGHtG9a+5T8AAAA/gAIAAAAAAAABZAAAABgAAAAGb5fNuZTuP8Bh7RvWvuU/AAAAP5ACAAAAAAAAAWUAAAAYAAAAvIr+Iri87j/AYe0b1r7lPwAAAD+QAgAAAAAAAAFmAAAAGAAAAEo0GaO1+O4/wGHtG9a+5T8AAAA/oAIAAAAAAAABZwAAABgAAACQrqK/CC7vP8Bh7RvWvuU/AAAAP6ACAAAAAAAAAWgAAAAYAAAA+pp4sVxP7z/AYe0b1r7lPwAAAD+vAgAAAAAAAAFpAAAAGAAAAPjlcGoFfu8/wGHtG9a+5T8AAAA/rwIAAAAAAAABagAAABgAAAAao7X4rpjvP8Bh7RvWvuU/AAAAP78CAAAAAAAAAWsAAAAYAAAA9DBpI66s7z/AYe0b1r7lPwAAAD+/AgAAAAAAAAFsAAAAGAAAANC+HE6twO8/wGHtG9a+5T8AAAA/zwIAAAAAAAABbQAAABgAAAAY7q2xV8fvP8Bh7RvWvuU/AAAAP88CAAAAAAAAAW4AAAAYAAAAqEzQeKzU7z/AYe0b1r7lPwAAAD/eAgAAAAAAAAFvAAAAGAAAAPB7YdxW2+8/wGHtG9a+5T8AAAA/3gIAAAAAAAABcAAAABgAAACC2oOjq+jvP8Bh7RvWvuU/AAAAP+4CAAAAAAAAAXEAAAAYAAAAzAkVB1bv7z/AYe0b1r7lPwAAAD/9AgAAAAAAAAFyAAAAGAAAABQ5pmoA9u8/s8kmm2yy5T8AAAA/DQMAAAAAAAABcwAAABgAAACmg6gzKDvUP+xIvY7U6+Q/AAAAPwAAAAAAAAAAAXQAAAAYAAAAFCWGbNMt1D/fsPYNa9/kPwAAAD8+AAAAAAAAAAF1AAAAGAAAABQlhmzTLdQ/uuiiiy665D8AAAA/TgAAAAAAAAABdgAAABgAAADC1t0zI7PUP0uQpwR5SuQ/AAAAP04AAAAAAAAAAXcAAAAYAAAAAudXwsdF1T/oz3L+LOfjPwAAAD9eAAAAAAAAAAF4AAAAGAAAAMzr5IkSQ9Y/a9+w9g1r4z8AAAA/XgAAAAAAAAABeQAAABgAAADcavttsHXXP8omm2yyyeI/AAAAP20AAAAAAAAAAXoAAAAYAAAAoAV5p0zQ2D8oboXiVijiPwAAAD9tAAAAAAAAAAF7AAAAGAAAAFjM18SL5do/PSXIU4I84T8AAAA/fQAAAAAAAAABfAAAABgAAAAcZ1X+J0DcP7ScP8v5s+A/AAAAP30AAAAAAAAAAX0AAAAYAAAA2ZfDqRX43T8HTGPANAbgPwAAAD+NAAAAAAAAAAF+AAAAGAAAAAAAAAAAAOA/ZmZmZmZm3j8AAAA/jQAAAAAAAAABfwAAABgAAACC1ftjoPbgP9pkk0022dw/AAAAP5wAAAAAAAAAAYAAAAAYAAAABKv3x0Dt4T+eEuQpQZ7aPwAAAD+cAAAAAAAAAAGBAAAAGAAAADxRYsg23eI/GDCNAdMY2D8AAAA/rAAAAAAAAAABggAAABgAAAAuyDtlgsbjP/gNa9+w9tU/AAAAP6wAAAAAAAAAAYMAAAAYAAAA+MzILM3D5D+KW6G4FYrTPwAAAD+7AAAAAAAAAAGEAAAAGAAAAA627p4ZmeU/gmkMmMaA0T8AAAA/uwAAAAAAAAABhQAAABgAAAC2/TbYunvmP+jPcv4s588/AAAAP8sAAAAAAAAAAYYAAAAYAAAAXkV/EVxe5z86rH3D2jfMPwAAAD/LAAAAAAAAAAGHAAAAGAAAAHbjrMr/BOg/IKnXkXodyT8AAAA/2wAAAAAAAAABiAAAABgAAADasGvnTbLoP5rGgGkMmMY/AAAAP9sAAAAAAAAAAYkAAAAYAAAAYvB22ZxL6T92pF5H6nXEPwAAAD/qAAAAAAAAAAGKAAAAGAAAAOovgsvr5Ok/tkJxKxS3wj8AAAA/6gAAAAAAAAABiwAAABgAAAByb429On7qP/rggw8++MA/AAAAP/oAAAAAAAAAAYwAAAAYAAAA2qZbaDfO6j+cP8v5s5y/PwAAAD/6AAAAAAAAAAGNAAAAGAAAAEApIszcTOs/rH3D2jesvT8AAAA/CgEAAAAAAAABjgAAABgAAADIaC2+K+brP/g6Uq8j9bo/AAAAPwoBAAAAAAAAAY8AAAAYAAAAUl1A99FQ7D9oOX+W82e5PwAAAD8ZAQAAAAAAAAGQAAAAGAAAAEzzMGkjruw/eHd3d3d3tz8AAAA/GQEAAAAAAAABkQAAABgAAADY50OiyRjtP0w22WSTTbY/AAAAPykBAAAAAAAAAZIAAAAYAAAAYtxW22+D7T9gdNFFF120PwAAAD8pAQAAAAAAAAGTAAAAGAAAAKSh2LBr5+0/bLLJJptssj8AAAA/OAEAAAAAAAABlAAAABgAAAAO2aZbaDfuP0RxKxS3QrE/AAAAP0gBAAAAAAAAAZUAAAAYAAAAnILB22Vz7j9w37D2DWuvPwAAAD9IAQAAAAAAAAGWAAAAGAAAAEzpIOoMyu4/GF100UUXrT8AAAA/SAEAAAAAAAABlwAAABgAAACSY6oGYP/uP8DaN6x9w6o/AAAAP1gBAAAAAAAAAZgAAAAYAAAASH8RXF4n7z9wWPuGtW+oPwAAAD9nAQAAAAAAAAGZAAAAGAAAALJr502ySO8/6FYoboXipj8AAAA/ZwEAAAAAAAABmgAAABgAAABEygkVB1bvPyDWvmHtG6Y/AAAAP3cBAAAAAAAAAZsAAAAYAAAARMoJFQdW7z9YVVVVVVWlPwAAAD+HAQAAAAAAAAGcAAAAGAAAALUW3xXzNdE/AB988MEHbz8AAAA/AAAAAAAAAAABnQAAABgAAABGdQHdR0PRP4AS5ClBnmI/AAAAPz8AAAAAAAAAAZ4AAAAYAAAA19MjpJxQ0T+AEuQpQZ5iPwAAAD8/AAAAAAAAAAGfAAAAGAAAAPqQaDJGa9E/gBLkKUGeYj8AAAA/XwAAAAAAAAABoAAAABgAAACurM+HRJPRP8AViluhuHU/AAAAP18AAAAAAAAAAaEAAAAYAAAAqULA+ZXw0T+AHanXkXqNPwAAAD9vAAAAAAAAAAGiAAAAGAAAAOhSOog6g9I/sJw/y/mznD8AAAA/bwAAAAAAAAABowAAABgAAABKIPmkiDDTP+hWKG6F4qY/AAAAP34AAAAAAAAAAaQAAAAYAAAAYAkfF9UF1D9ssskmm2yyPwAAAD9+AAAAAAAAAAGlAAAAGAAAAAdRZ1B26NQ/3DesfcPatz8AAAA/jgAAAAAAAAABpgAAABgAAABqHiZtxJXVP+j8Wc6f5bw/AAAAP44AAAAAAAAAAacAAAAYAAAAV+D3writ1j/igw8++ODDPwAAAD+eAAAAAAAAAAGoAAAAGAAAAGdfDqdW4Nc/VihuheJWyD8AAAA/ngAAAAAAAAABqQAAABgAAAAr+ovg8jrZP5RNNtlkk80/AAAAP60AAAAAAAAAAaoAAAAYAAAAWMzXxIvl2j/M+bOcP8vRPwAAAD+tAAAAAAAAAAGrAAAAGAAAAPQ/AeLPgtw/tJw/y/mz1D8AAAA/vQAAAAAAAAABrAAAABgAAAAhEk3GaC3eP7ZvWPuGtdc/AAAAP70AAAAAAAAAAa0AAAAYAAAASC+RY6oG4D+4QnErFLfaPwAAAD/NAAAAAAAAAAGuAAAAGAAAABbpJXJM1eA/JPU6Uq8j3T8AAAA/zQAAAAAAAAABrwAAABgAAAAKFQdW74/hP5KnBHlKkN8/AAAAP9wAAAAAAAAAAbAAAAAYAAAAbOLFcj094j/ZZJNNNtngPwAAAD/cAAAAAAAAAAGxAAAAGAAAAGAOp1bg9+I/Dz744IMP4j8AAAA/7AAAAAAAAAABsgAAABgAAABUOog6g7LjPzp/lvNnOeM/AAAAP+wAAAAAAAAAAbMAAAAYAAAAJKkkkHxS5D998MEHH3zkPwAAAD/7AAAAAAAAAAG0AAAAGAAAAPYXweV18uQ/pzFgGgOm5T8AAAA/+wAAAAAAAAABtQAAABgAAAA0KDt0GoXlP90Kxa1Q3OY/AAAAPwsBAAAAAAAAAbYAAAAYAAAAmqoB2L8D5j/ggw8++ODnPwAAAD8LAQAAAAAAAAG3AAAAGAAAAG7OpXQQdeY/2mSTTTbZ6D8AAAA/GwEAAAAAAAABuAAAABgAAADWBXQfDcXmP5RNNtlkk+k/AAAAPxsBAAAAAAAAAbkAAAAYAAAAHID9O2D65j8QPvjggw/qPwAAAD8qAQAAAAAAAAG6AAAAGAAAAIS3y+ZcSuc/svYNa9+w6j8AAAA/KgEAAAAAAAABuwAAABgAAADs7pmRWZrnP2zfsPYNa+s/AAAAPzoBAAAAAAAAAbwAAAAYAAAAVCZoPFbq5z8myFOCPCXsPwAAAD86AQAAAAAAAAG9AAAAGAAAAJqg8VipH+g/fPDBBx987D8AAAA/SgEAAAAAAAABvgAAABgAAAAGjcdK/UDoP8iAaQyYxuw/AAAAP0oBAAAAAAAAAb8AAAAYAAAA3hp7dfxU6D/64IMPPvjsPwAAAD9ZAQAAAAAAAAHAAAAAGAAAAEwHUWdQdug/Ntlkk0027T8AAAA/WQEAAAAAAAABwQAAABgAAAC28yZZpJfoP3TRRRdddO0/AAAAP2kBAAAAAAAAAcIAAAAYAAAAag+OrqK/6D+yySabbLLtPwAAAD9pAQAAAAAAAAHDAAAAGAAAALCJF8v19Og/8MEHH3zw7T8AAAA/eAEAAAAAAAABxAAAABgAAABkpX4g9BzpPxaKW6G4Fe4/AAAAP3gBAAAAAAAAAcUAAAAYAAAAGMHldfJE6T9UgjwlyFPuPwAAAD+IAQAAAAAAAAHGAAAAGAAAAMzcTMvwbOk/knodqdeR7j8AAAA/mAEAAAAAAAABxwAAABgAAADKJ0WEmZvpP8TaN6x9w+4/AAAAP5gBAAAAAAAAAcgAAAAYAAAAfkOs2ZfD6T8C0xgwjQHvPwAAAD+nAQAAAAAAAAHJAAAAGAAAADJfEy+W6+k/NDMzMzMz7z8AAAA/pwEAAAAAAAABygAAABgAAACcS+kg6gzqP2STTTbZZO8/AAAAP7cBAAAAAAAAAcsAAAAYAAAAwAgur5Mn6j+MW6G4FYrvPwAAAD+3AQAAAAAAAAHMAAAAGAAAAOTFcj09Quo/sCP1OlKv7z8AAAA/xwEAAAAAAAABzQAAABgAAAAGg7fL5lzqP7y7u7u7u+8/AAAAP8cBAAAAAAAAAc4AAAAYAAAATrJIL5Fj6j+8u7u7u7vvPwAAAD/WAQAAAAAAAAHPAAAAGAAAAOAQa/blcOo/1utIvY7U7z8AAAA/1gEAAAAAAAAB0AAAABgAAAByb429On7qP+KDDz744O8/AAAAP+YBAAAAAAAAAdEAAAAYAAAABM6vhI+L6j/igw8++ODvPwAAAD/mAQAAAAAAAAHSAAAAGAAAAEz9QOg5kuo/4oMPPvjg7z8AAAA/9QEAAAAAAAAB0wAAABgAAACULNJL5JjqP+4b1r5h7e8/AAAAP/UBAAAAAAAACw==</ink>
</athena>
</file>

<file path=customXml/item4.xml><?xml version="1.0" encoding="utf-8"?>
<athena xmlns="http://schemas.microsoft.com/edu/athena" version="0.1.3885.0">
  <media streamable="true" recordStart="29868" recordEnd="41322" recordLength="41470"/>
</athena>
</file>

<file path=customXml/item5.xml><?xml version="1.0" encoding="utf-8"?>
<athena xmlns="http://schemas.microsoft.com/edu/athena" version="0.1.3885.0">
  <media streamable="true" recordStart="6576" recordEnd="13542" recordLength="41470"/>
</athena>
</file>

<file path=customXml/item6.xml><?xml version="1.0" encoding="utf-8"?>
<athena xmlns="http://schemas.microsoft.com/edu/athena" version="0.1.3885.0">
  <media streamable="true" recordStart="13542" recordEnd="29868" recordLength="41470"/>
</athena>
</file>

<file path=customXml/item7.xml><?xml version="1.0" encoding="utf-8"?>
<athena xmlns="http://schemas.microsoft.com/edu/athena" version="0.1.3885.0">
  <timings duration="16326"/>
</athena>
</file>

<file path=customXml/item8.xml><?xml version="1.0" encoding="utf-8"?>
<athena xmlns="http://schemas.microsoft.com/edu/athena" version="0.1.3885.0">
  <timings duration="11661"/>
</athena>
</file>

<file path=customXml/item9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AF2DC2-4865-4C27-96EA-50E0994238B1}"/>
</file>

<file path=customXml/itemProps10.xml><?xml version="1.0" encoding="utf-8"?>
<ds:datastoreItem xmlns:ds="http://schemas.openxmlformats.org/officeDocument/2006/customXml" ds:itemID="{DE47349F-0CA0-4B67-8A1F-A3A1BBB4A554}"/>
</file>

<file path=customXml/itemProps11.xml><?xml version="1.0" encoding="utf-8"?>
<ds:datastoreItem xmlns:ds="http://schemas.openxmlformats.org/officeDocument/2006/customXml" ds:itemID="{9948E788-43EF-490A-934D-1240FE27E391}"/>
</file>

<file path=customXml/itemProps12.xml><?xml version="1.0" encoding="utf-8"?>
<ds:datastoreItem xmlns:ds="http://schemas.openxmlformats.org/officeDocument/2006/customXml" ds:itemID="{F61304A6-4C36-43EE-A7CA-892AA3033F81}"/>
</file>

<file path=customXml/itemProps2.xml><?xml version="1.0" encoding="utf-8"?>
<ds:datastoreItem xmlns:ds="http://schemas.openxmlformats.org/officeDocument/2006/customXml" ds:itemID="{198B3E33-B8E3-4D44-B4E1-BF08A1690868}"/>
</file>

<file path=customXml/itemProps3.xml><?xml version="1.0" encoding="utf-8"?>
<ds:datastoreItem xmlns:ds="http://schemas.openxmlformats.org/officeDocument/2006/customXml" ds:itemID="{2843F334-065A-4686-B343-819AE0DA8A15}"/>
</file>

<file path=customXml/itemProps4.xml><?xml version="1.0" encoding="utf-8"?>
<ds:datastoreItem xmlns:ds="http://schemas.openxmlformats.org/officeDocument/2006/customXml" ds:itemID="{E5750935-49BF-4FE0-8910-5363C255F43C}"/>
</file>

<file path=customXml/itemProps5.xml><?xml version="1.0" encoding="utf-8"?>
<ds:datastoreItem xmlns:ds="http://schemas.openxmlformats.org/officeDocument/2006/customXml" ds:itemID="{8F22E64B-128C-4F8E-AAF3-2D816DA4BDBB}"/>
</file>

<file path=customXml/itemProps6.xml><?xml version="1.0" encoding="utf-8"?>
<ds:datastoreItem xmlns:ds="http://schemas.openxmlformats.org/officeDocument/2006/customXml" ds:itemID="{027138EB-83B3-48B1-B45A-0645160150C7}"/>
</file>

<file path=customXml/itemProps7.xml><?xml version="1.0" encoding="utf-8"?>
<ds:datastoreItem xmlns:ds="http://schemas.openxmlformats.org/officeDocument/2006/customXml" ds:itemID="{4C4DB6B3-D0F2-400F-BB49-B43E1172C13E}"/>
</file>

<file path=customXml/itemProps8.xml><?xml version="1.0" encoding="utf-8"?>
<ds:datastoreItem xmlns:ds="http://schemas.openxmlformats.org/officeDocument/2006/customXml" ds:itemID="{B67DE38F-3E01-4F20-8F8B-4753097110FE}"/>
</file>

<file path=customXml/itemProps9.xml><?xml version="1.0" encoding="utf-8"?>
<ds:datastoreItem xmlns:ds="http://schemas.openxmlformats.org/officeDocument/2006/customXml" ds:itemID="{ECC6B0B1-1863-473A-91FC-40FB423152FA}"/>
</file>

<file path=docProps/app.xml><?xml version="1.0" encoding="utf-8"?>
<Properties xmlns="http://schemas.openxmlformats.org/officeDocument/2006/extended-properties" xmlns:vt="http://schemas.openxmlformats.org/officeDocument/2006/docPropsVTypes">
  <TotalTime>2500</TotalTime>
  <Words>821</Words>
  <Application>Microsoft Office PowerPoint</Application>
  <PresentationFormat>Произвольный</PresentationFormat>
  <Paragraphs>174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Профессиональные стандарты</vt:lpstr>
      <vt:lpstr>Вопросы для обсуждения</vt:lpstr>
      <vt:lpstr>Вопрос пятый</vt:lpstr>
      <vt:lpstr>Слайд 4</vt:lpstr>
      <vt:lpstr>Этапы внедрения профстандартов I этап - Подготовительный </vt:lpstr>
      <vt:lpstr>План-график</vt:lpstr>
      <vt:lpstr>План-график</vt:lpstr>
      <vt:lpstr>План-график</vt:lpstr>
      <vt:lpstr>План-график</vt:lpstr>
      <vt:lpstr>План-график</vt:lpstr>
      <vt:lpstr>Сквозные профстандарты</vt:lpstr>
      <vt:lpstr>Сквозные профстандарты</vt:lpstr>
      <vt:lpstr>II этап - Основной </vt:lpstr>
      <vt:lpstr>Слайд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Кострома. Семинар</dc:title>
  <dc:creator>Артеменкова Татьяна Анатольевна</dc:creator>
  <cp:lastModifiedBy>АртеменковаТА</cp:lastModifiedBy>
  <cp:revision>105</cp:revision>
  <dcterms:created xsi:type="dcterms:W3CDTF">2016-08-22T11:24:04Z</dcterms:created>
  <dcterms:modified xsi:type="dcterms:W3CDTF">2019-03-27T15:01:45Z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0x01010058C0EC26C9ECEB489646A509B3AA20F3</vt:lpwstr>
  </property>
</Properties>
</file>