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slides/slide7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6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docProps/app.xml" ContentType="application/vnd.openxmlformats-officedocument.extended-properties+xml"/>
  <Override PartName="/customXml/itemProps7.xml" ContentType="application/vnd.openxmlformats-officedocument.customXmlProperties+xml"/>
  <Override PartName="/docProps/core.xml" ContentType="application/vnd.openxmlformats-package.core-properties+xml"/>
  <Override PartName="/customXml/itemProps9.xml" ContentType="application/vnd.openxmlformats-officedocument.customXmlProperties+xml"/>
  <Override PartName="/customXml/itemProps8.xml" ContentType="application/vnd.openxmlformats-officedocument.customXmlProperties+xml"/>
  <Override PartName="/ppt/tags/tag2.xml" ContentType="application/vnd.openxmlformats-officedocument.presentationml.tags+xml"/>
  <Override PartName="/ppt/tags/tag8.xml" ContentType="application/vnd.openxmlformats-officedocument.presentationml.tags+xml"/>
  <Override PartName="/ppt/ink/inkAction1.xml" ContentType="application/vnd.ms-office.inkAction+xml"/>
  <Override PartName="/ppt/tags/tag1.xml" ContentType="application/vnd.openxmlformats-officedocument.presentationml.tags+xml"/>
  <Override PartName="/ppt/ink/inkAction2.xml" ContentType="application/vnd.ms-office.inkAction+xml"/>
  <Override PartName="/ppt/ink/inkAction8.xml" ContentType="application/vnd.ms-office.inkAction+xml"/>
  <Override PartName="/customXml/itemProps11.xml" ContentType="application/vnd.openxmlformats-officedocument.customXmlProperties+xml"/>
  <Override PartName="/customXml/itemProps10.xml" ContentType="application/vnd.openxmlformats-officedocument.customXmlProperties+xml"/>
  <Override PartName="/customXml/itemProps12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0"/>
  </p:sldMasterIdLst>
  <p:notesMasterIdLst>
    <p:notesMasterId r:id="rId25"/>
  </p:notesMasterIdLst>
  <p:sldIdLst>
    <p:sldId id="256" r:id="rId11"/>
    <p:sldId id="294" r:id="rId12"/>
    <p:sldId id="366" r:id="rId13"/>
    <p:sldId id="364" r:id="rId14"/>
    <p:sldId id="375" r:id="rId15"/>
    <p:sldId id="409" r:id="rId16"/>
    <p:sldId id="410" r:id="rId17"/>
    <p:sldId id="411" r:id="rId18"/>
    <p:sldId id="412" r:id="rId19"/>
    <p:sldId id="413" r:id="rId20"/>
    <p:sldId id="368" r:id="rId21"/>
    <p:sldId id="369" r:id="rId22"/>
    <p:sldId id="408" r:id="rId23"/>
    <p:sldId id="407" r:id="rId24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78" autoAdjust="0"/>
    <p:restoredTop sz="86595" autoAdjust="0"/>
  </p:normalViewPr>
  <p:slideViewPr>
    <p:cSldViewPr snapToGrid="0">
      <p:cViewPr varScale="1">
        <p:scale>
          <a:sx n="59" d="100"/>
          <a:sy n="59" d="100"/>
        </p:scale>
        <p:origin x="-960" y="-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9762"/>
    </p:cViewPr>
  </p:outlineViewPr>
  <p:notesTextViewPr>
    <p:cViewPr>
      <p:scale>
        <a:sx n="200" d="100"/>
        <a:sy n="2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customXml" Target="../customXml/item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customXml" Target="../customXml/item12.xml"/><Relationship Id="rId5" Type="http://schemas.openxmlformats.org/officeDocument/2006/relationships/customXml" Target="../customXml/item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.xml"/><Relationship Id="rId19" Type="http://schemas.openxmlformats.org/officeDocument/2006/relationships/slide" Target="slides/slide9.xml"/><Relationship Id="rId31" Type="http://schemas.openxmlformats.org/officeDocument/2006/relationships/customXml" Target="../customXml/item1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viewProps" Target="viewProps.xml"/><Relationship Id="rId30" Type="http://schemas.openxmlformats.org/officeDocument/2006/relationships/customXml" Target="../customXml/item10.xml"/></Relationships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units="cm"/>
          <inkml:channel name="Y" type="integer" units="cm"/>
          <inkml:channel name="T" type="integer" max="2.14748E9" units="dev"/>
        </inkml:traceFormat>
        <inkml:channelProperties>
          <inkml:channelProperty channel="X" name="resolution" value="0.28222" units="1/cm"/>
          <inkml:channelProperty channel="Y" name="resolution" value="0.28222" units="1/cm"/>
          <inkml:channelProperty channel="T" name="resolution" value="1" units="1/dev"/>
        </inkml:channelProperties>
      </inkml:inkSource>
      <inkml:timestamp xml:id="ts0" timeString="2017-11-27T10:41:32.113Z"/>
    </inkml:context>
    <inkml:brush xml:id="br0">
      <inkml:brushProperty name="width" value="0.05931" units="cm"/>
      <inkml:brushProperty name="height" value="0.05931" units="cm"/>
      <inkml:brushProperty name="color" value="#F05A28"/>
    </inkml:brush>
    <inkml:brush xml:id="brinv">
      <inkml:brushProperty name="width" value="0.05" units="cm"/>
      <inkml:brushProperty name="height" value="0.05" units="cm"/>
      <inkml:brushProperty name="color" value="#000000"/>
      <inkml:brushProperty name="transparency" value="255"/>
    </inkml:brush>
  </inkml:definitions>
  <iact:action type="add" startTime="5013">
    <iact:property name="dataType"/>
    <iact:actionData xml:id="d0">
      <inkml:trace xmlns:inkml="http://www.w3.org/2003/InkML" xml:id="stk0" contextRef="#ctx0" brushRef="#br0">244 262 0,'-4'-4'141,"98"-28"-94,-40 14 -47,-9 9 0,4 -9 15,18 1 -15,23 8 16,-9 0 -16,-14 -5 16,14 5 -16,8 0 15,5 -9 1,-4 14 -16,-32 4 0,10 -9 16,-19 -5 -1,0 10 -15,-8 -1 16,8 -3 -16,-4 3 15,-9 -4 -15,-1 9 16,1 -9 -16,5 5 16,-1 -1 -16,9 1 15,5 4 -15,27 0 16,-18 0 -16,-10 0 16,-3 -9 -16,3 9 15,15 0 -15,-10 0 16,-4 0 -16,-14 0 15,1 0 -15,3 0 16,-8 0 -16,9 0 16,4 0 -16,5 0 15,-9 0 -15,-5 0 16,1 0 -16,4 0 16,8 0 -16,-8 4 15,-13 1 -15,17 4 16,-9 -5 -16,14 1 15,13 4 -15,-13 4 16,22 -4 -16,-17 9 16,-15 0 -1,-3 -9 -15,-23 -5 16,-9 1 -16,4 4 16,-8 0 -1,4 -5 -15,-5 1 16,-4 8 -16,5 1 15,3 3 -15,-3 1 16,4 14 -16,4 -5 16,-4 0 -16,0 -5 15,-4 -9 -15,-1 -4 16,1 0 -16,-1 0 16,-4 5 -16,5 -5 15,-5 -5 -15,0 10 16,4 -1 -16,-4 5 15,0 -5 -15,0 -4 16,0 9 -16,0 5 16,0 -1 -16,0 14 15,0 4 -15,0 -4 16,0 9 -16,0 -23 16,0 -4 -16,0 -4 15,0 -1 -15,0 -4 16,0 0 -16,0 0 15,0 5 1,0 -1 -16,0 0 16,0 1 -16,0 -1 15,-13 10 -15,8 -10 16,-13 5 -16,9 4 16,-9 1 -16,1 -1 15,-10 10 -15,-9 4 16,-5 -10 -16,6 1 15,-15 0 -15,-8 13 16,-9 -13 -16,17 -4 16,1 -14 -16,-5 9 15,0 -14 -15,1 1 16,8 -1 -16,9 5 16,0 -4 -16,-13 -5 15,-10 0 1,10 0 -16,-5 0 0,1 0 15,-19 0 -15,9 4 16,-4 -4 -16,4 0 16,0 0 -1,1 0 -15,8 0 0,-5 0 16,10 0 0,0 0 -16,8 0 15,-8 0 -15,4 0 21,-4 0 -21,9 9 15,8 -5 -15,-17 1 16,-5 -5 -16,-9 0 16,-13 0 -16,18 0 15,0 0 -15,4 0 16,0 0 -16,5 0 16,4 0 -16,4 0 15,10 0 -15,-5 0 16,9 0 -16,5 0 15,-23 0 -15,0 -5 16,-9 1 -16,-8 0 16,21 4 -16,-26 -18 15,-14 9 -15,1 -5 16,26 10 -16,5 -1 16,13 -8 -16,9 13 15,18 -5 -15,-5 1 16,10 -1 -16,-1 1 15,1 4 -15,-1 -5 32,1 5 -17,-5 -13 1,-4 8 -16,-1 -8 16,1 0 -16,-10 -1 15,-22 -22 -15,23 23 16,13 4 -16,0 4 15,0 -8 -15,0 0 16,-4 -10 -16,8 10 16,1 -10 -16,4 14 15,0 -4 -15,0 -1 16,-9 -4 -16,9 1 16,0 -1 -16,0 -9 15,0 4 -15,0 -8 16,0 9 -16,0 4 15,0 -9 -15,0 4 16,0 10 -16,0 4 16,0 -5 -1,0 1 -15,4 -5 0,1 -4 16,13 -14 -16,-14 22 16,10 -8 -16,-10 9 15,5 -10 -15,-5 14 16,5 -9 -1,-4 5 -15,-1 8 16,1 -8 -16,-1 4 16,5 0 -16,-9 -4 15,5 4 -15,8 -9 16,-8 4 -16,8 -8 16,-4 8 -16,5 -4 15,4 0 -15,-14 14 16,10 -5 -16,-10 0 15,5 0 -15,4 0 16,-8 5 -16,-1 -1 16,5 1 -16,0 -1 15,-4 5 -15,-5 -4 16,4 -1 -16,1 5 16,-5 -4 -16,4 4 15,1 -5 -15,4 1 16,-5 -1 15</inkml:trace>
    </iact:actionData>
  </iact:action>
  <iact:action type="add" startTime="5014">
    <iact:property name="dataType"/>
    <iact:actionData xml:id="d1">
      <inkml:trace xmlns:inkml="http://www.w3.org/2003/InkML" xml:id="stk1" contextRef="#ctx0" brushRef="#brinv">0 0 0</inkml:trace>
    </iact:actionData>
  </iact:action>
  <iact:action type="add" startTime="5015">
    <iact:property name="dataType"/>
    <iact:actionData xml:id="d2">
      <inkml:trace xmlns:inkml="http://www.w3.org/2003/InkML" xml:id="stk2" contextRef="#ctx0" brushRef="#brinv">3515 1273 0</inkml:trace>
    </iact:actionData>
  </iact:action>
</iact:actions>
</file>

<file path=ppt/ink/inkAction2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units="cm"/>
          <inkml:channel name="Y" type="integer" units="cm"/>
          <inkml:channel name="T" type="integer" max="2.14748E9" units="dev"/>
        </inkml:traceFormat>
        <inkml:channelProperties>
          <inkml:channelProperty channel="X" name="resolution" value="0.28222" units="1/cm"/>
          <inkml:channelProperty channel="Y" name="resolution" value="0.28222" units="1/cm"/>
          <inkml:channelProperty channel="T" name="resolution" value="1" units="1/dev"/>
        </inkml:channelProperties>
      </inkml:inkSource>
      <inkml:timestamp xml:id="ts0" timeString="2017-11-27T10:41:33.392Z"/>
    </inkml:context>
    <inkml:brush xml:id="br0">
      <inkml:brushProperty name="width" value="0.05931" units="cm"/>
      <inkml:brushProperty name="height" value="0.05931" units="cm"/>
      <inkml:brushProperty name="color" value="#F05A28"/>
    </inkml:brush>
    <inkml:brush xml:id="brinv">
      <inkml:brushProperty name="width" value="0.05" units="cm"/>
      <inkml:brushProperty name="height" value="0.05" units="cm"/>
      <inkml:brushProperty name="color" value="#000000"/>
      <inkml:brushProperty name="transparency" value="255"/>
    </inkml:brush>
  </inkml:definitions>
  <iact:action type="add" startTime="12924">
    <iact:property name="dataType"/>
    <iact:actionData xml:id="d0">
      <inkml:trace xmlns:inkml="http://www.w3.org/2003/InkML" xml:id="stk0" contextRef="#ctx0" brushRef="#br0">191 119 0,'4'0'78,"5"-9"-63,-5 9 -15,14 -9 16,-13 4 -16,4 1 16,0 -1 -1,0 1 -15,-5 -1 16,5 1 -16,0 4 16,0 -5 -16,-4 1 31,-1 4 -31,5 0 16,0 -5 -16,0 1 15,0 0 -15,0 4 16,4 0 -16,5 0 16,-4 0 -16,4 0 15,4 0 -15,-4 0 16,-4 0 -16,-1 0 16,0 0 -16,-4 0 15,5 0 -15,4 0 16,-9 0 -16,4 0 15,-4 0 -15,-4 0 16,-1 0 -16,5 0 16,5 0 -1,-5 0 1,4 4 -16,5 -4 16,-5 0 -16,5 0 15,5 9 -15,-5 -5 16,4 1 -1,-4 -1 -15,0 5 16,-9 -9 -16,4 5 16,1 -1 -16,-1 1 15,-4 -1 -15,0 1 16,18 4 -16,-18 -5 16,9 5 -16,0 0 15,4 -4 -15,5 8 16,0 -8 -16,5 4 15,-6 -1 -15,-8 -3 16,-4 -1 -16,-5 1 16,9 -1 -16,4 5 15,-17 -9 -15,-1 5 16,1 -1 0,-5 1 7,9 4 -23,-9 -5 15,0 1 -15,0 -1 16,0 1 -16,4 4 16,-4 0 -16,0 0 15,0 4 -15,0 -4 16,0 9 -16,0 -5 16,0 5 -1,-9 5 -15,5 -5 16,-5 0 -16,0 4 15,9 -9 -15,-9 1 16,0 4 -16,9 -5 16,-9 1 -16,4 -5 15,5 0 -15,-4 4 16,-5 -8 0,9 -1 -16,0 0 15,-5 1 -15,1 4 16,-1 0 -16,1 -9 15,-5 9 -15,4 0 16,-4 0 -16,-4 4 16,9 -8 -16,-10 4 15,5 -5 -15,5 5 16,-19 0 -16,5 0 16,-9 9 -16,14 -14 15,-14 10 -15,0 -10 16,9 1 -16,14 -5 15,-19 9 -15,14 -9 16,5 4 -16,-5 -4 16,4 0 -16,1 0 15,-5 5 1,0 -5 -16,-9 9 16,0 -9 -16,-18 0 15,5 0 -15,-10 0 16,1 0 -16,-9 0 15,8 0 -15,-3 0 16,3 0 -16,10 0 16,13 0 -16,9 0 15,-9 0 -15,9 0 16,5 0 -16,-1 0 47,-4 -5 -32,-4 5 1,4 -9 0,0 5 -16,-9 -10 15,-5 5 -15,6 -4 16,12 4 -16,-13 0 16,5 -4 -16,4 4 15,-5 -14 -15,-4 -4 16,5 14 -1,-1 -10 -15,-4 1 16,14 13 -16,-1 -4 16,-3 4 -16,-1 -5 15,0 -8 -15,0 8 16,-5 1 -16,14 0 16,-4 -1 -16,-5 5 15,9 0 -15,0 0 16,0 0 -16,0 -4 15,0 4 -15,0 -9 16,0 4 -16,0 -12 16,0 8 -16,0 0 15,0 9 -15,0 -5 16,0 1 -16,0 -1 16,0 10 -16,0 -10 15,0 6 -15,0 3 16,9 -4 -16,-9 0 15,4 5 -15,1 -1 16,-5 1 -16,4 -1 9,1 -4 -9,-1 9 15,1 -4 -15,4 -5 16,-9 4 -16,9 -4 16,-1 5 -1,1 -5 -15,0 0 16,0 4 -16,-4 -4 15,13 1 -15,-18 3 16,4 5 -16,10 -9 16,-5 5 -1,-5 -1 -15,5 1 16,-4 -1 -16,4 5 16,0 0 -16,0 0 15,-5 -4 -15,5 4 16,0 -9 -16,0 9 15,-5 0 1,5 0 0,-4 0 -16,4 0 15,-5 0 1,1 0 -16,-1 0 16,1 0 -1,4 0 1,-5 0 -1,5 0 17,-4 0 -17,-1 0 17,1 0 -32,-1 0 15,1 0 1,-1 0 -1,1 0 -15,-1 0 32</inkml:trace>
    </iact:actionData>
  </iact:action>
  <iact:action type="add" startTime="19166">
    <iact:property name="dataType"/>
    <iact:actionData xml:id="d1">
      <inkml:trace xmlns:inkml="http://www.w3.org/2003/InkML" xml:id="stk1" contextRef="#ctx0" brushRef="#br0">182 379 0,'13'0'234,"-8"0"-234,8 0 16,-9 0 0,10 0 -16,-1 0 15,-4 0 -15,5 0 16,-5 0 -16,-5 0 16,1 0 -16,-1 0 15,1 0 -15,4 0 16,0 0 -16,0 0 15,-5 0 -15,1 0 16,3 0 -16,6 0 16,-5 0 -16,0 0 15,9 0 -15,-14 0 16,5 0 -16,-4 0 16,13 0 -16,-5 0 15,-8 0 -15,4 -5 16,-5 5 -16,5 0 15,-4 0 1,3 0 -16,-3 0 16,4 0 -16,-5 0 15,5 0 -15,0 0 16,0 5 -16,0 -5 16,0 0 -1,0 4 -15,5 1 16,-1 -5 -16,1 4 15,-5 1 -15,8 -5 16,-8 0 -16,0 4 16,0 1 -16,-4 -5 15,4 4 -15,0 1 16,0 -5 -16,-5 0 16,10 0 -16,-5 0 15,0 4 -15,4 0 16,1 1 -16,-6 -5 15,6 0 -15,-5 4 16,0 -4 -16,0 0 16,-5 0 -16,5 5 15,-4 -5 1,4 0 -16,0 4 16,0 -4 -1,4 0 -15,-4 5 16,5 -5 -16,-1 4 9,-9 -4 -9,1 0 16,-1 0 -16,1 0 16,4 0 -1</inkml:trace>
    </iact:actionData>
  </iact:action>
  <iact:action type="add" startTime="19167">
    <iact:property name="dataType"/>
    <iact:actionData xml:id="d2">
      <inkml:trace xmlns:inkml="http://www.w3.org/2003/InkML" xml:id="stk2" contextRef="#ctx0" brushRef="#brinv">0 0 0</inkml:trace>
    </iact:actionData>
  </iact:action>
  <iact:action type="add" startTime="19168">
    <iact:property name="dataType"/>
    <iact:actionData xml:id="d3">
      <inkml:trace xmlns:inkml="http://www.w3.org/2003/InkML" xml:id="stk3" contextRef="#ctx0" brushRef="#brinv">1148 730 0</inkml:trace>
    </iact:actionData>
  </iact:action>
</iact:actions>
</file>

<file path=ppt/ink/inkAction8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units="cm"/>
          <inkml:channel name="Y" type="integer" units="cm"/>
          <inkml:channel name="T" type="integer" max="2.14748E9" units="dev"/>
        </inkml:traceFormat>
        <inkml:channelProperties>
          <inkml:channelProperty channel="X" name="resolution" value="0.28222" units="1/cm"/>
          <inkml:channelProperty channel="Y" name="resolution" value="0.28222" units="1/cm"/>
          <inkml:channelProperty channel="T" name="resolution" value="1" units="1/dev"/>
        </inkml:channelProperties>
      </inkml:inkSource>
      <inkml:timestamp xml:id="ts0" timeString="2017-11-27T10:41:37.226Z"/>
    </inkml:context>
    <inkml:brush xml:id="br0">
      <inkml:brushProperty name="width" value="0.05931" units="cm"/>
      <inkml:brushProperty name="height" value="0.05931" units="cm"/>
      <inkml:brushProperty name="color" value="#FF0000"/>
    </inkml:brush>
    <inkml:brush xml:id="brinv">
      <inkml:brushProperty name="width" value="0.05" units="cm"/>
      <inkml:brushProperty name="height" value="0.05" units="cm"/>
      <inkml:brushProperty name="color" value="#000000"/>
      <inkml:brushProperty name="transparency" value="255"/>
    </inkml:brush>
  </inkml:definitions>
  <iact:action type="add" startTime="24232">
    <iact:property name="dataType"/>
    <iact:actionData xml:id="d0">
      <inkml:trace xmlns:inkml="http://www.w3.org/2003/InkML" xml:id="stk0" contextRef="#ctx0" brushRef="#br0">1724 199 0,'13'0'198,"14"-4"-198,0 4 16,13 -9 -16,1 4 15,-5 1 -15,-5 4 16,-13 0 -16,-9 0 15,0 0 -15,4 0 16,1 0 -16,8 0 16,1 0 -16,-1 0 15,9 0 -15,-4 0 16,-4 0 -16,-1 0 16,-8 0 -16,-1 0 15,1 0 -15,-5 0 16,4 0 -16,0 0 15,1 0 1,-1 0 -16,1 0 16,-1 0 -16,-8 0 15,13 0 -15,-9 0 16,-5 0 -16,10 0 16,3 4 -16,1 -4 15,5 5 -15,-1 -5 16,1 4 -16,-5 5 15,13 -4 -15,-13 -5 16,-5 0 -16,1 4 16,-1 -4 -16,5 0 15,5 5 -15,-10 -1 16,-8 -4 -16,8 0 16,0 5 -16,-8 -5 15,4 0 -15,4 0 16,-4 0 -16,5 0 15,-5 0 -15,4 4 16,5 -4 -16,13 5 16,-13 -1 -16,9 -4 15,-4 0 -15,13 5 16,-10 -1 -16,-3 -4 16,4 5 -1,9 -5 -15,-9 0 16,-9 0 -16,-5 0 15,5 0 -15,0 0 16,0 0 -16,4 0 16,-4 0 -16,5 0 15,3 0 -15,1 0 16,-4 0 -16,8 0 16,-13 0 -16,18 0 15,-14 0 -15,14 0 16,-4 0 -16,-6 0 15,-8 0 -15,0 0 16,14 0 -16,-14 0 16,-5 0 -16,1 0 15,-1 0 -15,5 0 16,-9 0 -16,0 0 16,4 0 -16,-4 0 15,0 0 -15,5 0 16,-5 0 -16,0 0 15,0 0 -15,0 0 16,0 0 0,-5 0 -1,5 0 -15,0 0 16,0 0 -16,4 0 16,1 0 -16,-5 0 15,9 0 -15,13 0 16,1 0 -16,3 0 15,-3 0 -15,-10 0 16,14 0 -16,-5 0 16,1 0 -16,-5 0 15,9 0 -15,-10 0 16,-3 0 -16,4 0 16,-9 9 -16,9 -5 15,4 1 -15,-9 -5 16,5 4 -16,9 -4 15,5 0 -15,-10 0 16,5 0 -16,-14 0 16,10 0 -16,3 0 15,-12 0 -15,4 0 16,-5 0 -16,-8 0 16,-1 0 -16,-4 0 15,0 0 -15,0 0 16,-5 0 -16,1 0 15,-1 0 1,10 0 -16,-5 0 0,0 0 16,9 0 -1,-9 0 -15,9 0 16,18 0 -16,-19 0 16,10 0 -16,9 0 15,-13 0 -15,-1 0 16,5 0 -16,4 0 15,-8 0 -15,-1 0 16,14 0 -16,-9 0 16,4 0 -16,-4 0 15,0 0 -15,-4 0 16,3 0 -16,1 0 16,-4 9 -16,-1 -4 15,5 -1 -15,0 -4 16,-9 0 -16,0 0 15,13 9 -15,-26 -5 16,13 -4 -16,-5 0 6,1 5 -6,3 -5 15,-8 0 -15,5 0 16,-10 0 0,5 0 -16,5 0 15,-5 0 -15,0 0 16,4 0 -16,1 0 15,4 0 -15,-5 0 16,9 0 -16,1 0 16,-10 0 -16,5 0 15,-4 0 -15,-1 0 16,1 0 -16,-10 0 16,5 0 -16,0 0 15,-5 0 1,1 0 -16,-1 0 15,1 0 1,4 0 -16,0 0 31,-5 0 -31,1 0 32,4 -5 -32,0 5 31,-5 0 -16,5 0 1,-9 -4 0,5 4 15,4 -4 0</inkml:trace>
    </iact:actionData>
  </iact:action>
  <iact:action type="add" startTime="27802">
    <iact:property name="dataType"/>
    <iact:actionData xml:id="d1">
      <inkml:trace xmlns:inkml="http://www.w3.org/2003/InkML" xml:id="stk1" contextRef="#ctx0" brushRef="#br0">298 419 0,'5'0'125,"-1"0"-78,5 0 -47,-4 -4 15,21 -5 -15,1 4 16,0 1 -16,14 -1 16,3 -4 -16,-8 5 15,0 -1 -15,-13 1 16,-1 4 -16,5 -5 16,-9 1 -16,-5 4 15,1 0 -15,4 0 16,0 0 -16,0 0 15,-1 0 -15,10 4 16,-9 -4 -16,14 5 16,4 4 -16,-10 -5 15,10 1 -15,-4 -1 16,4 5 -16,-1 -4 16,1 -1 -1,5 14 -15,-19 -18 0,5 0 16,-5 4 -16,10 -4 15,-1 5 -15,-13 4 16,22 -5 -16,-17 -4 16,4 5 -16,-9 -1 15,18 5 -15,-10 -9 16,-8 5 0,14 -1 -16,-19 -4 15,5 5 -15,0 -5 16,9 9 -16,4 -5 15,1 1 -15,-5 -5 16,13 4 -16,0 5 16,-8 -4 -16,-1 -1 15,5 1 -15,0 -5 16,-9 9 -16,-5 -9 16,10 0 -16,-1 0 15,18 8 -15,-26 -8 16,-5 0 -16,0 0 15,13 0 -15,0 0 16,-13 0 -16,0 0 16,0 0 -16,0 0 15,9 0 -15,0 0 16,0 0 -16,-9 0 16,0 0 -16,4 0 15,5 0 -15,13 0 16,10 0 -16,-10 0 15,-9 0 1,5 0 -16,-4 -4 16,3 0 -16,-8 -1 15,9 1 -15,-4 4 16,-1 -9 -16,-4 4 16,0 1 -16,4 4 15,-8 0 -15,3 0 16,-8 0 -16,-4 0 15,-5 0 -15,0 0 16,-5 0 -16,10 0 16,-5 0 -16,4 0 15,1 0 -15,8 -5 16,0 5 -16,5 0 16,-4 0 -16,-1 0 15,1 0 -15,-1 -9 16,-4 9 -16,22 -4 15,-17 4 -15,-5 0 16,4 -5 -16,0 1 16,10 -5 -16,4 4 15,-5 5 -15,0 -9 16,-8 9 -16,-1 -4 16,-4 -1 -16,14 5 15,-1 -4 1,-4 -1 -16,-5 1 15,-8 -1 -15,4 5 16,4 -4 -16,10 -5 16,-15 9 -16,-8 -4 15,5 -1 -15,-5 5 16,0 -4 -16,-5 4 16,1 0 -1</inkml:trace>
    </iact:actionData>
  </iact:action>
  <iact:action type="add" startTime="31157">
    <iact:property name="dataType"/>
    <iact:actionData xml:id="d2">
      <inkml:trace xmlns:inkml="http://www.w3.org/2003/InkML" xml:id="stk2" contextRef="#ctx0" brushRef="#br0">7 132 0,'4'0'16,"1"-4"168,-1 4 -168,-4 9 -16,9 0 16,-4 -5 -16,-1 10 15,5 -1 -15,-4 -9 16,4 10 -16,-5 -5 16,5 4 -1,-5 -8 -15,1 -5 16,-1 0 -1,5 0 1,-4 0 0,-1 0 -1,1 0 -15,-1 0 16,1 0 -16,4 0 16,0 -9 -1,0 9 -15,-5 -9 16,1 4 -1,-1 -8 -15,1 4 0,-1 -4 16,-4 -1 0,5 -8 -16,-1 8 15,5 -4 -15,-9 5 16,5 4 -16,-1 -9 16,1 9 -16,-5 5 15,4 -1 -15,-4 -4 16,4 9 -16,-4 -4 15,0 -5 -15,9 0 29</inkml:trace>
    </iact:actionData>
  </iact:action>
  <iact:action type="add" startTime="41259">
    <iact:property name="dataType"/>
    <iact:actionData xml:id="d3">
      <inkml:trace xmlns:inkml="http://www.w3.org/2003/InkML" xml:id="stk3" contextRef="#ctx0" brushRef="#br0">168 1037 0,'-4'5'194,"-5"-1"-163,0 5 -31,4 -4 16,1 -1 -16,-1 5 16,1 -4 -16,-10 8 15,14 -8 -15,-4 -1 16,-1 5 -16,1 0 16,4 0 15,-5 -4 -31,5 -1 0,0 0 15,0 1 1,0 -1 -16,5 5 0,-5 5 31,4 -10 -31,1 1 16,-1 -1 -16,10 -4 16,-10 5 -16,5 -1 15,0 -4 -15,5 5 16,-14 -1 -16,9 -4 15,-5 0 -15,10 5 16,-5 -5 -16,-1 0 16,1 0 -16,-4 0 15,-1 0 -15,1 0 16,-1 0 -16,1 0 16,4 0 -16,-5 0 15,5 -5 -15,0 -4 16,-9 0 -1,9 0 1,-9 5 -16,0 -10 16,0 1 -16,0 8 15,0 -8 -15,0 0 16,0 4 0,0 -5 -16,0 5 15,0 5 -15,-4 -5 16,-1 4 -1,1 1 -15,-1 4 16,5 -9 -16,-9 4 16,9 1 -16,-4 4 15,4 -5 -15,-5 5 16,1 0 -16,-5 0 16,4 -4 -1,1 4 -15,-5 -5 16,4 5 -16,-8 -4 15,0 4 -15,4 0 16,0 0 -16,-5 0 16,10 0 -16,-5 0 15,0 0 -15,0 0 16,0 4 0,4 -4 -16,1 5 15</inkml:trace>
    </iact:actionData>
  </iact:action>
  <iact:action type="add" startTime="43425">
    <iact:property name="dataType"/>
    <iact:actionData xml:id="d4">
      <inkml:trace xmlns:inkml="http://www.w3.org/2003/InkML" xml:id="stk4" contextRef="#ctx0" brushRef="#br0">240 1405 0,'0'-5'31,"-9"5"-16,0 0 -15,4 -4 16,-4 4 -16,1 0 16,-6 -9 -16,10 9 15,-10 -5 1,5 5 -16,5 -4 16,-5 4 -16,-5 -9 15,5 9 1,5 0 -1,-1 0 1,1 -4 -16,-5 -1 31,4 5 47,-4 5 -62,5 -1 -16,-10 5 16,14 -5 -16,-13 5 15,4 5 -15,5 -5 16,-1 -5 -16,1 10 16,-1 -5 -16,1 0 15,4 4 -15,-5 -8 16,5 4 -16,0 4 15,0 -4 -15,0 -5 16,0 5 -16,0 -4 16,0 4 -16,0 -5 15,5 1 20,-1 -1 -19,5 -4 -1,-4 0 -15,4 0 16,-5 0 -16,9 0 15,-8 0 -15,8 0 16,-8 0 -16,4 0 16,-5 0 -16,5 0 15,-4 -4 -15,-1 4 16,1 -5 -16,4 1 16,-5 4 -1,1 -5 -15,-1 5 16,1 -4 -16,-1 4 15,-4 -5 -15,5 1 16,4 -1 0,-9 -3 -1,4 -1 -15,1 4 16,4 -13 -16,-9 5 16,0 8 -16,0 -4 15,4 -4 -15,-4 8 16,5 -4 -16,-5 0 15,0 0 -15,4 5 16,-4 -5 -16,0 0 16,4 0 -1,-4 5 -15,5 -5 16,-5 0 -16,0 0 16,0 4 -1,0 1 1,0 -1 -16,4 1 15,-4 -5 1</inkml:trace>
    </iact:actionData>
  </iact:action>
  <iact:action type="add" startTime="46953">
    <iact:property name="dataType"/>
    <iact:actionData xml:id="d5">
      <inkml:trace xmlns:inkml="http://www.w3.org/2003/InkML" xml:id="stk5" contextRef="#ctx0" brushRef="#br0">226 1539 0,'-4'0'47,"-5"0"-47,9 5 15,-5 -5 -15,-3 4 16,3 -4 0,5 5 -1,-4 -5 -15,-5 0 16,4 4 -16,1 1 15,-1 -5 1,-8 9 -16,8 -5 16,-4 1 -16,0 -5 28,-4 13 -28,8 -13 16,-17 14 0,17 -10 -16,1 -4 0,-1 5 15,1 -1 -15,-9 5 16,4 -5 -1,9 1 -15,-5 -5 16,5 4 -16,-4 1 16,-1 -1 -1,1 -4 -15,4 5 16,0 -1 0,0 1 -16,0 -1 15,0 1 1,0 -1 -16,0 1 15,0 -1 1,0 1 -16,4 -5 16,1 0 -16,-1 0 15,5 4 -15,0 -4 16,-5 0 -16,-4 5 16,9 -1 -16,-4 -4 15,4 0 -15,0 5 16,0 -5 -16,-5 0 15,10 4 -15,-1 -4 16,-4 9 -16,0 -9 16,0 0 -1,0 0 -15,0 0 16,-4 0 -16,4 0 16,-5 0 -16,0 0 15,5 0 -15,-4 0 16,4 0 -1,-5 0 1,-4 -4 -16,9 4 16,0 -9 -1,-4 9 1,-1 -5 12,1 5 3,-5 -4 16,4 4 -32,1 0 1,-5 -5 -16,0 -8 16,0 8 -16,0 -8 15,0 4 -15,0 4 16,0 1 -1,0 -5 -15,0 0 16,0 4 -16,-5 1 31,5 -5 -31,0 5 0,0 -1 16,0 1 -16,-4 -1 31,-1 1 -31,5 -1 31,0 -4 -31</inkml:trace>
    </iact:actionData>
  </iact:action>
  <iact:action type="add" startTime="49207">
    <iact:property name="dataType"/>
    <iact:actionData xml:id="d6">
      <inkml:trace xmlns:inkml="http://www.w3.org/2003/InkML" xml:id="stk6" contextRef="#ctx0" brushRef="#br0">231 1925 0,'-9'0'31,"4"0"-16,-8 0 -15,4 0 32,5 0 -32,-1 0 0,1 0 16,-1 0 -16,1 4 31,-1 -4 -15,1 0 -1,-1 0 1,5 5 -16,-4 -5 47,-1 4 -16,1 5 -15,-1 -9 -1,1 5 -15,-5 4 16,0 0 0,4 -5 -16,1 5 15,-5 -9 -15,9 4 16,-9 1 -16,9 -1 16,-5 -4 -16,5 9 15,-9 -4 1,9 4 -1,0 -5 1,0 1 -16,0 -1 16,0 1 -1,0 -1 -15,0 1 16,0 -1 0,0 1 -1,5 -5 -15,-1 4 16,1 -4 -16,4 0 15,-5 0 -15,5 5 16,0 -5 -16,-9 4 16,14 -4 -16,-10 5 15,1 -5 -15,-1 0 16,1 4 -16,4 -4 16,0 0 -16,-5 0 0,10 0 16,-10 0 -16,5 0 15,-5 0 -15,5 0 16,0 0 -16,5 0 16,-14 -4 -16,13 4 15,-8 0 -15,-5 -5 16,4 5 0,1 0 -16,-1 -4 15,-4 -1 1,0 -4 -1,0 5 1,0 -10 -16,0 10 16,0 -5 -1,0 4 -15,0 1 16,0 -1 -16,0 -8 16,0 8 -16,-4 -3 15,-1 3 -15,5 1 16,0 -5 -16,0 4 15,-9 -4 -15,9 5 16,-4 -1 0,4 1 -16,0 -1 15,-5 -4 63,1 5 -62,4 -5 0,0 4 -1,-5 -4 17</inkml:trace>
    </iact:actionData>
  </iact:action>
  <iact:action type="add" startTime="49208">
    <iact:property name="dataType"/>
    <iact:actionData xml:id="d7">
      <inkml:trace xmlns:inkml="http://www.w3.org/2003/InkML" xml:id="stk7" contextRef="#ctx0" brushRef="#brinv">0 0 0</inkml:trace>
    </iact:actionData>
  </iact:action>
  <iact:action type="add" startTime="49209">
    <iact:property name="dataType"/>
    <iact:actionData xml:id="d8">
      <inkml:trace xmlns:inkml="http://www.w3.org/2003/InkML" xml:id="stk8" contextRef="#ctx0" brushRef="#brinv">5819 2084 0</inkml:trace>
    </iact:actionData>
  </iact:action>
</iact:action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AED03B7-3990-43BA-9F1C-886A82D41B0F}" type="datetimeFigureOut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5BF1996-770A-4A65-9024-F9EC0A52DE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81181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21C293D-E200-4AEB-8D3D-563337BE143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63029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78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FABD15E-D6E6-4766-8E3D-C4E20EB3C1A1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3695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47DBD63-267C-451C-BE00-2D39C729B06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6574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57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F42E6B5-AD46-4391-97A2-B3CD2E43203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1001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78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FABD15E-D6E6-4766-8E3D-C4E20EB3C1A1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5333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BF1996-770A-4A65-9024-F9EC0A52DEB9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7478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BF1996-770A-4A65-9024-F9EC0A52DEB9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0254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BF1996-770A-4A65-9024-F9EC0A52DEB9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85858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BF1996-770A-4A65-9024-F9EC0A52DEB9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8499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808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2EAD9DC-55FE-4F01-831A-A990745739F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0942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874B4-A67E-4407-AD19-EBC402C1A4C0}" type="datetimeFigureOut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FA95E-CF9E-449D-AB43-3BF7857C75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494EF-E664-4077-9B55-EC1585B65337}" type="datetimeFigureOut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AA212-9D01-4A83-96E2-E30808047C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544D7-4536-4AAF-B6C2-463D6C250B93}" type="datetimeFigureOut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81A26-811A-40BA-8771-AA787CAE14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3B66C-D67D-43D5-868F-2C8840833A24}" type="datetimeFigureOut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A60F1-005C-4B91-87D6-5DC6EE6CF7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926E4-D5FD-44DA-BA1A-951C575E301A}" type="datetimeFigureOut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95EA6-BC52-496B-905F-5170ABCC2E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6BA38-59C8-4ED5-83FB-F5DC355C1F4C}" type="datetimeFigureOut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2E436-9A65-4B84-BAAA-330B8115FF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9EC30-68C4-4079-96D8-938FBD9B0A27}" type="datetimeFigureOut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3351B-31E0-4B0A-94EC-6DA65CE42D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84D85-D3B6-4F2C-B334-B3901B55DA2E}" type="datetimeFigureOut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23B52-31CA-4CAC-B162-8709DD51B0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E0CF3-1A77-4B9B-B20D-22E5CB9D1707}" type="datetimeFigureOut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2103F-B2E0-46BD-93F5-BF1B52EC46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C0639-30E8-4E93-8078-F7D593A9BA14}" type="datetimeFigureOut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C8709-6720-4232-A0C5-079DEA19B7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6453F-FD5B-4447-B485-7B26BADF509D}" type="datetimeFigureOut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E6BE9-9525-47EE-B877-94041D407D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F19A8C-4018-4CC0-9CF2-DAEEED435BAA}" type="datetimeFigureOut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0427577-E43C-49AD-9043-3432508447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11/relationships/inkAction" Target="../ink/inkAction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tags" Target="../tags/tag1.xml"/><Relationship Id="rId4" Type="http://schemas.microsoft.com/office/2011/relationships/inkAction" Target="../ink/inkAction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tags" Target="../tags/ta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11/relationships/inkAction" Target="../ink/inkAction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97711"/>
            <a:ext cx="6827054" cy="1540277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Профессиональные стандарты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688" y="3573463"/>
            <a:ext cx="11803062" cy="3284537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3600" b="1" i="1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600" b="1" i="1" dirty="0"/>
              <a:t>Артёменкова Татьяна Анатольевна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600" dirty="0"/>
              <a:t>доктор педагогических наук, профессор, генеральный директор Института повышения квалификации «Конверсия» – Высшая школа бизнеса. </a:t>
            </a:r>
            <a:r>
              <a:rPr lang="ru-RU" sz="3600" dirty="0" smtClean="0"/>
              <a:t>г. </a:t>
            </a:r>
            <a:r>
              <a:rPr lang="ru-RU" sz="3600" dirty="0"/>
              <a:t>Ярославль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600" dirty="0"/>
              <a:t>www.ipkon.ru</a:t>
            </a:r>
            <a:endParaRPr lang="ru-RU" sz="3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230"/>
    </mc:Choice>
    <mc:Fallback>
      <p:transition spd="slow" advTm="523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19366" r="17130" b="4722"/>
          <a:stretch/>
        </p:blipFill>
        <p:spPr>
          <a:xfrm>
            <a:off x="210766" y="365125"/>
            <a:ext cx="5885234" cy="58560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/>
          <a:srcRect l="26837" t="16307" r="25938" b="19112"/>
          <a:stretch/>
        </p:blipFill>
        <p:spPr>
          <a:xfrm>
            <a:off x="5963055" y="1885241"/>
            <a:ext cx="5570707" cy="479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7885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4344"/>
    </mc:Choice>
    <mc:Fallback>
      <p:transition spd="slow" advTm="24344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13" y="0"/>
            <a:ext cx="7974293" cy="1325563"/>
          </a:xfrm>
          <a:noFill/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>
                <a:solidFill>
                  <a:srgbClr val="002060"/>
                </a:solidFill>
              </a:rPr>
              <a:t>Структура профессиональных </a:t>
            </a:r>
            <a:r>
              <a:rPr lang="ru-RU" b="1" i="1" dirty="0" smtClean="0">
                <a:solidFill>
                  <a:srgbClr val="002060"/>
                </a:solidFill>
              </a:rPr>
              <a:t>стандартов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725" y="1590675"/>
            <a:ext cx="11141075" cy="51101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К</a:t>
            </a:r>
            <a:r>
              <a:rPr lang="ru-RU" dirty="0" smtClean="0"/>
              <a:t>аждый </a:t>
            </a:r>
            <a:r>
              <a:rPr lang="ru-RU" dirty="0"/>
              <a:t>профессиональный стандарт состоит из единиц, каждая из которых соотносится с определенной трудовой функцией и определенным уровнем квалификации и содержит требования к выполнению конкретной трудовой функции, с </a:t>
            </a:r>
            <a:r>
              <a:rPr lang="ru-RU" dirty="0" smtClean="0"/>
              <a:t>точки зрения </a:t>
            </a:r>
            <a:r>
              <a:rPr lang="ru-RU" dirty="0"/>
              <a:t>необходимых знаний, умений, уровней ответственности, самостоятельности и сложности.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Каждая единица профессионального стандарта </a:t>
            </a:r>
            <a:r>
              <a:rPr lang="ru-RU" dirty="0" smtClean="0"/>
              <a:t>описывает следующие </a:t>
            </a:r>
            <a:r>
              <a:rPr lang="ru-RU" dirty="0"/>
              <a:t>параметры: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- название </a:t>
            </a:r>
            <a:r>
              <a:rPr lang="ru-RU" dirty="0"/>
              <a:t>трудовой функции/единицы профессионального стандарта;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- действия</a:t>
            </a:r>
            <a:r>
              <a:rPr lang="ru-RU" dirty="0"/>
              <a:t>, обеспечивающие выполнение этой функции;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- характеристики </a:t>
            </a:r>
            <a:r>
              <a:rPr lang="ru-RU" dirty="0"/>
              <a:t>квалификационного уровня,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- требуемые </a:t>
            </a:r>
            <a:r>
              <a:rPr lang="ru-RU" dirty="0"/>
              <a:t>знания и умения.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mc:AlternateContent xmlns:mc="http://schemas.openxmlformats.org/markup-compatibility/2006">
        <mc:Choice xmlns:p14="http://schemas.microsoft.com/office/powerpoint/2010/main" xmlns:iact="http://schemas.microsoft.com/office/powerpoint/2014/inkAction" xmlns="" Requires="p14 iact">
          <p:contentPart p14:bwMode="auto" r:id="rId3">
            <p14:nvContentPartPr>
              <p14:cNvPr id="5" name="Рукописный ввод 4"/>
              <p14:cNvContentPartPr/>
              <p14:nvPr>
                <p:custDataLst>
                  <p:tags r:id="rId4"/>
                </p:custDataLst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53380" y="3034167"/>
              <a:ext cx="9238304" cy="3308060"/>
            </p14:xfrm>
          </p:contentPart>
        </mc:Choice>
        <mc:Fallback>
          <p:pic>
            <p:nvPicPr>
              <p:cNvPr id="5" name="Рукописный ввод 4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3697" y="2994502"/>
                <a:ext cx="9317671" cy="338739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0944"/>
    </mc:Choice>
    <mc:Fallback>
      <p:transition spd="slow" advTm="609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13" y="0"/>
            <a:ext cx="7731225" cy="1325563"/>
          </a:xfrm>
          <a:noFill/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>
                <a:solidFill>
                  <a:srgbClr val="002060"/>
                </a:solidFill>
              </a:rPr>
              <a:t>Структура профессиональных </a:t>
            </a:r>
            <a:r>
              <a:rPr lang="ru-RU" b="1" i="1" dirty="0" smtClean="0">
                <a:solidFill>
                  <a:srgbClr val="002060"/>
                </a:solidFill>
              </a:rPr>
              <a:t>стандартов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813" y="1590675"/>
            <a:ext cx="11329987" cy="5110163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 </a:t>
            </a:r>
            <a:r>
              <a:rPr lang="ru-RU" dirty="0"/>
              <a:t>Т</a:t>
            </a:r>
            <a:r>
              <a:rPr lang="ru-RU" dirty="0" smtClean="0"/>
              <a:t>ребуемые </a:t>
            </a:r>
            <a:r>
              <a:rPr lang="ru-RU" dirty="0"/>
              <a:t>знания и умения </a:t>
            </a:r>
            <a:r>
              <a:rPr lang="ru-RU" dirty="0" smtClean="0"/>
              <a:t>охватывают </a:t>
            </a:r>
            <a:r>
              <a:rPr lang="ru-RU" dirty="0"/>
              <a:t>три группы компетенций: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-   </a:t>
            </a:r>
            <a:r>
              <a:rPr lang="ru-RU" b="1" u="sng" dirty="0"/>
              <a:t>профессиональные</a:t>
            </a:r>
            <a:r>
              <a:rPr lang="ru-RU" dirty="0"/>
              <a:t> - относящиеся к собственно области профессиональной деятельности;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-   </a:t>
            </a:r>
            <a:r>
              <a:rPr lang="ru-RU" b="1" u="sng" dirty="0" err="1"/>
              <a:t>надпрофессиональные</a:t>
            </a:r>
            <a:r>
              <a:rPr lang="ru-RU" dirty="0"/>
              <a:t> (или сквозные компетенции), относящиеся к охране труда и окружающей среды, профессиональному общению и совершенствованию трудовой среды и рабочего места;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ru-RU" dirty="0"/>
              <a:t>  </a:t>
            </a:r>
            <a:r>
              <a:rPr lang="ru-RU" b="1" u="sng" dirty="0"/>
              <a:t>ключевые</a:t>
            </a:r>
            <a:r>
              <a:rPr lang="ru-RU" dirty="0"/>
              <a:t>/базовые компетенции, относящиеся ко всем видам деятельности, в которую включен работник, и предполагающие его способность получать новые знания и адаптировать старые к новым контекстам, а также адаптироваться к изменяющейся ситуации собственного профессионального и личностного роста и развития (интеллектуальные, социальные и межличностные, предпринимательские</a:t>
            </a:r>
            <a:r>
              <a:rPr lang="ru-RU" dirty="0" smtClean="0"/>
              <a:t>).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28324"/>
    </mc:Choice>
    <mc:Fallback>
      <p:transition spd="slow" advTm="128324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998106" cy="2130357"/>
          </a:xfrm>
          <a:noFill/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002060"/>
                </a:solidFill>
              </a:rPr>
              <a:t>Таким образом, профессиональный </a:t>
            </a:r>
            <a:r>
              <a:rPr lang="ru-RU" b="1" i="1" dirty="0">
                <a:solidFill>
                  <a:srgbClr val="002060"/>
                </a:solidFill>
              </a:rPr>
              <a:t>стандарт </a:t>
            </a:r>
            <a:r>
              <a:rPr lang="ru-RU" b="1" i="1" dirty="0" smtClean="0">
                <a:solidFill>
                  <a:srgbClr val="002060"/>
                </a:solidFill>
              </a:rPr>
              <a:t>состоит из: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2063" y="2438219"/>
            <a:ext cx="10515600" cy="4020454"/>
          </a:xfrm>
          <a:noFill/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Раздел </a:t>
            </a:r>
            <a:r>
              <a:rPr lang="en-US" dirty="0" smtClean="0"/>
              <a:t>I. </a:t>
            </a:r>
            <a:r>
              <a:rPr lang="ru-RU" dirty="0" smtClean="0"/>
              <a:t> Общие сведения</a:t>
            </a:r>
            <a:endParaRPr lang="en-US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Раздел </a:t>
            </a:r>
            <a:r>
              <a:rPr lang="en-US" dirty="0" smtClean="0"/>
              <a:t>II.</a:t>
            </a:r>
            <a:r>
              <a:rPr lang="ru-RU" dirty="0" smtClean="0"/>
              <a:t> Описание трудовых функций, входящих в профессиональный стандарт (функциональная карта вида профессиональной деятельности)</a:t>
            </a:r>
            <a:endParaRPr lang="en-US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Раздел </a:t>
            </a:r>
            <a:r>
              <a:rPr lang="en-US" dirty="0" smtClean="0"/>
              <a:t>III.</a:t>
            </a:r>
            <a:r>
              <a:rPr lang="ru-RU" dirty="0" smtClean="0"/>
              <a:t> Характеристика обобщенных трудовых функций</a:t>
            </a:r>
            <a:endParaRPr lang="en-US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Раздел </a:t>
            </a:r>
            <a:r>
              <a:rPr lang="en-US" dirty="0" smtClean="0"/>
              <a:t>IV.</a:t>
            </a:r>
            <a:r>
              <a:rPr lang="ru-RU" dirty="0" smtClean="0"/>
              <a:t> Сведение об организациях-разработчиках профессионального стандарта</a:t>
            </a:r>
            <a:endParaRPr lang="en-US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52557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6642"/>
    </mc:Choice>
    <mc:Fallback>
      <p:transition spd="slow" advTm="26642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0669" y="4198533"/>
            <a:ext cx="10515600" cy="1468437"/>
          </a:xfrm>
          <a:noFill/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7200" dirty="0" smtClean="0"/>
              <a:t>Благодарю за внимание!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xmlns="" val="3973667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036"/>
    </mc:Choice>
    <mc:Fallback>
      <p:transition spd="slow" advTm="8036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8519"/>
            <a:ext cx="6368969" cy="1576388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i="1" dirty="0"/>
              <a:t>Вопросы для </a:t>
            </a:r>
            <a:r>
              <a:rPr lang="ru-RU" sz="3600" b="1" i="1" dirty="0" smtClean="0"/>
              <a:t>обсуждения</a:t>
            </a:r>
            <a:endParaRPr lang="ru-RU" sz="3600" b="1" i="1" dirty="0"/>
          </a:p>
        </p:txBody>
      </p:sp>
      <p:sp>
        <p:nvSpPr>
          <p:cNvPr id="20483" name="Объект 3"/>
          <p:cNvSpPr>
            <a:spLocks noGrp="1"/>
          </p:cNvSpPr>
          <p:nvPr>
            <p:ph sz="half" idx="2"/>
          </p:nvPr>
        </p:nvSpPr>
        <p:spPr>
          <a:xfrm>
            <a:off x="325437" y="2152891"/>
            <a:ext cx="5489575" cy="440195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1.Что такое «Профессиональный стандарт»</a:t>
            </a:r>
          </a:p>
          <a:p>
            <a:pPr marL="0" indent="0">
              <a:buNone/>
            </a:pPr>
            <a:r>
              <a:rPr lang="ru-RU" dirty="0" smtClean="0"/>
              <a:t>2.Правовое поле введения профессиональных стандартов; </a:t>
            </a:r>
          </a:p>
          <a:p>
            <a:pPr marL="0" indent="0">
              <a:buNone/>
            </a:pPr>
            <a:r>
              <a:rPr lang="ru-RU" dirty="0" smtClean="0"/>
              <a:t>3.Ответственность организации за несоблюдение требований профессиональных стандартов;</a:t>
            </a:r>
          </a:p>
          <a:p>
            <a:endParaRPr lang="ru-RU" dirty="0" smtClean="0"/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6368969" y="2152891"/>
            <a:ext cx="5183188" cy="3876675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endParaRPr lang="ru-RU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dirty="0" smtClean="0"/>
              <a:t>4.Профессиональный </a:t>
            </a:r>
            <a:r>
              <a:rPr lang="ru-RU" dirty="0"/>
              <a:t>стандарт: </a:t>
            </a:r>
            <a:r>
              <a:rPr lang="ru-RU" dirty="0" smtClean="0"/>
              <a:t>макет, структура </a:t>
            </a:r>
            <a:r>
              <a:rPr lang="ru-RU" dirty="0"/>
              <a:t>и особенности;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dirty="0" smtClean="0"/>
              <a:t>5.Алгоритм </a:t>
            </a:r>
            <a:r>
              <a:rPr lang="ru-RU" dirty="0"/>
              <a:t>работы учреждения по введению профессиональных стандартов;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  <mc:AlternateContent xmlns:mc="http://schemas.openxmlformats.org/markup-compatibility/2006">
        <mc:Choice xmlns:p14="http://schemas.microsoft.com/office/powerpoint/2010/main" xmlns:iact="http://schemas.microsoft.com/office/powerpoint/2014/inkAction" xmlns="" Requires="p14 iact">
          <p:contentPart p14:bwMode="auto" r:id="rId4">
            <p14:nvContentPartPr>
              <p14:cNvPr id="4" name="Рукописный ввод 3"/>
              <p14:cNvContentPartPr/>
              <p14:nvPr>
                <p:custDataLst>
                  <p:tags r:id="rId5"/>
                </p:custDataLst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6081765" y="2066648"/>
              <a:ext cx="5579993" cy="2020407"/>
            </p14:xfrm>
          </p:contentPart>
        </mc:Choice>
        <mc:Fallback>
          <p:pic>
            <p:nvPicPr>
              <p:cNvPr id="4" name="Рукописный ввод 3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6042089" y="2027001"/>
                <a:ext cx="5659344" cy="209970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9781"/>
    </mc:Choice>
    <mc:Fallback>
      <p:transition spd="slow" advTm="97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395788" cy="1325563"/>
          </a:xfrm>
          <a:solidFill>
            <a:schemeClr val="accent2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002060"/>
                </a:solidFill>
              </a:rPr>
              <a:t>Вопрос четвёртый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73730" name="Объект 2"/>
          <p:cNvSpPr>
            <a:spLocks noGrp="1"/>
          </p:cNvSpPr>
          <p:nvPr>
            <p:ph idx="1"/>
          </p:nvPr>
        </p:nvSpPr>
        <p:spPr>
          <a:xfrm>
            <a:off x="307975" y="1325563"/>
            <a:ext cx="11534775" cy="4351337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sz="4400" b="1" i="1" smtClean="0">
                <a:solidFill>
                  <a:srgbClr val="002060"/>
                </a:solidFill>
              </a:rPr>
              <a:t>Профессиональный стандарт: структура и особенности.</a:t>
            </a:r>
          </a:p>
        </p:txBody>
      </p:sp>
      <p:pic>
        <p:nvPicPr>
          <p:cNvPr id="73731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5713" y="2917825"/>
            <a:ext cx="5486400" cy="34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787"/>
    </mc:Choice>
    <mc:Fallback>
      <p:transition spd="slow" advTm="6787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  <a:solidFill>
            <a:schemeClr val="accent2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>
                <a:solidFill>
                  <a:srgbClr val="002060"/>
                </a:solidFill>
              </a:rPr>
              <a:t>Макет </a:t>
            </a:r>
            <a:r>
              <a:rPr lang="ru-RU" b="1" i="1" dirty="0" err="1" smtClean="0">
                <a:solidFill>
                  <a:srgbClr val="002060"/>
                </a:solidFill>
              </a:rPr>
              <a:t>профстандарта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7475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6699" r="41039" b="6946"/>
          <a:stretch>
            <a:fillRect/>
          </a:stretch>
        </p:blipFill>
        <p:spPr>
          <a:xfrm>
            <a:off x="6651625" y="0"/>
            <a:ext cx="5373688" cy="6858000"/>
          </a:xfrm>
        </p:spPr>
      </p:pic>
      <p:pic>
        <p:nvPicPr>
          <p:cNvPr id="74755" name="Рисунок 4"/>
          <p:cNvPicPr>
            <a:picLocks noChangeAspect="1"/>
          </p:cNvPicPr>
          <p:nvPr/>
        </p:nvPicPr>
        <p:blipFill>
          <a:blip r:embed="rId4" cstate="print"/>
          <a:srcRect l="16628" r="21021"/>
          <a:stretch>
            <a:fillRect/>
          </a:stretch>
        </p:blipFill>
        <p:spPr bwMode="auto">
          <a:xfrm>
            <a:off x="74613" y="925513"/>
            <a:ext cx="6577012" cy="593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олилиния 5"/>
          <p:cNvSpPr/>
          <p:nvPr/>
        </p:nvSpPr>
        <p:spPr>
          <a:xfrm>
            <a:off x="5476875" y="2014538"/>
            <a:ext cx="1300163" cy="715962"/>
          </a:xfrm>
          <a:custGeom>
            <a:avLst/>
            <a:gdLst>
              <a:gd name="connsiteX0" fmla="*/ 9198 w 1299379"/>
              <a:gd name="connsiteY0" fmla="*/ 102855 h 716630"/>
              <a:gd name="connsiteX1" fmla="*/ 71828 w 1299379"/>
              <a:gd name="connsiteY1" fmla="*/ 52751 h 716630"/>
              <a:gd name="connsiteX2" fmla="*/ 197088 w 1299379"/>
              <a:gd name="connsiteY2" fmla="*/ 40224 h 716630"/>
              <a:gd name="connsiteX3" fmla="*/ 259719 w 1299379"/>
              <a:gd name="connsiteY3" fmla="*/ 27698 h 716630"/>
              <a:gd name="connsiteX4" fmla="*/ 635499 w 1299379"/>
              <a:gd name="connsiteY4" fmla="*/ 15172 h 716630"/>
              <a:gd name="connsiteX5" fmla="*/ 698130 w 1299379"/>
              <a:gd name="connsiteY5" fmla="*/ 2646 h 716630"/>
              <a:gd name="connsiteX6" fmla="*/ 1011280 w 1299379"/>
              <a:gd name="connsiteY6" fmla="*/ 27698 h 716630"/>
              <a:gd name="connsiteX7" fmla="*/ 1111488 w 1299379"/>
              <a:gd name="connsiteY7" fmla="*/ 127907 h 716630"/>
              <a:gd name="connsiteX8" fmla="*/ 1149066 w 1299379"/>
              <a:gd name="connsiteY8" fmla="*/ 165485 h 716630"/>
              <a:gd name="connsiteX9" fmla="*/ 1199171 w 1299379"/>
              <a:gd name="connsiteY9" fmla="*/ 240641 h 716630"/>
              <a:gd name="connsiteX10" fmla="*/ 1274327 w 1299379"/>
              <a:gd name="connsiteY10" fmla="*/ 303271 h 716630"/>
              <a:gd name="connsiteX11" fmla="*/ 1299379 w 1299379"/>
              <a:gd name="connsiteY11" fmla="*/ 340849 h 716630"/>
              <a:gd name="connsiteX12" fmla="*/ 1286853 w 1299379"/>
              <a:gd name="connsiteY12" fmla="*/ 553792 h 716630"/>
              <a:gd name="connsiteX13" fmla="*/ 1249275 w 1299379"/>
              <a:gd name="connsiteY13" fmla="*/ 566318 h 716630"/>
              <a:gd name="connsiteX14" fmla="*/ 1211697 w 1299379"/>
              <a:gd name="connsiteY14" fmla="*/ 591370 h 716630"/>
              <a:gd name="connsiteX15" fmla="*/ 835916 w 1299379"/>
              <a:gd name="connsiteY15" fmla="*/ 628948 h 716630"/>
              <a:gd name="connsiteX16" fmla="*/ 773286 w 1299379"/>
              <a:gd name="connsiteY16" fmla="*/ 641474 h 716630"/>
              <a:gd name="connsiteX17" fmla="*/ 698130 w 1299379"/>
              <a:gd name="connsiteY17" fmla="*/ 679052 h 716630"/>
              <a:gd name="connsiteX18" fmla="*/ 472661 w 1299379"/>
              <a:gd name="connsiteY18" fmla="*/ 716630 h 716630"/>
              <a:gd name="connsiteX19" fmla="*/ 146984 w 1299379"/>
              <a:gd name="connsiteY19" fmla="*/ 704104 h 716630"/>
              <a:gd name="connsiteX20" fmla="*/ 71828 w 1299379"/>
              <a:gd name="connsiteY20" fmla="*/ 679052 h 716630"/>
              <a:gd name="connsiteX21" fmla="*/ 34250 w 1299379"/>
              <a:gd name="connsiteY21" fmla="*/ 641474 h 716630"/>
              <a:gd name="connsiteX22" fmla="*/ 21724 w 1299379"/>
              <a:gd name="connsiteY22" fmla="*/ 403479 h 716630"/>
              <a:gd name="connsiteX23" fmla="*/ 9198 w 1299379"/>
              <a:gd name="connsiteY23" fmla="*/ 253167 h 716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299379" h="716630">
                <a:moveTo>
                  <a:pt x="9198" y="102855"/>
                </a:moveTo>
                <a:cubicBezTo>
                  <a:pt x="30075" y="86154"/>
                  <a:pt x="46465" y="61206"/>
                  <a:pt x="71828" y="52751"/>
                </a:cubicBezTo>
                <a:cubicBezTo>
                  <a:pt x="111636" y="39481"/>
                  <a:pt x="155495" y="45770"/>
                  <a:pt x="197088" y="40224"/>
                </a:cubicBezTo>
                <a:cubicBezTo>
                  <a:pt x="218192" y="37410"/>
                  <a:pt x="238463" y="28913"/>
                  <a:pt x="259719" y="27698"/>
                </a:cubicBezTo>
                <a:cubicBezTo>
                  <a:pt x="384844" y="20548"/>
                  <a:pt x="510239" y="19347"/>
                  <a:pt x="635499" y="15172"/>
                </a:cubicBezTo>
                <a:cubicBezTo>
                  <a:pt x="656376" y="10997"/>
                  <a:pt x="676840" y="2646"/>
                  <a:pt x="698130" y="2646"/>
                </a:cubicBezTo>
                <a:cubicBezTo>
                  <a:pt x="947515" y="2646"/>
                  <a:pt x="892123" y="-12021"/>
                  <a:pt x="1011280" y="27698"/>
                </a:cubicBezTo>
                <a:lnTo>
                  <a:pt x="1111488" y="127907"/>
                </a:lnTo>
                <a:cubicBezTo>
                  <a:pt x="1124014" y="140433"/>
                  <a:pt x="1139240" y="150746"/>
                  <a:pt x="1149066" y="165485"/>
                </a:cubicBezTo>
                <a:cubicBezTo>
                  <a:pt x="1165768" y="190537"/>
                  <a:pt x="1174119" y="223940"/>
                  <a:pt x="1199171" y="240641"/>
                </a:cubicBezTo>
                <a:cubicBezTo>
                  <a:pt x="1236120" y="265274"/>
                  <a:pt x="1244188" y="267104"/>
                  <a:pt x="1274327" y="303271"/>
                </a:cubicBezTo>
                <a:cubicBezTo>
                  <a:pt x="1283965" y="314836"/>
                  <a:pt x="1291028" y="328323"/>
                  <a:pt x="1299379" y="340849"/>
                </a:cubicBezTo>
                <a:cubicBezTo>
                  <a:pt x="1295204" y="411830"/>
                  <a:pt x="1302277" y="484381"/>
                  <a:pt x="1286853" y="553792"/>
                </a:cubicBezTo>
                <a:cubicBezTo>
                  <a:pt x="1283989" y="566681"/>
                  <a:pt x="1261085" y="560413"/>
                  <a:pt x="1249275" y="566318"/>
                </a:cubicBezTo>
                <a:cubicBezTo>
                  <a:pt x="1235810" y="573051"/>
                  <a:pt x="1226393" y="588104"/>
                  <a:pt x="1211697" y="591370"/>
                </a:cubicBezTo>
                <a:cubicBezTo>
                  <a:pt x="1104508" y="615190"/>
                  <a:pt x="944871" y="621684"/>
                  <a:pt x="835916" y="628948"/>
                </a:cubicBezTo>
                <a:cubicBezTo>
                  <a:pt x="815039" y="633123"/>
                  <a:pt x="793221" y="633999"/>
                  <a:pt x="773286" y="641474"/>
                </a:cubicBezTo>
                <a:cubicBezTo>
                  <a:pt x="621267" y="698481"/>
                  <a:pt x="840726" y="640163"/>
                  <a:pt x="698130" y="679052"/>
                </a:cubicBezTo>
                <a:cubicBezTo>
                  <a:pt x="575755" y="712427"/>
                  <a:pt x="609583" y="702938"/>
                  <a:pt x="472661" y="716630"/>
                </a:cubicBezTo>
                <a:cubicBezTo>
                  <a:pt x="364102" y="712455"/>
                  <a:pt x="255149" y="714244"/>
                  <a:pt x="146984" y="704104"/>
                </a:cubicBezTo>
                <a:cubicBezTo>
                  <a:pt x="120692" y="701639"/>
                  <a:pt x="71828" y="679052"/>
                  <a:pt x="71828" y="679052"/>
                </a:cubicBezTo>
                <a:cubicBezTo>
                  <a:pt x="59302" y="666526"/>
                  <a:pt x="45591" y="655083"/>
                  <a:pt x="34250" y="641474"/>
                </a:cubicBezTo>
                <a:cubicBezTo>
                  <a:pt x="-29016" y="565555"/>
                  <a:pt x="13081" y="541765"/>
                  <a:pt x="21724" y="403479"/>
                </a:cubicBezTo>
                <a:lnTo>
                  <a:pt x="9198" y="253167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лево 8"/>
          <p:cNvSpPr/>
          <p:nvPr/>
        </p:nvSpPr>
        <p:spPr>
          <a:xfrm>
            <a:off x="6777038" y="1841500"/>
            <a:ext cx="2717800" cy="676275"/>
          </a:xfrm>
          <a:prstGeom prst="lef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2060"/>
                </a:solidFill>
              </a:rPr>
              <a:t>Нормативно-правовые акты</a:t>
            </a:r>
          </a:p>
        </p:txBody>
      </p:sp>
      <p:sp>
        <p:nvSpPr>
          <p:cNvPr id="10" name="Стрелка влево 9"/>
          <p:cNvSpPr/>
          <p:nvPr/>
        </p:nvSpPr>
        <p:spPr>
          <a:xfrm>
            <a:off x="3457575" y="3208338"/>
            <a:ext cx="2759075" cy="588962"/>
          </a:xfrm>
          <a:prstGeom prst="lef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</a:rPr>
              <a:t>Уровни квалификации</a:t>
            </a:r>
          </a:p>
        </p:txBody>
      </p:sp>
      <mc:AlternateContent xmlns:mc="http://schemas.openxmlformats.org/markup-compatibility/2006">
        <mc:Choice xmlns:p14="http://schemas.microsoft.com/office/powerpoint/2010/main" xmlns:iact="http://schemas.microsoft.com/office/powerpoint/2014/inkAction" xmlns="" Requires="p14 iact">
          <p:contentPart p14:bwMode="auto" r:id="rId6">
            <p14:nvContentPartPr>
              <p14:cNvPr id="4" name="Рукописный ввод 3"/>
              <p14:cNvContentPartPr/>
              <p14:nvPr>
                <p:custDataLst>
                  <p:tags r:id="rId7"/>
                </p:custDataLst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5234802" y="1838997"/>
              <a:ext cx="1822039" cy="1159599"/>
            </p14:xfrm>
          </p:contentPart>
        </mc:Choice>
        <mc:Fallback>
          <p:pic>
            <p:nvPicPr>
              <p:cNvPr id="4" name="Рукописный ввод 3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5195158" y="1799339"/>
                <a:ext cx="1901327" cy="123891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4418"/>
    </mc:Choice>
    <mc:Fallback>
      <p:transition spd="slow" advTm="544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998106" cy="1325563"/>
          </a:xfrm>
          <a:noFill/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>
                <a:solidFill>
                  <a:srgbClr val="002060"/>
                </a:solidFill>
              </a:rPr>
              <a:t>Профессиональный стандарт содержит следующие разделы: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2063" y="2438219"/>
            <a:ext cx="10515600" cy="4020454"/>
          </a:xfrm>
          <a:noFill/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Раздел </a:t>
            </a:r>
            <a:r>
              <a:rPr lang="en-US" dirty="0" smtClean="0"/>
              <a:t>I. </a:t>
            </a:r>
            <a:r>
              <a:rPr lang="ru-RU" dirty="0" smtClean="0"/>
              <a:t> Общие сведения</a:t>
            </a:r>
            <a:endParaRPr lang="en-US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Раздел </a:t>
            </a:r>
            <a:r>
              <a:rPr lang="en-US" dirty="0" smtClean="0"/>
              <a:t>II.</a:t>
            </a:r>
            <a:r>
              <a:rPr lang="ru-RU" dirty="0" smtClean="0"/>
              <a:t> Описание трудовых функций, входящих в профессиональный стандарт (функциональная карта вида профессиональной деятельности)</a:t>
            </a:r>
            <a:endParaRPr lang="en-US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Раздел </a:t>
            </a:r>
            <a:r>
              <a:rPr lang="en-US" dirty="0" smtClean="0"/>
              <a:t>III.</a:t>
            </a:r>
            <a:r>
              <a:rPr lang="ru-RU" dirty="0" smtClean="0"/>
              <a:t> Характеристика обобщенных трудовых функций</a:t>
            </a:r>
            <a:endParaRPr lang="en-US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Раздел </a:t>
            </a:r>
            <a:r>
              <a:rPr lang="en-US" dirty="0" smtClean="0"/>
              <a:t>IV.</a:t>
            </a:r>
            <a:r>
              <a:rPr lang="ru-RU" dirty="0" smtClean="0"/>
              <a:t> Сведение об организациях-разработчиках профессионального стандарта</a:t>
            </a:r>
            <a:endParaRPr lang="en-US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4192"/>
    </mc:Choice>
    <mc:Fallback>
      <p:transition spd="slow" advTm="64192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Общие сведения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/>
          <a:srcRect b="37256"/>
          <a:stretch/>
        </p:blipFill>
        <p:spPr>
          <a:xfrm>
            <a:off x="0" y="471962"/>
            <a:ext cx="7232249" cy="61525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/>
          <a:srcRect l="15545" r="7596" b="4445"/>
          <a:stretch/>
        </p:blipFill>
        <p:spPr>
          <a:xfrm>
            <a:off x="5107021" y="569240"/>
            <a:ext cx="7084979" cy="605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8939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40264"/>
    </mc:Choice>
    <mc:Fallback>
      <p:transition spd="slow" advTm="140264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5204" y="438693"/>
            <a:ext cx="10515600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l="19233" r="14119"/>
          <a:stretch/>
        </p:blipFill>
        <p:spPr>
          <a:xfrm>
            <a:off x="0" y="85624"/>
            <a:ext cx="5155660" cy="43513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/>
          <a:srcRect l="17461" t="20669" r="16857" b="38884"/>
          <a:stretch/>
        </p:blipFill>
        <p:spPr>
          <a:xfrm>
            <a:off x="3474395" y="3604435"/>
            <a:ext cx="7308496" cy="344884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019472" y="2546347"/>
            <a:ext cx="668290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70960" indent="5080" algn="ctr"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Утверждены</a:t>
            </a:r>
          </a:p>
          <a:p>
            <a:pPr marL="3870960" indent="5080" algn="ctr"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приказом Министерства труда и социальной защиты Российской Федерации</a:t>
            </a:r>
          </a:p>
          <a:p>
            <a:pPr marL="3870960" indent="5080" algn="ctr"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 « 12 » апреля 2013 г. № 148н</a:t>
            </a:r>
          </a:p>
          <a:p>
            <a:pPr marL="4231005" indent="5080" algn="ct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/>
          <a:srcRect l="28125" t="16790" r="27741" b="4276"/>
          <a:stretch/>
        </p:blipFill>
        <p:spPr>
          <a:xfrm>
            <a:off x="5155660" y="-75923"/>
            <a:ext cx="3972018" cy="368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156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57380"/>
    </mc:Choice>
    <mc:Fallback>
      <p:transition spd="slow" advTm="15738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l="19359" t="16999" r="15125" b="3311"/>
          <a:stretch/>
        </p:blipFill>
        <p:spPr>
          <a:xfrm>
            <a:off x="1" y="583660"/>
            <a:ext cx="6031148" cy="58755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/>
          <a:srcRect l="26207" t="14921" r="26059" b="4382"/>
          <a:stretch/>
        </p:blipFill>
        <p:spPr>
          <a:xfrm>
            <a:off x="5906310" y="2013626"/>
            <a:ext cx="5971162" cy="451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1180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98504"/>
    </mc:Choice>
    <mc:Fallback>
      <p:transition spd="slow" advTm="98504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523689" cy="1325563"/>
          </a:xfrm>
        </p:spPr>
        <p:txBody>
          <a:bodyPr/>
          <a:lstStyle/>
          <a:p>
            <a:r>
              <a:rPr lang="ru-RU" sz="3600" b="1" dirty="0" smtClean="0"/>
              <a:t>Характеристика трудовых функций</a:t>
            </a:r>
            <a:endParaRPr lang="ru-RU" sz="36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l="29293" t="23324" r="26820" b="5139"/>
          <a:stretch/>
        </p:blipFill>
        <p:spPr>
          <a:xfrm>
            <a:off x="856034" y="1225685"/>
            <a:ext cx="5097294" cy="49124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/>
          <a:srcRect l="30528" r="26119" b="23106"/>
          <a:stretch/>
        </p:blipFill>
        <p:spPr>
          <a:xfrm>
            <a:off x="5817141" y="2258028"/>
            <a:ext cx="4737371" cy="472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5106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71680"/>
    </mc:Choice>
    <mc:Fallback>
      <p:transition spd="slow" advTm="7168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MIXSHAPE" val="AAEAAAD/////AQAAAAAAAAAMAgAAAE9BdXRob3JQUFQsIFZlcnNpb249MC4xLjU3MjAuMCwgQ3VsdHVyZT1uZXV0cmFsLCBQdWJsaWNLZXlUb2tlbj0zMWJmMzg1NmFkMzY0ZTM1BQEAAAALSW5rTWF0dGVyVjEEAAAABVNjYWxlDUxpc3RgMStfaXRlbXMMTGlzdGAxK19zaXplD0xpc3RgMStfdmVyc2lvbgAEAAALF1NoYXJlZC5JbmtpbmcuSW5rQXRvbVtdAgAAAAgIAgAAALV3Dz8JAwAAAAEAAAAFAAAABwMAAAAAAQAAAAQAAAAECUlua0F0b21WMQIAAAAJBAAAAA0DBQQAAAALUGVuU3Ryb2tlVjEEAAAACkF0dHJpYnV0ZXMFVHJhY2UJU3RhcnRUaW1lBFR5cGUEBAAED1BlbkF0dHJpYnV0ZXNWMQIAAAAKSW5rVHJhY2VWMQIAAAAQDEFjdGlvblR5cGVWMQIAAAACAAAACQUAAAAJBgAAAJUTAAAAAAAABfn///8MQWN0aW9uVHlwZVYxAQAAAAd2YWx1ZV9fAAgCAAAAAAAAAAUFAAAAD1BlbkF0dHJpYnV0ZXNWMQoAAAAHX2NvbG9yQQdfY29sb3JSB19jb2xvckcHX2NvbG9yQgpGaXRUb0N1cnZlBkhlaWdodA5JZ25vcmVQcmVzc3VyZQ1Jc0hpZ2hsaWdodGVyBVNoYXBlBVdpZHRoAAAAAAAAAAAEAAICAgIBBgEBDEJydXNoU2hhcGVWMQIAAAAGAgAAAP/wWigAAAAAAAAACEAAAAX4////DEJydXNoU2hhcGVWMQEAAAAHdmFsdWVfXwAIAgAAAAEAAAAAAAAAAAAIQAUGAAAACklua1RyYWNlVjEDAAAADUxpc3RgMStfaXRlbXMMTGlzdGAxK19zaXplD0xpc3RgMStfdmVyc2lvbgQAABhTaGFyZWQuSW5raW5nLklua1BvaW50W10CAAAACAgCAAAACQkAAAD7AAAA+wAAAAcJAAAAAAEAAAAAAQAABApJbmtQb2ludFYxAgAAAAkKAAAACQsAAAAJDAAAAAkNAAAACQ4AAAAJDwAAAAkQAAAACREAAAAJEgAAAAkTAAAACRQAAAAJFQAAAAkWAAAACRcAAAAJGAAAAAkZAAAACRoAAAAJGwAAAAkcAAAACR0AAAAJHgAAAAkfAAAACSAAAAAJIQAAAAkiAAAACSMAAAAJJAAAAAklAAAACSYAAAAJJwAAAAkoAAAACSkAAAAJKgAAAAkrAAAACSwAAAAJLQAAAAkuAAAACS8AAAAJMAAAAAkxAAAACTIAAAAJMwAAAAk0AAAACTUAAAAJNgAAAAk3AAAACTgAAAAJOQAAAAk6AAAACTsAAAAJPAAAAAk9AAAACT4AAAAJPwAAAAlAAAAACUEAAAAJQgAAAAlDAAAACUQAAAAJRQAAAAlGAAAACUcAAAAJSAAAAAlJAAAACUoAAAAJSwAAAAlMAAAACU0AAAAJTgAAAAlPAAAACVAAAAAJUQAAAAlSAAAACVMAAAAJVAAAAAlVAAAACVYAAAAJVwAAAAlYAAAACVkAAAAJWgAAAAlbAAAACVwAAAAJXQAAAAleAAAACV8AAAAJYAAAAAlhAAAACWIAAAAJYwAAAAlkAAAACWUAAAAJZgAAAAlnAAAACWgAAAAJaQAAAAlqAAAACWsAAAAJbAAAAAltAAAACW4AAAAJbwAAAAlwAAAACXEAAAAJcgAAAAlzAAAACXQAAAAJdQAAAAl2AAAACXcAAAAJeAAAAAl5AAAACXoAAAAJewAAAAl8AAAACX0AAAAJfgAAAAl/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+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+QAAAAn6AAAACfsAAAAJ/AAAAAn9AAAACf4AAAAJ/wAAAAkAAQAACQEBAAAJAgEAAAkDAQAACQQBAAANBQUKAAAACklua1BvaW50VjEEAAAAAVgBWQ5QcmVzc3VyZUZhY3RvcglUaW1lU3RhbXAAAAAABgYLEAIAAABwCl5OwcuxP7hLPRm/Xco/AAAAPwAAAAAAAAAAAQsAAAAKAAAAYE7Byyl4sT9IPRm/XerJPwAAAD+NAAAAAAAAAAEMAAAACgAAABC8nIKXU7g/WNgcSLTCxj8AAAA/vAAAAAAAAAABDQAAAAoAAAAQjfWhsT68P6CejN8u9cQ/AAAAP7wAAAAAAAAAAQ4AAAAKAAAA0OUUvJyCvz/IgUQrbA7EPwAAAD+8AAAAAAAAAAEPAAAACgAAAGB9aKwPjcE/GEi0wuZAwj8AAAA/ywAAAAAAAAABEAAAAAoAAAD4///////DP3AOJFphc8A/AAAAP8sAAAAAAAAAAREAAAAKAAAAyFgfGutDxz8w47dLPRm/PwAAAD/bAAAAAAAAAAESAAAACgAAAIj1obE+NMo/cKkn47dLvT8AAAA/2wAAAAAAAAABEwAAAAoAAAAgeDkFL6fMP+BST8Zvl7o/AAAAP+sAAAAAAAAAARQAAAAKAAAA6BS8nIKXzz9AGb9d6sm4PwAAAD/rAAAAAAAAAAEVAAAACgAAANy2bdu2bdE/kN8u9WT8tj8AAAA/+gAAAAAAAAABFgAAAAoAAABIkiRJkiTTPzBsDiRaYbM/AAAAPwoBAAAAAAAAARcAAAAKAAAAsD401ofG1D9QT8Zvl3qyPwAAAD8KAQAAAAAAAAEYAAAACgAAAPShsT401tU/UE/Gb5d6sj8AAAA/CgEAAAAAAAABGQAAAAoAAABAY31orA/XP6AVNgcSrbA/AAAAPxoBAAAAAAAAARoAAAAKAAAAfGisD4311z8gfrvUk/GrPwAAAD8pAQAAAAAAAAEbAAAACgAAALRt27Zt29g/gEQrbA4kqj8AAAA/KQEAAAAAAAABHAAAAAoAAADkFLycgpfZP8AKmwOJVqg/AAAAPzkBAAAAAAAAAR0AAAAKAAAAIBrrQ2N92j9gl3oyfrukPwAAAD85AQAAAAAAAAEeAAAACgAAAFDwcgpeTts/wF3qyfjtoj8AAAA/SAEAAAAAAAABHwAAAAoAAAB8aKwPjfXbP8DUk/HbpZ4/AAAAP0gBAAAAAAAAASAAAAAKAAAApODlFLyc3D/A1JPx26WePwAAAD9YAQAAAAAAAAEhAAAACgAAANBYHxrrQ90/AO5ST8Zvlz8AAAA/WAEAAAAAAAABIgAAAAoAAAD8///////dP4B6Mn671JM/AAAAP2gBAAAAAAAAASMAAAAKAAAALKfg5RS83j9ABxKtsDmQPwAAAD9oAQAAAAAAAAEkAAAACgAAAGisD431od8/ACjjt0s9iT8AAAA/dwEAAAAAAAABJQAAAAoAAABS8HIKXk7gPwAo47dLPYk/AAAAP3cBAAAAAAAAASYAAAAKAAAAgpdT8HIK4T8AKOO3Sz2JPwAAAD+HAQAAAAAAAAEnAAAACgAAAKbg5RS8nOE/ACjjt0s9iT8AAAA/hwEAAAAAAAABKAAAAAoAAADG+tBYHxriPwAo47dLPYk/AAAAP5cBAAAAAAAAASkAAAAKAAAAYn1orA+N4j8AtMLmQKJ1PwAAAD+XAQAAAAAAAAEqAAAACgAAAIKXU/ByCuM/ALTC5kCidT8AAAA/pgEAAAAAAAABKwAAAAoAAAAqeDkFL6fjPwC0wuZAonU/AAAAP6YBAAAAAAAAASwAAAAKAAAAyil4OQUv5D8AtMLmQKJ1PwAAAD+2AQAAAAAAAAEtAAAACgAAAOpDY31orOQ/ALTC5kCidT8AAAA/tgEAAAAAAAABLgAAAAoAAACCl1PwcgrlPwC0wuZAonU/AAAAP8UBAAAAAAAAAS8AAAAKAAAAGOtDY31o5T8AtMLmQKJ1PwAAAD/FAQAAAAAAAAEwAAAACgAAADTWh8b60OU/ALTC5kCidT8AAAA/1QEAAAAAAAABMQAAAAoAAABIkiRJkiTmPwC0wuZAonU/AAAAP9UBAAAAAAAAATIAAAAKAAAAYn1orA+N5j8AtMLmQKJ1PwAAAD/lAQAAAAAAAAEzAAAACgAAAAAAAAAAAOc/ALTC5kCidT8AAAA/5QEAAAAAAAABNAAAAAoAAAAeGutDY33nPwC0wuZAonU/AAAAP/QBAAAAAAAAATUAAAAKAAAAOAUvp+Dl5z8AtMLmQKJ1PwAAAD/0AQAAAAAAAAE2AAAACgAAANJYHxrrQ+g/ALTC5kCidT8AAAA/BAIAAAAAAAABNwAAAAoAAABorA+N9aHoPwC0wuZAonU/AAAAPwQCAAAAAAAAATgAAAAKAAAAgpdT8HIK6T8AtMLmQKJ1PwAAAD8UAgAAAAAAAAE5AAAACgAAAKCxPjTWh+k/ALTC5kCidT8AAAA/FAIAAAAAAAABOgAAAAoAAAC8nIKXU/DpP4BAohU2B4I/AAAAPyMCAAAAAAAAATsAAAAKAAAATsHLKXg56j8AKOO3Sz2JPwAAAD8jAgAAAAAAAAE8AAAACgAAAOpDY31orOo/gHoyfrvUkz8AAAA/MwIAAAAAAAABPQAAAAoAAACCl1PwcgrrPwDuUk/Gb5c/AAAAPzMCAAAAAAAAAT4AAAAKAAAAorE+NNaH6z9AYXMg0QqbPwAAAD9CAgAAAAAAAAE/AAAACgAAAEiSJEmSJOw/ACRaYXMgoT8AAAA/QgIAAAAAAAABQAAAAAoAAABorA+N9aHsPyDRCpsDiaY/AAAAP1ICAAAAAAAAAUEAAAAKAAAAErycgpdT7T+ARCtsDiSqPwAAAD9SAgAAAAAAAAFCAAAACgAAALZt27Zt2+0/oBU2BxKtsD8AAAA/YgIAAAAAAAABQwAAAAoAAADSWB8a60PuPwCJVtgcSLQ/AAAAP3ECAAAAAAAAAUQAAAAKAAAAZqwPjfWh7j+wwuZAohW2PwAAAD9xAgAAAAAAAAFFAAAACgAAAHIKXk7By+4/kN8u9WT8tj8AAAA/gQIAAAAAAAABRgAAAAoAAAB6OQUvp+DuP2D8dqkn47c/AAAAP4ECAAAAAAAAAUcAAAAKAAAA/v//////7j8QNgcSrbC5PwAAAD+RAgAAAAAAAAFIAAAACgAAAIKXU/ByCu8/wG+XejJ+uz8AAAA/oAIAAAAAAAABSQAAAAoAAACGxvrQWB/vP5CM3y71ZLw/AAAAP6ACAAAAAAAAAUoAAAAKAAAACl5Owcsp7z9wqSfjt0u9PwAAAD+wAgAAAAAAAAFLAAAACgAAAApeTsHLKe8/AAAAAAAAwD8AAAA/sAIAAAAAAAABTAAAAAoAAACO9aGxPjTvP0ArbA4kWsE/AAAAP78CAAAAAAAAAU0AAAAKAAAAkiRJkiRJ7z/wZPx2qSfDPwAAAD+/AgAAAAAAAAFOAAAACgAAABK8nIKXU+8/oJ6M3y71xD8AAAA/zwIAAAAAAAABTwAAAAoAAAAa60NjfWjvP5gDiVbYHMg/AAAAP88CAAAAAAAAAVAAAAAKAAAAorE+NNaH7z8gWmFzINHKPwAAAD/fAgAAAAAAAAFRAAAACgAAAKbg5RS8nO8/sLA5kGiFzT8AAAA/3wIAAAAAAAABUgAAAAoAAACuD431obHvP8j47VJPxs8/AAAAP+4CAAAAAAAAAVMAAAAKAAAALqfg5RS87z8EEq2wOZDQPwAAAD/uAgAAAAAAAAFUAAAACgAAALI+NNaHxu8/cCDRCpsD0T8AAAA//gIAAAAAAAABVQAAAAoAAAAy1ofG+tDvP9wu9WT8dtE/AAAAP/4CAAAAAAAAAVYAAAAKAAAAtm3btm3b7z9MPRm/XerRPwAAAD8OAwAAAAAAAAFXAAAACgAAALZt27Zt2+8/7FJPxm+X0j8AAAA/DgMAAAAAAAABWAAAAAoAAAA6BS+n4OXvP1hhcyDRCtM/AAAAPx0DAAAAAAAAAVkAAAAKAAAAOgUvp+Dl7z+QaIXNgUTTPwAAAD8dAwAAAAAAAAFaAAAACgAAADoFL6fg5e8/MH671JPx0z8AAAA/LQMAAAAAAAABWwAAAAoAAAC6nIKXU/DvP9ST8dulntQ/AAAAPy0DAAAAAAAAAVwAAAAKAAAAupyCl1Pw7z+ssDmQaIXVPwAAAD88AwAAAAAAAAFdAAAACgAAALqcgpdT8O8/UMZvl3oy1j8AAAA/PAMAAAAAAAABXgAAAAoAAAC6nIKXU/DvP7zUk/HbpdY/AAAAP0wDAAAAAAAAAV8AAAAKAAAAupyCl1Pw7z+U8dulnozXPwAAAD9MAwAAAAAAAAFgAAAACgAAALqcgpdT8O8/pBU2BxKt2D8AAAA/XAMAAAAAAAABYQAAAAoAAAC6nIKXU/DvP7A5kGiFzdk/AAAAP1wDAAAAAAAAAWIAAAAKAAAAupyCl1Pw7z9gcyDRCpvbPwAAAD9rAwAAAAAAAAFjAAAACgAAALqcgpdT8O8/SLTC5kCi3T8AAAA/awMAAAAAAAABZAAAAAoAAAC6nIKXU/DvP/jtUk/Gb98/AAAAP3sDAAAAAAAAAWUAAAAKAAAAupyCl1Pw7z8KmwOJVtjgPwAAAD97AwAAAAAAAAFmAAAACgAAALqcgpdT8O8/Eq2wOZBo4T8AAAA/iwMAAAAAAAABZwAAAAoAAAC6nIKXU/DvP3671JPx2+E/AAAAP4sDAAAAAAAAAWgAAAAKAAAAupyCl1Pw7z9Oxm+XejLiPwAAAD+aAwAAAAAAAAFpAAAACgAAALqcgpdT8O8/INEKmwOJ4j8AAAA/mgMAAAAAAAABagAAAAoAAAC6nIKXU/DvP1bYHEi0wuI/AAAAP6oDAAAAAAAAAWsAAAAKAAAAupyCl1Pw7z+M3y71ZPziPwAAAD+qAwAAAAAAAAFsAAAACgAAALqcgpdT8O8/wuZAohU24z8AAAA/uQMAAAAAAAABbQAAAAoAAAC6nIKXU/DvP5Tx26WejOM/AAAAP8kDAAAAAAAAAW4AAAAKAAAAupyCl1Pw7z9k/HapJ+PjPwAAAD/JAwAAAAAAAAFvAAAACgAAALqcgpdT8O8/NgcSrbA55D8AAAA/2QMAAAAAAAABcAAAAAoAAAC6nIKXU/DvPwYSrbA5kOQ/AAAAP9kDAAAAAAAAAXEAAAAKAAAAupyCl1Pw7z/YHEi0wubkPwAAAD/oAwAAAAAAAAFyAAAACgAAADLWh8b60O8/4C71ZPx25T8AAAA/6AMAAAAAAAABcwAAAAoAAACyPjTWh8bvP7A5kGiFzeU/AAAAP/gDAAAAAAAAAXQAAAAKAAAApuDlFLyc7z8cSLTC5kDmPwAAAD/4AwAAAAAAAAF1AAAACgAAAKKxPjTWh+8/IlphcyDR5j8AAAA/CAQAAAAAAAABdgAAAAoAAACWU/ByCl7vPyxsDiRaYec/AAAAPwgEAAAAAAAAAXcAAAAKAAAAjvWhsT407z8yfrvUk/HnPwAAAD8XBAAAAAAAAAF4AAAACgAAAH5orA+N9e4/cJd6Mn676D8AAAA/FwQAAAAAAAABeQAAAAoAAABmrA+N9aHuP0a0wuZAouk/AAAAPycEAAAAAAAAAXoAAAAKAAAA0lgfGutD7j/oyfjtUk/qPwAAAD8nBAAAAAAAAAF7AAAACgAAALqcgpdT8O0/jt8u9WT86j8AAAA/NgQAAAAAAAABfAAAAAoAAAAeGutDY33tPy71ZPx2qes/AAAAPzYEAAAAAAAAAX0AAAAKAAAAfmisD4317D+iFTYHEq3sPwAAAD9GBAAAAAAAAAF+AAAACgAAANaHxvrQWOw/QitsDiRa7T8AAAA/RgQAAAAAAAABfwAAAAoAAAA4BS+n4OXrP0o9Gb9d6u0/AAAAP1YEAAAAAAAAAYAAAAAKAAAAnIKXU/By6z+CRCtsDiTuPwAAAD9WBAAAAAAAAAGBAAAACgAAAH5orA+N9eo/7lJPxm+X7j8AAAA/ZQQAAAAAAAABggAAAAoAAABeTsHLKXjqP4pW2BxItO4/AAAAP2UEAAAAAAAAAYMAAAAKAAAAPjTWh8b66T8kWmFzINHuPwAAAD91BAAAAAAAAAGEAAAACgAAACRJkiRJkuk/wF3qyfjt7j8AAAA/dQQAAAAAAAABhQAAAAoAAAAOjfWhsT7pP/Zk/HapJ+8/AAAAP4UEAAAAAAAAAYYAAAAKAAAA/NBYHxrr6D+QaIXNgUTvPwAAAD+FBAAAAAAAAAGHAAAACgAAAF5OwcspeOg/kGiFzYFE7z8AAAA/lAQAAAAAAAABiAAAAAoAAAC8nIKXU/DnP5Bohc2BRO8/AAAAP6QEAAAAAAAAAYkAAAAKAAAAHhrrQ2N95z+QaIXNgUTvPwAAAD+kBAAAAAAAAAGKAAAACgAAAAAAAAAAAOc/kGiFzYFE7z8AAAA/pAQAAAAAAAABiwAAAAoAAADg5RS8nILmP5Bohc2BRO8/AAAAP7MEAAAAAAAAAYwAAAAKAAAAtm3btm3b5T+QaIXNgUTvPwAAAD+zBAAAAAAAAAGNAAAACgAAAJIkSZIkSeU/LGwOJFph7z8AAAA/wwQAAAAAAAABjgAAAAoAAADqQ2N9aKzkPyxsDiRaYe8/AAAAP8MEAAAAAAAAAY8AAAAKAAAAxvrQWB8a5D8sbA4kWmHvPwAAAD/TBAAAAAAAAAGQAAAACgAAAKCxPjTWh+M/LGwOJFph7z8AAAA/4gQAAAAAAAABkQAAAAoAAAB8aKwPjfXiPyxsDiRaYe8/AAAAP+IEAAAAAAAAAZIAAAAKAAAAXk7Byyl44j8sbA4kWmHvPwAAAD/iBAAAAAAAAAGTAAAACgAAALycgpdT8OE/LGwOJFph7z8AAAA/8gQAAAAAAAABlAAAAAoAAAAeGutDY33hPyxsDiRaYe8/AAAAPwIFAAAAAAAAAZUAAAAKAAAAgpdT8HIK4T8sbA4kWmHvPwAAAD8CBQAAAAAAAAGWAAAACgAAAOpDY31orOA/LGwOJFph7z8AAAA/EQUAAAAAAAABlwAAAAoAAABMwcspeDngPyxsDiRaYe8/AAAAPxEFAAAAAAAAAZgAAAAKAAAAaKwPjfWh3z8sbA4kWmHvPwAAAD8mBQAAAAAAAAGZAAAACgAAACyn4OUUvN4/LGwOJFph7z8AAAA/JgUAAAAAAAABmgAAAAoAAAD8///////dP2BzINEKm+8/AAAAPzUFAAAAAAAAAZsAAAAKAAAA2LZt27Zt3T/8dqkn47fvPwAAAD81BQAAAAAAAAGcAAAACgAAAKCxPjTWh9w/mHoyfrvU7z8AAAA/RQUAAAAAAAABnQAAAAoAAABgfWisD43bP5h6Mn671O8/AAAAP0UFAAAAAAAAAZ4AAAAKAAAAGOtDY31o2j+YejJ+u9TvPwAAAD9VBQAAAAAAAAGfAAAACgAAAMDLKXg5Bdk/mHoyfrvU7z8AAAA/VQUAAAAAAAABoAAAAAoAAAB8aKwPjfXXP5h6Mn671O8/AAAAP2QFAAAAAAAAAaEAAAAKAAAAOAUvp+Dl1j+YejJ+u9TvPwAAAD9kBQAAAAAAAAGiAAAACgAAAPjQWB8a69U/mHoyfrvU7z8AAAA/dAUAAAAAAAABowAAAAoAAAC4nIKXU/DUP5h6Mn671O8/AAAAP3QFAAAAAAAAAaQAAAAKAAAAgJdT8HIK1D+YejJ+u9TvPwAAAD+EBQAAAAAAAAGlAAAACgAAAEzByyl4OdM/mHoyfrvU7z8AAAA/hAUAAAAAAAABpgAAAAoAAAAgGutDY33SP5h6Mn671O8/AAAAP5MFAAAAAAAAAacAAAAKAAAA+NBYHxrr0T+YejJ+u9TvPwAAAD+TBQAAAAAAAAGoAAAACgAAANBYHxrrQ9E/mHoyfrvU7z8AAAA/owUAAAAAAAABqQAAAAoAAACwPjTWh8bQP5h6Mn671O8/AAAAP6MFAAAAAAAAAaoAAAAKAAAAlFPwcgpe0D+YejJ+u9TvPwAAAD+yBQAAAAAAAAGrAAAACgAAAMD60FgfGs8/mHoyfrvU7z8AAAA/sgUAAAAAAAABrAAAAAoAAABgTsHLKXjNP/x2qSfjt+8/AAAAP8IFAAAAAAAAAa0AAAAKAAAA4OUUvJyCyz9gcyDRCpvvPwAAAD/CBQAAAAAAAAGuAAAACgAAAEjByyl4Ock/xG+XejJ+7z8AAAA/0gUAAAAAAAABrwAAAAoAAADocgpeTsHHP8Rvl3oyfu8/AAAAP9IFAAAAAAAAAbAAAAAKAAAAUPByCl5OxT9aYXMg0QrvPwAAAD/hBQAAAAAAAAGxAAAACgAAAJBT8HIKXsI/JFphcyDR7j8AAAA/4QUAAAAAAAABsgAAAAoAAACwbdu2bdu+P1RPxm+Xeu4/AAAAP/EFAAAAAAAAAbMAAAAKAAAAwJyCl1Pwuj+4Sz0Zv13uPwAAAD/xBQAAAAAAAAG0AAAACgAAANCHxvrQWLc/Hki0wuZA7j8AAAA/AQYAAAAAAAABtQAAAAoAAAAgp+DlFLy0P0o9Gb9d6u0/AAAAPwEGAAAAAAAAAbYAAAAKAAAAsD401ofGsj9KPRm/XertPwAAAD8QBgAAAAAAAAG3AAAACgAAAIDG+tBYH7I/rjmQaIXN7T8AAAA/EAYAAAAAAAABuAAAAAoAAABAkiRJkiSxPxQ2BxKtsO0/AAAAPyAGAAAAAAAAAbkAAAAKAAAAMNaHxvrQsD94Mn671JPtPwAAAD8gBgAAAAAAAAG6AAAACgAAACAa60NjfbA/3i71ZPx27T8AAAA/LwYAAAAAAAABuwAAAAoAAAAAXk7ByymwP94u9WT8du0/AAAAPy8GAAAAAAAAAbwAAAAKAAAAwENjfWisrz9CK2wOJFrtPwAAAD9PBgAAAAAAAAG9AAAACgAAAKDLKXg5Ba8/QitsDiRa7T8AAAA/XgYAAAAAAAABvgAAAAoAAABg27Zt27atP3Ig0QqbA+0/AAAAP24GAAAAAAAAAb8AAAAKAAAA4HIKXk7Bqz/YHEi0wubsPwAAAD9uBgAAAAAAAAHAAAAACgAAAGAKXk7By6k/BhKtsDmQ7D8AAAA/fgYAAAAAAAABwQAAAAoAAADgobE+NNanPzYHEq2wOew/AAAAP34GAAAAAAAAAcIAAAAKAAAAAEmSJEmSpD9k/HapJ+PrPwAAAD+NBgAAAAAAAAHDAAAACgAAAAAvp+DlFJw/jt8u9WT86j8AAAA/jQYAAAAAAAABxAAAAAoAAABAfWisD42VP7rUk/Hbpeo/AAAAP50GAAAAAAAAAcUAAAAKAAAAgJyCl1Pwkj+EzYFEK2zqPwAAAD+dBgAAAAAAAAHGAAAACgAAAAC8nIKXU5A/6Mn47VJP6j8AAAA/rAYAAAAAAAABxwAAAAoAAACAtm3btm2LPxi/XerJ+Ok/AAAAP6wGAAAAAAAAAcgAAAAKAAAAgPWhsT40hj9GtMLmQKLpPwAAAD+8BgAAAAAAAAHJAAAACgAAAACn4OUUvHw/QKIVNgcS6T8AAAA/vAYAAAAAAAABygAAAAoAAAAA5hS8nIJ3P3CXejJ+u+g/AAAAP8wGAAAAAAAAAcsAAAAKAAAAACRJkiRJcj9ohc2BRCvoPwAAAD/MBgAAAAAAAAHMAAAACgAAAAAkSZIkSXI/Mn671JPx5z8AAAA/2wYAAAAAAAABzQAAAAoAAAAAJEmSJElyP2JzINEKm+c/AAAAP9sGAAAAAAAAAc4AAAAKAAAAACRJkiRJcj+SaIXNgUTnPwAAAD/rBgAAAAAAAAHPAAAACgAAAACExvrQWF8/IlphcyDR5j8AAAA/6wYAAAAAAAAB0AAAAAoAAAAAhMb60FhfP7ZLPRm/XeY/AAAAP/sGAAAAAAAAAdEAAAAKAAAAAITG+tBYXz9KPRm/XerlPwAAAD/7BgAAAAAAAAHSAAAACgAAAACExvrQWF8/qifjt0s95T8AAAA/CgcAAAAAAAAB0wAAAAoAAAAAhMb60FhfP6AVNgcSreQ/AAAAPwoHAAAAAAAAAdQAAAAKAAAAAITG+tBYXz9k/HapJ+PjPwAAAD8aBwAAAAAAAAHVAAAACgAAAACExvrQWF8/XurJ+O1S4z8AAAA/GgcAAAAAAAAB1gAAAAoAAAAAhMb60FhfP/DbpZ6M3+I/AAAAPykHAAAAAAAAAdcAAAAKAAAAAITG+tBYXz9Oxm+XejLiPwAAAD8pBwAAAAAAAAHYAAAACgAAAACExvrQWF8/SLTC5kCi4T8AAAA/OQcAAAAAAAAB2QAAAAoAAAAAhMb60FhfP3apJ+O3S+E/AAAAPzkHAAAAAAAAAdoAAAAKAAAAAITG+tBYXz9AohU2BxLhPwAAAD9JBwAAAAAAAAHbAAAACgAAAACExvrQWF8/bpd6Mn674D8AAAA/WAcAAAAAAAAB3AAAAAoAAAAAhMb60FhfP56M3y71ZOA/AAAAP1gHAAAAAAAAAd0AAAAKAAAAAMb60Fgfaj9k/HapJ+PfPwAAAD9YBwAAAAAAAAHeAAAACgAAAAAkSZIkSXI/VNgcSLTC3j8AAAA/aAcAAAAAAAAB3wAAAAoAAACAFLycgpeDP6SejN8u9dw/AAAAP2gHAAAAAAAAAeAAAAAKAAAAgPWhsT40hj8EiVbYHEjcPwAAAD94BwAAAAAAAAHhAAAACgAAAACXU/ByCo4/9GT8dqkn2z8AAAA/eAcAAAAAAAAB4gAAAAoAAAAAvJyCl1OQP1BPxm+Xeto/AAAAP4cHAAAAAAAAAeMAAAAKAAAAgJyCl1Pwkj9EK2wOJFrZPwAAAD+HBwAAAAAAAAHkAAAACgAAAMCM9aGxPpQ/2BxItMLm2D8AAAA/lwcAAAAAAAAB5QAAAAoAAACAbdu2bduWP/z//////9c/AAAAP6YHAAAAAAAAAeYAAAAKAAAAAF5OwcspmD9c6sn47VLXPwAAAD+mBwAAAAAAAAHnAAAACgAAAEBOwcspeJk/KOO3Sz0Z1z8AAAA/tgcAAAAAAAAB6AAAAAoAAADAPjTWh8aaP4TNgUQrbNY/AAAAP7YHAAAAAAAAAekAAAAKAAAAAC+n4OUUnD8Yv13qyfjVPwAAAD/GBwAAAAAAAAHqAAAACgAAAIAPjfWhsZ4/rLA5kGiF1T8AAAA/xgcAAAAAAAAB6wAAAAoAAACAD431obGePwibA4lW2NQ/AAAAP9UHAAAAAAAAAewAAAAKAAAAwP//////nz+cjN8u9WTUPwAAAD/VBwAAAAAAAAHtAAAACgAAAGBorA+N9aE/xG+XejJ+0z8AAAA/5QcAAAAAAAAB7gAAAAoAAACA4OUUvJyiPyRaYXMg0dI/AAAAP+UHAAAAAAAAAe8AAAAKAAAAAEmSJEmSpD8YNgcSrbDRPwAAAD/1BwAAAAAAAAHwAAAACgAAAIA5BS+n4KU/cCDRCpsD0T8AAAA/9QcAAAAAAAAB8QAAAAoAAADgobE+NNanP5gDiVbYHNA/AAAAPwQIAAAAAAAAAfIAAAAKAAAAgIKXU/Byqj+IzYFEK2zOPwAAAD8ECAAAAAAAAAHzAAAACgAAAMD60FgfGqs/GL9d6sn4zT8AAAA/FAgAAAAAAAAB9AAAAAoAAAAgY31orA+tP0CiFTYHEs0/AAAAPxQIAAAAAAAAAfUAAAAKAAAAYNu2bdu2rT9ghc2BRCvMPwAAAD8jCAAAAAAAAAH2AAAACgAAAKDLKXg5Ba8/kGiFzYFEyz8AAAA/IwgAAAAAAAAB9wAAAAoAAAAgGutDY32wP7hLPRm/Xco/AAAAPzMIAAAAAAAAAfgAAAAKAAAAMNaHxvrQsD9IPRm/XerJPwAAAD8zCAAAAAAAAAH5AAAACgAAAECSJEmSJLE/4C71ZPx2yT8AAAA/QwgAAAAAAAAB+gAAAAoAAABwCl5OwcuxP3Ag0QqbA8k/AAAAP0MIAAAAAAAAAfsAAAAKAAAAkIKXU/Bysj8IEq2wOZDIPwAAAD9SCAAAAAAAAAH8AAAACgAAALA+NNaHxrI/CBKtsDmQyD8AAAA/UggAAAAAAAAB/QAAAAoAAACwPjTWh8ayP5gDiVbYHMg/AAAAP2IIAAAAAAAAAf4AAAAKAAAAwPrQWB8asz8w9WT8dqnHPwAAAD9iCAAAAAAAAAH/AAAACgAAANC2bdu2bbM/MPVk/Hapxz8AAAA/cggAAAAAAAABAAEAAAoAAADQtm3btm2zP8DmQKIVNsc/AAAAP3IIAAAAAAAAAQEBAAAKAAAA4HIKXk7Bsz/A5kCiFTbHPwAAAD+BCAAAAAAAAAECAQAACgAAAPAup+DlFLQ/WNgcSLTCxj8AAAA/gQgAAAAAAAABAwEAAAoAAAAgp+DlFLy0P+jJ+O1ST8Y/AAAAP5EIAAAAAAAAAQQBAAAKAAAAMGN9aKwPtT+Au9ST8dvFPwAAAD+wCAAAAAAAAAs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MIXSHAPE" val="AAEAAAD/////AQAAAAAAAAAMAgAAAE9BdXRob3JQUFQsIFZlcnNpb249MC4xLjU3MjAuMCwgQ3VsdHVyZT1uZXV0cmFsLCBQdWJsaWNLZXlUb2tlbj0zMWJmMzg1NmFkMzY0ZTM1BQEAAAALSW5rTWF0dGVyVjEEAAAABVNjYWxlDUxpc3RgMStfaXRlbXMMTGlzdGAxK19zaXplD0xpc3RgMStfdmVyc2lvbgAEAAALF1NoYXJlZC5JbmtpbmcuSW5rQXRvbVtdAgAAAAgIAgAAALV3Dz8JAwAAAAIAAAADAAAABwMAAAAAAQAAAAQAAAAECUlua0F0b21WMQIAAAAJBAAAAAkFAAAADQIFBAAAAAtQZW5TdHJva2VWMQQAAAAKQXR0cmlidXRlcwVUcmFjZQlTdGFydFRpbWUEVHlwZQQEAAQPUGVuQXR0cmlidXRlc1YxAgAAAApJbmtUcmFjZVYxAgAAABAMQWN0aW9uVHlwZVYxAgAAAAIAAAAJBgAAAAkHAAAAfDIAAAAAAAAF+P///wxBY3Rpb25UeXBlVjEBAAAAB3ZhbHVlX18ACAIAAAAAAAAAAQUAAAAEAAAACQkAAAAJCgAAAN5KAAAAAAAAAfX////4////AAAAAAUGAAAAD1BlbkF0dHJpYnV0ZXNWMQoAAAAHX2NvbG9yQQdfY29sb3JSB19jb2xvckcHX2NvbG9yQgpGaXRUb0N1cnZlBkhlaWdodA5JZ25vcmVQcmVzc3VyZQ1Jc0hpZ2hsaWdodGVyBVNoYXBlBVdpZHRoAAAAAAAAAAAEAAICAgIBBgEBDEJydXNoU2hhcGVWMQIAAAAGAgAAAP/wWigAAAAAAAAACEAAAAX0////DEJydXNoU2hhcGVWMQEAAAAHdmFsdWVfXwAIAgAAAAEAAAAAAAAAAAAIQAUHAAAACklua1RyYWNlVjEDAAAADUxpc3RgMStfaXRlbXMMTGlzdGAxK19zaXplD0xpc3RgMStfdmVyc2lvbgQAABhTaGFyZWQuSW5raW5nLklua1BvaW50W10CAAAACAgCAAAACQ0AAADxAAAA8QAAAAEJAAAABgAAAP/wWigAAAAAAAAACEAAAAHy////9P///wEAAAAAAAAAAAAIQAEKAAAABwAAAAkPAAAAUgAAAFIAAAAHDQAAAAABAAAAAAEAAAQKSW5rUG9pbnRWMQIAAAAJEAAAAAkRAAAACRIAAAAJEwAAAAkUAAAACRUAAAAJFgAAAAkXAAAACRgAAAAJGQAAAAkaAAAACRsAAAAJHAAAAAkdAAAACR4AAAAJHwAAAAkgAAAACSEAAAAJIgAAAAkjAAAACSQAAAAJJQAAAAkmAAAACScAAAAJKAAAAAkpAAAACSoAAAAJKwAAAAksAAAACS0AAAAJLgAAAAkvAAAACTAAAAAJMQAAAAkyAAAACTMAAAAJNAAAAAk1AAAACTYAAAAJNwAAAAk4AAAACTkAAAAJOgAAAAk7AAAACTwAAAAJPQAAAAk+AAAACT8AAAAJQAAAAAlBAAAACUIAAAAJQwAAAAlEAAAACUUAAAAJRgAAAAlHAAAACUgAAAAJSQAAAAlKAAAACUsAAAAJTAAAAAlNAAAACU4AAAAJTwAAAAlQAAAACVEAAAAJUgAAAAlTAAAACVQAAAAJVQAAAAlWAAAACVcAAAAJWAAAAAlZAAAACVoAAAAJWwAAAAlcAAAACV0AAAAJXgAAAAlfAAAACWAAAAAJYQAAAAliAAAACWMAAAAJZAAAAAllAAAACWYAAAAJZwAAAAloAAAACWkAAAAJagAAAAlrAAAACWwAAAAJbQAAAAluAAAACW8AAAAJcAAAAAlxAAAACXIAAAAJcwAAAAl0AAAACXUAAAAJdgAAAAl3AAAACXgAAAAJeQAAAAl6AAAACXsAAAAJfAAAAAl9AAAACX4AAAAJfwAAAAmAAAAACYEAAAAJggAAAAmDAAAACYQAAAAJhQAAAAmGAAAACYcAAAAJiAAAAAmJAAAACYoAAAAJiwAAAAmMAAAACY0AAAAJjgAAAAmPAAAACZAAAAAJkQAAAAmSAAAACZMAAAAJlAAAAAmVAAAACZYAAAAJlwAAAAmYAAAACZkAAAAJmgAAAAmbAAAACZwAAAAJnQAAAAmeAAAACZ8AAAAJoAAAAAmhAAAACaIAAAAJowAAAAmkAAAACaUAAAAJpgAAAAmnAAAACagAAAAJqQAAAAmqAAAACasAAAAJrAAAAAmtAAAACa4AAAAJrwAAAAmwAAAACbEAAAAJsgAAAAmzAAAACbQAAAAJtQAAAAm2AAAACbcAAAAJuAAAAAm5AAAACboAAAAJuwAAAAm8AAAACb0AAAAJvgAAAAm/AAAACcAAAAAJwQAAAAnCAAAACcMAAAAJxAAAAAnFAAAACcYAAAAJxwAAAAnIAAAACckAAAAJygAAAAnLAAAACcwAAAAJzQAAAAnOAAAACc8AAAAJ0AAAAAnRAAAACdIAAAAJ0wAAAAnUAAAACdUAAAAJ1gAAAAnXAAAACdgAAAAJ2QAAAAnaAAAACdsAAAAJ3AAAAAndAAAACd4AAAAJ3wAAAAngAAAACeEAAAAJ4gAAAAnjAAAACeQAAAAJ5QAAAAnmAAAACecAAAAJ6AAAAAnpAAAACeoAAAAJ6wAAAAnsAAAACe0AAAAJ7gAAAAnvAAAACfAAAAAJ8QAAAAnyAAAACfMAAAAJ9AAAAAn1AAAACfYAAAAJ9wAAAAn4AAAACfkAAAAJ+gAAAAn7AAAACfwAAAAJ/QAAAAn+AAAACf8AAAAJAAEAAA0PBw8AAAAAAQAAAIAAAAAECklua1BvaW50VjECAA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CTEBAAAJMgEAAAkzAQAACTQBAAAJNQEAAAk2AQAACTcBAAAJOAEAAAk5AQAACToBAAAJOwEAAAk8AQAACT0BAAAJPgEAAAk/AQAACUABAAAJQQEAAAlCAQAACUMBAAAJRAEAAAlFAQAACUYBAAAJRwEAAAlIAQAACUkBAAAJSgEAAAlLAQAACUwBAAAJTQEAAAlOAQAACU8BAAAJUAEAAAlRAQAACVIBAAANLgUQAAAACklua1BvaW50VjEEAAAAAVgBWQ5QcmVzc3VyZUZhY3RvcglUaW1lU3RhbXAAAAAABgYLEAIAAAAAAAAAAEDFP0j7IBlQz8Q/AAAAPwAAAAAAAAAAAREAAAAQAAAA8P////+/xT9I+yAZUM/EPwAAAD9OAAAAAAAAAAESAAAAEAAAAAAAAAAAwMY/KO2DZEA9wz8AAAA/XQAAAAAAAAABEwAAABAAAAAAAAAAAEDHPyjtg2RAPcM/AAAAP10AAAAAAAAAARQAAAAQAAAAAAAAAABAyT8I3+avMKvBPwAAAD9tAAAAAAAAAAEVAAAAEAAAAPD/////v8k/+FeY1SjiwD8AAAA/bQAAAAAAAAABFgAAABAAAAAAAAAAAMDKP+jQSfsgGcA/AAAAP30AAAAAAAAAARcAAAAQAAAAAAAAAADAyz+Qk/ZBMqC+PwAAAD+MAAAAAAAAAAEYAAAAEAAAAAAAAAAAwMw/cIVZjSIOvT8AAAA/jAAAAAAAAAABGQAAABAAAAAAAAAAAEDNP1B3vNgSfLs/AAAAP5wAAAAAAAAAARoAAAAQAAAAAAAAAABAzj8waR8kA+q5PwAAAD+cAAAAAAAAAAEbAAAAEAAAAAAAAAAAQM8/MGkfJAPquT8AAAA/rAAAAAAAAAABHAAAABAAAAAAAAAAACDQPxBbgm/zV7g/AAAAP6wAAAAAAAAAAR0AAAAQAAAAAAAAAABg0D/wTOW648W2PwAAAD/LAAAAAAAAAAEeAAAAEAAAAAAAAAAAoNA/8EzluuPFtj8AAAA/ywAAAAAAAAABHwAAABAAAAD4/////x/RP/BM5brjxbY/AAAAP9sAAAAAAAAAASAAAAAQAAAAAAAAAACg0T/QPkgG1DO1PwAAAD/bAAAAAAAAAAEhAAAAEAAAAAAAAAAAINI/sDCrUcShsz8AAAA/6gAAAAAAAAABIgAAABAAAAAAAAAAAKDSP5AiDp20D7I/AAAAP+oAAAAAAAAAASMAAAAQAAAAAAAAAAAg0z+QIg6dtA+yPwAAAD/6AAAAAAAAAAEkAAAAEAAAAAAAAAAA4NM/kCIOnbQPsj8AAAA/+gAAAAAAAAABJQAAABAAAAAAAAAAAODUP5AiDp20D7I/AAAAPwoBAAAAAAAAASYAAAAQAAAAAAAAAACg1T+QIg6dtA+yPwAAAD8KAQAAAAAAAAEnAAAAEAAAAAAAAAAAoNY/kCIOnbQPsj8AAAA/GQEAAAAAAAABKAAAABAAAAAAAAAAAODXP5AiDp20D7I/AAAAPxkBAAAAAAAAASkAAAAQAAAAAAAAAADg2D+QIg6dtA+yPwAAAD8pAQAAAAAAAAEqAAAAEAAAAAAAAAAAoNk/kCIOnbQPsj8AAAA/KQEAAAAAAAABKwAAABAAAAAAAAAAAGDaP5AiDp20D7I/AAAAPzkBAAAAAAAAASwAAAAQAAAAAAAAAAAg2z+QIg6dtA+yPwAAAD85AQAAAAAAAAEtAAAAEAAAAAAAAAAAoNs/kCIOnbQPsj8AAAA/SAEAAAAAAAABLgAAABAAAAAAAAAAAGDcP5AiDp20D7I/AAAAP0gBAAAAAAAAAS8AAAAQAAAAAAAAAABg3T+QIg6dtA+yPwAAAD9YAQAAAAAAAAEwAAAAEAAAAAAAAAAA4N0/kCIOnbQPsj8AAAA/WAEAAAAAAAABMQAAABAAAAAIAAAAAKDeP5AiDp20D7I/AAAAP2cBAAAAAAAAATIAAAAQAAAAAAAAAAAg3z+QIg6dtA+yPwAAAD9nAQAAAAAAAAEzAAAAEAAAAAAAAAAAYN8/kCIOnbQPsj8AAAA/dwEAAAAAAAABNAAAABAAAAAAAAAAAKDfP5AiDp20D7I/AAAAP3cBAAAAAAAAATUAAAAQAAAAAAAAAAAQ4D+QIg6dtA+yPwAAAD+HAQAAAAAAAAE2AAAAEAAAAAAAAAAAcOA/kCIOnbQPsj8AAAA/lgEAAAAAAAABNwAAABAAAAAAAAAAALDgP5AiDp20D7I/AAAAP6YBAAAAAAAAATgAAAAQAAAA/P////8P4T+wMKtRxKGzPwAAAD+mAQAAAAAAAAE5AAAAEAAAAAQAAAAAkOE/sDCrUcShsz8AAAA/tgEAAAAAAAABOgAAABAAAAAAAAAAAPDhP7Awq1HEobM/AAAAP7YBAAAAAAAAATsAAAAQAAAAAAAAAABw4j+wMKtRxKGzPwAAAD/FAQAAAAAAAAE8AAAAEAAAAAQAAAAAEOM/8EzluuPFtj8AAAA/xQEAAAAAAAABPQAAABAAAAAEAAAAAJDjPxBbgm/zV7g/AAAAP9UBAAAAAAAAAT4AAAAQAAAAAAAAAAAw5D8waR8kA+q5PwAAAD/kAQAAAAAAAAE/AAAAEAAAAAAAAAAAsOQ/UHe82BJ8uz8AAAA/5AEAAAAAAAABQAAAABAAAAAEAAAAADDlP5CT9kEyoL4/AAAAP/QBAAAAAAAAAUEAAAAQAAAABAAAAABw5T+Qk/ZBMqC+PwAAAD/0AQAAAAAAAAFCAAAAEAAAAAAAAAAA0OU/6NBJ+yAZwD8AAAA/BAIAAAAAAAABQwAAABAAAAAAAAAAADDmP/hXmNUo4sA/AAAAPwQCAAAAAAAAAUQAAAAQAAAAAAAAAACQ5j8I3+avMKvBPwAAAD8TAgAAAAAAAAFFAAAAEAAAAAAAAAAA0OY/GGY1ijh0wj8AAAA/EwIAAAAAAAABRgAAABAAAAAEAAAAABDnPyjtg2RAPcM/AAAAPyMCAAAAAAAAAUcAAAAQAAAABAAAAADQ5z9I+yAZUM/EPwAAAD8jAgAAAAAAAAFIAAAAEAAAAAAAAAAAEOg/WIJv81eYxT8AAAA/MwIAAAAAAAABSQAAABAAAAAAAAAAAJDoP3iQDKhnKsc/AAAAPzMCAAAAAAAAAUoAAAAQAAAA/P////8P6T+Ynqlcd7zIPwAAAD9CAgAAAAAAAAFLAAAAEAAAAAQAAAAAsOk/qCX4Nn+FyT8AAAA/QgIAAAAAAAABTAAAABAAAAAAAAAAAHDqP+i648WW4Ms/AAAAP1ICAAAAAAAAAU0AAAAQAAAABAAAAAAw6z/4QTKgnqnMPwAAAD9SAgAAAAAAAAFOAAAAEAAAAAAAAAAAEOw/GFDPVK47zj8AAAA/YQIAAAAAAAABTwAAABAAAAAAAAAAANDsPzhebAm+zc8/AAAAP2ECAAAAAAAAAVAAAAAQAAAABAAAAABQ7T+kct3xYkvQPwAAAD9xAgAAAAAAAAFRAAAAEAAAAAQAAAAAsO0/LLYE3+av0D8AAAA/cQIAAAAAAAABUgAAABAAAAAEAAAAAPDtP7j5K8xqFNE/AAAAP4ECAAAAAAAAAVMAAAAQAAAAAAAAAABw7j9APVO57njRPwAAAD+BAgAAAAAAAAFUAAAAEAAAAAQAAAAAEO8/UMShk/ZB0j8AAAA/kAIAAAAAAAABVQAAABAAAAAEAAAAADDvP1DEoZP2QdI/AAAAP5ACAAAAAAAAAVYAAAAQAAAABAAAAABQ7z/YB8mAeqbSPwAAAD+gAgAAAAAAAAFXAAAAEAAAAAQAAAAAcO8/YEvwbf4K0z8AAAA/sAIAAAAAAAABWAAAABAAAAAEAAAAAHDvP+iOF1uCb9M/AAAAP8cCAAAAAAAAAVkAAAAQAAAABAAAAACw7z/8FWY1ijjUPwAAAD/HAgAAAAAAAAFaAAAAEAAAAAQAAAAAsO8/iFmNIg6d1D8AAAA/1gIAAAAAAAABWwAAABAAAAAEAAAAALDvPxCdtA+SAdU/AAAAP9YCAAAAAAAAAVwAAAAQAAAABAAAAACw7z+Y4Nv8FWbVPwAAAD/mAgAAAAAAAAFdAAAAEAAAAAQAAAAAsO8/ICQD6pnK1T8AAAA/5gIAAAAAAAABXgAAABAAAAAEAAAAANDvPzCrUcShk9Y/AAAAP/YCAAAAAAAAAV8AAAAQAAAABAAAAADQ7z9AMqCeqVzXPwAAAD/2AgAAAAAAAAFgAAAAEAAAAAQAAAAA0O8/ULnueLEl2D8AAAA/BQMAAAAAAAABYQAAABAAAAAEAAAAANDvP+iDZEA9U9k/AAAAPwUDAAAAAAAAAWIAAAAQAAAABAAAAADQ7z8AC7MaRRzaPwAAAD8VAwAAAAAAAAFjAAAAEAAAAAQAAAAA0O8/IBlQz1Su2z8AAAA/FQMAAAAAAAABZAAAABAAAAAEAAAAANDvP7jjxZbg29w/AAAAPyUDAAAAAAAAAWUAAAAQAAAABAAAAADQ7z/Y8WJL8G3ePwAAAD80AwAAAAAAAAFmAAAAEAAAAAQAAAAAkO8/xKGT9kEy4D8AAAA/NAMAAAAAAAABZwAAABAAAAAEAAAAAHDvP9Qo4tBJ++A/AAAAP0QDAAAAAAAAAWgAAAAQAAAABAAAAAAw7z/krzCrUcThPwAAAD9EAwAAAAAAAAFpAAAAEAAAAAAAAAAA8O4/vNgSfJu/4j8AAAA/UwMAAAAAAAABagAAABAAAAAAAAAAAPDuPwi+zV9hVuM/AAAAP1MDAAAAAAAAAWsAAAAQAAAAAAAAAACw7j9Uo4hDJ+3jPwAAAD9jAwAAAAAAAAFsAAAAEAAAAAAAAAAAcO4/aCrXHS+25D8AAAA/YwMAAAAAAAABbQAAABAAAAAAAAAAAHDuP7QPkgH1TOU/AAAAP3MDAAAAAAAAAW4AAAAQAAAAAAAAAAAw7j8A9UzluuPlPwAAAD9zAwAAAAAAAAFvAAAAEAAAAAAAAAAAEO4/jDh00j5I5j8AAAA/ggMAAAAAAAABcAAAABAAAAAAAAAAABDuPxR8m7/CrOY/AAAAP4IDAAAAAAAAAXEAAAAQAAAABAAAAADw7T9gYVajiEPnPwAAAD+SAwAAAAAAAAFyAAAAEAAAAAQAAAAAsO0/JAPqmcp15z8AAAA/ogMAAAAAAAABcwAAABAAAAAEAAAAALDtP+ikfZAMqOc/AAAAP6IDAAAAAAAAAXQAAAAQAAAABAAAAACw7T+sRhGHTtrnPwAAAD+xAwAAAAAAAAF1AAAAEAAAAAQAAAAAkO0/cOikfZAM6D8AAAA/sQMAAAAAAAABdgAAABAAAAAEAAAAAHDtP/grzGoUceg/AAAAP8EDAAAAAAAAAXcAAAAQAAAABAAAAABQ7T+Eb/NXmNXoPwAAAD/BAwAAAAAAAAF4AAAAEAAAAAQAAAAAMO0/hG/zV5jV6D8AAAA/0AMAAAAAAAABeQAAABAAAAAAAAAAAPDsPwyzGkUcOuk/AAAAP9ADAAAAAAAAAXoAAAAQAAAAAAAAAADQ7D+U9kEyoJ7pPwAAAD/gAwAAAAAAAAF7AAAAEAAAAAAAAAAAkOw/HDppHyQD6j8AAAA/4AMAAAAAAAABfAAAABAAAAAAAAAAADDsP2gfJAPqmeo/AAAAP/ADAAAAAAAAAX0AAAAQAAAAAAAAAAAQ7D8swbf5K8zqPwAAAD/wAwAAAAAAAAF+AAAAEAAAAAQAAAAAsOs/tATf5q8w6z8AAAA//wMAAAAAAAABfwAAABAAAAAEAAAAAHDrP3imct3xYus/AAAAP/8DAAAAAAAAAYAAAAAQAAAABAAAAABQ6z8E6pnKdcfrPwAAAD8PBAAAAAAAAAGBAAAAEAAAAAAAAAAAsOo/jC3Bt/kr7D8AAAA/DwQAAAAAAAABggAAABAAAAAAAAAAADDqPxRx6KR9kOw/AAAAPx8EAAAAAAAAAYMAAAAQAAAABAAAAABw6T8k+DZ/hVntPwAAAD8fBAAAAAAAAAGEAAAAEAAAAPz/////D+k/6JnKdceL7T8AAAA/LgQAAAAAAAABhQAAABAAAAAAAAAAAFDoPzR/hVmNIu4/AAAAPy4EAAAAAAAAAYYAAAAQAAAABAAAAACQ5z/4IBlQz1TuPwAAAD8+BAAAAAAAAAGHAAAAEAAAAAQAAAAAEOc/vMKsRhGH7j8AAAA/PgQAAAAAAAABiAAAABAAAAAAAAAAAPDmP7zCrEYRh+4/AAAAP00EAAAAAAAAAYkAAAAQAAAAAAAAAABQ5j9IBtQzlevuPwAAAD9NBAAAAAAAAAGKAAAAEAAAAAAAAAAAEOY/SAbUM5Xr7j8AAAA/XQQAAAAAAAABiwAAABAAAAAAAAAAAPDlPwyoZyrXHe8/AAAAP10EAAAAAAAAAYwAAAAQAAAABAAAAACw5T8MqGcq1x3vPwAAAD9tBAAAAAAAAAGNAAAAEAAAAAQAAAAAkOU/DKhnKtcd7z8AAAA/bQQAAAAAAAABjgAAABAAAAAEAAAAAHDlPwyoZyrXHe8/AAAAP3wEAAAAAAAAAY8AAAAQAAAABAAAAAAw5T/QSfsgGVDvPwAAAD+MBAAAAAAAAAGQAAAAEAAAAPz/////7+Q/0En7IBlQ7z8AAAA/jAQAAAAAAAABkQAAABAAAAAAAAAAAHDkP1iNIg6dtO8/AAAAP5wEAAAAAAAAAZIAAAAQAAAAAAAAAADw4z9YjSIOnbTvPwAAAD+cBAAAAAAAAAGTAAAAEAAAAPz/////7+I/WI0iDp207z8AAAA/qwQAAAAAAAABlAAAABAAAAAAAAAAABDiP1iNIg6dtO8/AAAAP6sEAAAAAAAAAZUAAAAQAAAA/P/////v4D9YjSIOnbTvPwAAAD+7BAAAAAAAAAGWAAAAEAAAAAAAAAAAoN8/WI0iDp207z8AAAA/uwQAAAAAAAABlwAAABAAAAAAAAAAAODcP1iNIg6dtO8/AAAAP8oEAAAAAAAAAZgAAAAQAAAAAAAAAACg2j9YjSIOnbTvPwAAAD/KBAAAAAAAAAGZAAAAEAAAAAAAAAAAINg/WI0iDp207z8AAAA/2gQAAAAAAAABmgAAABAAAAAAAAAAAODVP1iNIg6dtO8/AAAAP9oEAAAAAAAAAZsAAAAQAAAAAAAAAAAg1D9YjSIOnbTvPwAAAD/qBAAAAAAAAAGcAAAAEAAAAAAAAAAAINM/WI0iDp207z8AAAA/6gQAAAAAAAABnQAAABAAAAAAAAAAAKDSP1iNIg6dtO8/AAAAP/kEAAAAAAAAAZ4AAAAQAAAAAAAAAACg0T9YjSIOnbTvPwAAAD/5BAAAAAAAAAGfAAAAEAAAAPj/////H9E/WI0iDp207z8AAAA/CQUAAAAAAAABoAAAABAAAAAAAAAAAODQP1iNIg6dtO8/AAAAPwkFAAAAAAAAAaEAAAAQAAAAAAAAAACg0D9YjSIOnbTvPwAAAD84BQAAAAAAAAGiAAAAEAAAAAAAAAAAINA/lOuOF1uC7z8AAAA/RwUAAAAAAAABowAAABAAAAAAAAAAAMDOP5Trjhdbgu8/AAAAP1cFAAAAAAAAAaQAAAAQAAAAAAAAAADAzT8MqGcq1x3vPwAAAD9nBQAAAAAAAAGlAAAAEAAAAAAAAAAAwMw/SAbUM5Xr7j8AAAA/ZwUAAAAAAAABpgAAABAAAAAAAAAAAMDKP/ggGVDPVO4/AAAAP3YFAAAAAAAAAacAAAAQAAAAAAAAAABAyD9w3fFiS/DtPwAAAD92BQAAAAAAAAGoAAAAEAAAAAAAAAAAQMY/JPg2f4VZ7T8AAAA/hgUAAAAAAAABqQAAABAAAADw/////7/FP5y0D5IB9ew/AAAAP4YFAAAAAAAAAaoAAAAQAAAAAAAAAADAwz8UceikfZDsPwAAAD+WBQAAAAAAAAGrAAAAEAAAAPD/////P8I/yIstwbf56z8AAAA/lgUAAAAAAAABrAAAABAAAAAAAAAAAEDBPzxIBtQzles/AAAAP6UFAAAAAAAAAa0AAAAQAAAAAAAAAACAvz9oHyQD6pnqPwAAAD+lBQAAAAAAAAGuAAAAEAAAAOD/////f7s/0FSuO15s6T8AAAA/tQUAAAAAAAABrwAAABAAAAAAAAAAAIC4P4Rv81eY1eg/AAAAP8QFAAAAAAAAAbAAAAAQAAAAAAAAAACAtT+sRhGHTtrnPwAAAD/EBQAAAAAAAAGxAAAAEAAAAAAAAAAAgLE/2B0vtgTf5j8AAAA/1AUAAAAAAAABsgAAABAAAAAAAAAAAICwP1DaB8mAeuY/AAAAP9QFAAAAAAAAAbMAAAAQAAAAAAAAAAAArz8A9UzluuPlPwAAAD/kBQAAAAAAAAG0AAAAEAAAAAAAAAAAAKs/eLEl+DZ/5T8AAAA/5AUAAAAAAAABtQAAABAAAADA//////+mPyzMahRx6OQ/AAAAP/MFAAAAAAAAAbYAAAAQAAAAAAAAAAAAoz9Uo4hDJ+3jPwAAAD/zBQAAAAAAAAG3AAAAEAAAAAAAAAAAAJ4/CL7NX2FW4z8AAAA/AwYAAAAAAAABuAAAABAAAACA//////+RP7zYEnybv+I/AAAAPwMGAAAAAAAAAbkAAAAQAAAAgP//////kT9s81eY1SjiPwAAAD8TBgAAAAAAAAG6AAAAEAAAAAD//////4s/IA6dtA+S4T8AAAA/EwYAAAAAAAABuwAAABAAAAAAAAAAAAB4P5jKdceLLeE/AAAAPyIGAAAAAAAAAbwAAAAQAAAAAAAAAAAAeD8Qh07aB8ngPwAAAD8iBgAAAAAAAAG9AAAAEAAAAAAAAAAAAHg/iEMn7YNk4D8AAAA/MgYAAAAAAAABvgAAABAAAAAAAAAAAAB4PwAAAAAAAOA/AAAAPzIGAAAAAAAAAb8AAAAQAAAAAAAAAAAAeD9gNYo4dNLePwAAAD9BBgAAAAAAAAHAAAAAEAAAAAAAAAAAAHg/UK47XmwJ3j8AAAA/QQYAAAAAAAABwQAAABAAAAAAAAAAAAB4PzCgnqlcd9w/AAAAP1EGAAAAAAAAAcIAAAAQAAAAAAAAAAAAeD+Y1Sji0EnbPwAAAD9RBgAAAAAAAAHDAAAAEAAAAAAAAAAAAHg/YEA9U7nu2D8AAAA/YQYAAAAAAAABxAAAABAAAAAAAAAAAAB4P0AyoJ6pXNc/AAAAP2EGAAAAAAAAAcUAAAAQAAAAAAAAAAAAeD8gJAPqmcrVPwAAAD9wBgAAAAAAAAHGAAAAEAAAAAAAAAAAAHg/EJ20D5IB1T8AAAA/cAYAAAAAAAABxwAAABAAAAAAAAAAAAB4P3TSPkgG1NM/AAAAP4AGAAAAAAAAAcgAAAAQAAAAAAAAAAAAeD/YB8mAeqbSPwAAAD+ABgAAAAAAAAHJAAAAEAAAAAAAAAAAAHg/QD1Tue540T8AAAA/kAYAAAAAAAABygAAABAAAAAAAAAAAAB4P7j5K8xqFNE/AAAAP5AGAAAAAAAAAcsAAAAQAAAAAAAAAAAAeD84XmwJvs3PPwAAAD+fBgAAAAAAAAHMAAAAEAAAAAAAAAAAAHg/GFDPVK47zj8AAAA/nwYAAAAAAAABzQAAABAAAAAAAAAAAAB4PwjJgHqmcs0/AAAAP68GAAAAAAAAAc4AAAAQAAAAAP//////iz/ouuPFluDLPwAAAD+vBgAAAAAAAAHPAAAAEAAAAAD//////4s/uKxGEYdOyj8AAAA/vgYAAAAAAAAB0AAAABAAAACA//////+RP6gl+DZ/hck/AAAAP74GAAAAAAAAAdEAAAAQAAAAAAAAAAAAlj+Ynqlcd7zIPwAAAD/OBgAAAAAAAAHSAAAAEAAAAAAAAAAAAJY/iBdbgm/zxz8AAAA/zgYAAAAAAAAB0wAAABAAAAAAAAAAAACaP3iQDKhnKsc/AAAAP9cGAAAAAAAAAdQAAAAQAAAAAAAAAAAAnj9Ygm/zV5jFPwAAAD/XBgAAAAAAAAHVAAAAEAAAAAAAAAAAAKE/WIJv81eYxT8AAAA/5gYAAAAAAAAB1gAAABAAAAAAAAAAAACjP0j7IBlQz8Q/AAAAP+YGAAAAAAAAAdcAAAAQAAAAwP//////pj8o7YNkQD3DPwAAAD/2BgAAAAAAAAHYAAAAEAAAAMD//////6Y/GGY1ijh0wj8AAAA/9gYAAAAAAAAB2QAAABAAAAAAAAAAAACrP/hXmNUo4sA/AAAAPwYHAAAAAAAAAdoAAAAQAAAAAAAAAAAArz/o0En7IBnAPwAAAD8VBwAAAAAAAAHbAAAAEAAAAAAAAAAAgLE/cIVZjSIOvT8AAAA/FQcAAAAAAAAB3AAAABAAAADg/////3+zPzBpHyQD6rk/AAAAPyUHAAAAAAAAAd0AAAAQAAAAAAAAAACAtT8QW4Jv81e4PwAAAD8lBwAAAAAAAAHeAAAAEAAAAAAAAAAAgLY/0D5IBtQztT8AAAA/NAcAAAAAAAAB3wAAABAAAAAAAAAAAIC6P5AiDp20D7I/AAAAPzQHAAAAAAAAAeAAAAAQAAAAAAAAAACAuj9wFHHopH2wPwAAAD9EBwAAAAAAAAHhAAAAEAAAAOD/////f7s/cBRx6KR9sD8AAAA/RAcAAAAAAAAB4gAAABAAAAAAAAAAAIC+P2Dwbf4Ks6o/AAAAP1QHAAAAAAAAAeMAAAAQAAAAAAAAAABAwD8A1DOV646nPwAAAD9jBwAAAAAAAAHkAAAAEAAAAAAAAAAAwMA/wLf5K8xqpD8AAAA/YwcAAAAAAAAB5QAAABAAAADw/////7/BP4Cbv8KsRqE/AAAAP3MHAAAAAAAAAeYAAAAQAAAA8P////8/wj9A/gqzGkWcPwAAAD9zBwAAAAAAAAHnAAAAEAAAAAAAAAAAQMM/QP4KsxpFnD8AAAA/gwcAAAAAAAAB6AAAABAAAAAAAAAAAEDEP0D+CrMaRZw/AAAAP4MHAAAAAAAAAekAAAAQAAAAAAAAAABAxT9A/gqzGkWcPwAAAD+SBwAAAAAAAAHqAAAAEAAAAPD/////v8U/wMWW4Nv8lT8AAAA/kgcAAAAAAAAB6wAAABAAAAAAAAAAAMDGP8DFluDb/JU/AAAAP6IHAAAAAAAAAewAAAAQAAAAAAAAAADAxz+AqVx3vNiCPwAAAD+iBwAAAAAAAAHtAAAAEAAAAAAAAAAAwMg/gKlcd7zYgj8AAAA/sQcAAAAAAAAB7gAAABAAAAAAAAAAAEDJP4CpXHe82II/AAAAP8EHAAAAAAAAAe8AAAAQAAAA8P////8/yj+AqVx3vNiCPwAAAD/RBwAAAAAAAAHwAAAAEAAAAAAAAAAAwMo/gKlcd7zYgj8AAAA/0QcAAAAAAAAB8QAAABAAAAAAAAAAAMDLP4CpXHe82II/AAAAP+AHAAAAAAAAAfIAAAAQAAAAAAAAAABAzD+AqVx3vNiCPwAAAD/wBwAAAAAAAAHzAAAAEAAAAAAAAAAAwMw/gKlcd7zYgj8AAAA/8AcAAAAAAAAB9AAAABAAAAAAAAAAAEDNP4CpXHe82II/AAAAPwAIAAAAAAAAAfUAAAAQAAAAAAAAAADAzT+AqVx3vNiCPwAAAD8PCAAAAAAAAAH2AAAAEAAAAAAAAAAAwM4/gKlcd7zYgj8AAAA/HwgAAAAAAAAB9wAAABAAAAAAAAAAAEDPP4CpXHe82II/AAAAPy4IAAAAAAAAAfgAAAAQAAAAAAAAAAAg0D+AqVx3vNiCPwAAAD9OCAAAAAAAAAH5AAAAEAAAAAAAAAAAYNA/gKlcd7zYgj8AAAA/XQgAAAAAAAAB+gAAABAAAAAAAAAAAKDQP4CpXHe82II/AAAAP30IAAAAAAAAAfsAAAAQAAAAAAAAAADg0D+AqVx3vNiCPwAAAD99CAAAAAAAAAH8AAAAEAAAAPj/////H9E/gKlcd7zYgj8AAAA/jAgAAAAAAAAB/QAAABAAAAAAAAAAAGDRP4CpXHe82II/AAAAP5wIAAAAAAAAAf4AAAAQAAAAAAAAAACg0T+AqVx3vNiCPwAAAD+rCAAAAAAAAAH/AAAAEAAAAAAAAAAA4NE/gKlcd7zYgj8AAAA/qwgAAAAAAAABAAEAABAAAAAAAAAAACDSP4CpXHe82II/AAAAP8sIAAAAAAAAAQEBAAAQAAAAAAAAAABAxD9M5brjxZbgPwAAAD8AAAAAAAAAAAECAQAAEAAAAPD/////v8U/TOW648WW4D8AAAA/6gAAAAAAAAABAwEAABAAAAAAAAAAAEDGP0zluuPFluA/AAAAP+oAAAAAAAAAAQQBAAAQAAAAAAAAAADAxz9M5brjxZbgPwAAAD/6AAAAAAAAAAEFAQAAEAAAAAAAAAAAQMg/TOW648WW4D8AAAA/CgEAAAAAAAABBgEAABAAAADw/////7/JP0zluuPFluA/AAAAPwoBAAAAAAAAAQcBAAAQAAAAAAAAAABAyz9M5brjxZbgPwAAAD8ZAQAAAAAAAAEIAQAAEAAAAAAAAAAAQMw/TOW648WW4D8AAAA/GQEAAAAAAAABCQEAABAAAAAAAAAAAMDNP0zluuPFluA/AAAAPykBAAAAAAAAAQoBAAAQAAAAAAAAAADAzj9M5brjxZbgPwAAAD8pAQAAAAAAAAELAQAAEAAAAAAAAAAAQM8/TOW648WW4D8AAAA/OQEAAAAAAAABDAEAABAAAAAAAAAAAMDPP0zluuPFluA/AAAAPzkBAAAAAAAAAQ0BAAAQAAAAAAAAAAAg0D9M5brjxZbgPwAAAD9IAQAAAAAAAAEOAQAAEAAAAAAAAAAAYNA/TOW648WW4D8AAAA/SAEAAAAAAAABDwEAABAAAAAAAAAAAODQP0zluuPFluA/AAAAP1gBAAAAAAAAARABAAAQAAAAAAAAAABg0T9M5brjxZbgPwAAAD9YAQAAAAAAAAERAQAAEAAAAAAAAAAA4NE/TOW648WW4D8AAAA/ZwEAAAAAAAABEgEAABAAAAAAAAAAACDSP0zluuPFluA/AAAAP2cBAAAAAAAAARMBAAAQAAAAAAAAAABg0j9M5brjxZbgPwAAAD93AQAAAAAAAAEUAQAAEAAAAAAAAAAA4NI/TOW648WW4D8AAAA/dwEAAAAAAAABFQEAABAAAAAAAAAAAKDTP0zluuPFluA/AAAAP4cBAAAAAAAAARYBAAAQAAAAAAAAAAAg1D9M5brjxZbgPwAAAD+HAQAAAAAAAAEXAQAAEAAAAAAAAAAAoNQ/TOW648WW4D8AAAA/lgEAAAAAAAABGAEAABAAAAAAAAAAAKDVP0zluuPFluA/AAAAP5YBAAAAAAAAARkBAAAQAAAAAAAAAADg1T9M5brjxZbgPwAAAD+mAQAAAAAAAAEaAQAAEAAAAAAAAAAAYNY/TOW648WW4D8AAAA/pgEAAAAAAAABGwEAABAAAAAAAAAAAKDWP0zluuPFluA/AAAAP7YBAAAAAAAAARwBAAAQAAAAAAAAAACg1z9M5brjxZbgPwAAAD+2AQAAAAAAAAEdAQAAEAAAAAAAAAAAYNg/TOW648WW4D8AAAA/xQEAAAAAAAABHgEAABAAAAAAAAAAAKDYP0zluuPFluA/AAAAP8UBAAAAAAAAAR8BAAAQAAAAAAAAAAAg2T+IQyftg2TgPwAAAD/VAQAAAAAAAAEgAQAAEAAAAAAAAAAAYNk/iEMn7YNk4D8AAAA/1QEAAAAAAAABIQEAABAAAAAAAAAAAODZP4hDJ+2DZOA/AAAAP+QBAAAAAAAAASIBAAAQAAAAAAAAAAAg2j+IQyftg2TgPwAAAD/0AQAAAAAAAAEjAQAAEAAAAAAAAAAAoNo/iEMn7YNk4D8AAAA/9AEAAAAAAAABJAEAABAAAAAAAAAAAODaP4hDJ+2DZOA/AAAAPwQCAAAAAAAAASUBAAAQAAAAAAAAAABg2z+IQyftg2TgPwAAAD8EAgAAAAAAAAEmAQAAEAAAAAAAAAAAoNs/iEMn7YNk4D8AAAA/EwIAAAAAAAABJwEAABAAAAAAAAAAACDcP4hDJ+2DZOA/AAAAPxMCAAAAAAAAASgBAAAQAAAAAAAAAACg3D+IQyftg2TgPwAAAD8jAgAAAAAAAAEpAQAAEAAAAAAAAAAAIN0/TOW648WW4D8AAAA/IwIAAAAAAAABKgEAABAAAAAAAAAAAKDdP0zluuPFluA/AAAAPzMCAAAAAAAAASsBAAAQAAAAAAAAAAAg3j9M5brjxZbgPwAAAD9CAgAAAAAAAAEsAQAAEAAAAAgAAAAAoN4/EIdO2gfJ4D8AAAA/QgIAAAAAAAABLQEAABAAAAAAAAAAAGDfP9Qo4tBJ++A/AAAAP1ICAAAAAAAAAS4BAAAQAAAAAAAAAAAQ4D/UKOLQSfvgPwAAAD9SAgAAAAAAAAEvAQAAEAAAAAAAAAAAcOA/mMp1x4st4T8AAAA/YQIAAAAAAAABMAEAABAAAAAAAAAAALDgP1xsCb7NX+E/AAAAP2ECAAAAAAAAATEBAAAQAAAABAAAAAAw4T9cbAm+zV/hPwAAAD9xAgAAAAAAAAEyAQAAEAAAAAQAAAAAcOE/XGwJvs1f4T8AAAA/cQIAAAAAAAABMwEAABAAAAAAAAAAALDhPyAOnbQPkuE/AAAAP4ECAAAAAAAAATQBAAAQAAAAAAAAAADw4T/krzCrUcThPwAAAD+BAgAAAAAAAAE1AQAAEAAAAAAAAAAAEOI/5K8wq1HE4T8AAAA/kAIAAAAAAAABNgEAABAAAAAAAAAAAFDiP6hRxKGT9uE/AAAAP5ACAAAAAAAAATcBAAAQAAAAAAAAAACQ4j9s81eY1SjiPwAAAD+gAgAAAAAAAAE4AQAAEAAAAAAAAAAA0OI/bPNXmNUo4j8AAAA/oAIAAAAAAAABOQEAABAAAAD8/////+/iP2zzV5jVKOI/AAAAP7ACAAAAAAAAAToBAAAQAAAABAAAAABQ4z9s81eY1SjiPwAAAD+wAgAAAAAAAAE7AQAAEAAAAAQAAAAAkOM/bPNXmNUo4j8AAAA/vwIAAAAAAAABPAEAABAAAAAAAAAAANDjPzCV644XW+I/AAAAP78CAAAAAAAAAT0BAAAQAAAAAAAAAAAw5D/4Nn+FWY3iPwAAAD/PAgAAAAAAAAE+AQAAEAAAAAAAAAAAkOQ/vNgSfJu/4j8AAAA/zwIAAAAAAAABPwEAABAAAAAAAAAAANDkP7zYEnybv+I/AAAAP94CAAAAAAAAAUABAAAQAAAABAAAAAAw5T+82BJ8m7/iPwAAAD/eAgAAAAAAAAFBAQAAEAAAAAQAAAAAcOU/gHqmct3x4j8AAAA/7gIAAAAAAAABQgEAABAAAAAEAAAAALDlP4B6pnLd8eI/AAAAP+4CAAAAAAAAAUMBAAAQAAAAAAAAAADw5T+AeqZy3fHiPwAAAD/+AgAAAAAAAAFEAQAAEAAAAAAAAAAAEOY/gHqmct3x4j8AAAA//gIAAAAAAAABRQEAABAAAAAAAAAAAFDmP0QcOmkfJOM/AAAAPw0DAAAAAAAAAUYBAAAQAAAAAAAAAABw5j9EHDppHyTjPwAAAD8dAwAAAAAAAAFHAQAAEAAAAAAAAAAAsOY/RBw6aR8k4z8AAAA/HQMAAAAAAAABSAEAABAAAAAAAAAAAPDmPwi+zV9hVuM/AAAAPy0DAAAAAAAAAUkBAAAQAAAABAAAAAAw5z8Ivs1fYVbjPwAAAD88AwAAAAAAAAFKAQAAEAAAAAQAAAAAkOc/CL7NX2FW4z8AAAA/PAMAAAAAAAABSwEAABAAAAAEAAAAANDnP8xfYVajiOM/AAAAP0wDAAAAAAAAAUwBAAAQAAAAAAAAAAAw6D/MX2FWo4jjPwAAAD9MAwAAAAAAAAFNAQAAEAAAAAAAAAAAkOg/kAH1TOW64z8AAAA/VQMAAAAAAAABTgEAABAAAAAAAAAAALDoP5AB9UzluuM/AAAAP1UDAAAAAAAAAU8BAAAQAAAAAAAAAADQ6D+QAfVM5brjPwAAAD9lAwAAAAAAAAFQAQAAEAAAAAAAAAAA8Og/kAH1TOW64z8AAAA/ZQMAAAAAAAABUQEAABAAAAD8/////w/pP5AB9UzluuM/AAAAP3UDAAAAAAAAAVIBAAAQAAAABAAAAABQ6T+QAfVM5brjPwAAAD+EAwAAAAAAAAs=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MIXSHAPE" val="AAEAAAD/////AQAAAAAAAAAMAgAAAE9BdXRob3JQUFQsIFZlcnNpb249MC4xLjU3MjAuMCwgQ3VsdHVyZT1uZXV0cmFsLCBQdWJsaWNLZXlUb2tlbj0zMWJmMzg1NmFkMzY0ZTM1BQEAAAALSW5rTWF0dGVyVjEEAAAABVNjYWxlDUxpc3RgMStfaXRlbXMMTGlzdGAxK19zaXplD0xpc3RgMStfdmVyc2lvbgAEAAALF1NoYXJlZC5JbmtpbmcuSW5rQXRvbVtdAgAAAAgIAgAAALV3Dz8JAwAAAAcAAAAIAAAABwMAAAAAAQAAAAgAAAAECUlua0F0b21WMQIAAAAJBAAAAAkFAAAACQYAAAAJBwAAAAkIAAAACQkAAAAJCgAAAAoFBAAAAAtQZW5TdHJva2VWMQQAAAAKQXR0cmlidXRlcwVUcmFjZQlTdGFydFRpbWUEVHlwZQQEAAQPUGVuQXR0cmlidXRlc1YxAgAAAApJbmtUcmFjZVYxAgAAABAMQWN0aW9uVHlwZVYxAgAAAAIAAAAJCwAAAAkMAAAAqF4AAAAAAAAF8////wxBY3Rpb25UeXBlVjEBAAAAB3ZhbHVlX18ACAIAAAAAAAAAAQUAAAAEAAAACQ4AAAAJDwAAAJpsAAAAAAAAAfD////z////AAAAAAEGAAAABAAAAAkRAAAACRIAAAC1eQAAAAAAAAHt////8////wAAAAABBwAAAAQAAAAJFAAAAAkVAAAAK6EAAAAAAAAB6v////P///8AAAAAAQgAAAAEAAAACRcAAAAJGAAAAKGpAAAAAAAAAef////z////AAAAAAEJAAAABAAAAAkaAAAACRsAAABptwAAAAAAAAHk////8////wAAAAABCgAAAAQAAAAJHQAAAAkeAAAAN8AAAAAAAAAB4f////P///8AAAAABQsAAAAPUGVuQXR0cmlidXRlc1YxCgAAAAdfY29sb3JBB19jb2xvclIHX2NvbG9yRwdfY29sb3JCCkZpdFRvQ3VydmUGSGVpZ2h0Dklnbm9yZVByZXNzdXJlDUlzSGlnaGxpZ2h0ZXIFU2hhcGUFV2lkdGgAAAAAAAAAAAQAAgICAgEGAQEMQnJ1c2hTaGFwZVYxAgAAAAYCAAAA//8AAAAAAAAAAAAIQAAABeD///8MQnJ1c2hTaGFwZVYxAQAAAAd2YWx1ZV9fAAgCAAAAAQAAAAAAAAAAAAhABQwAAAAKSW5rVHJhY2VWMQMAAAANTGlzdGAxK19pdGVtcwxMaXN0YDErX3NpemUPTGlzdGAxK192ZXJzaW9uBAAAGFNoYXJlZC5JbmtpbmcuSW5rUG9pbnRbXQIAAAAICAIAAAAJIQAAAN8AAADfAAAAAQ4AAAALAAAA//8AAAAAAAAAAAAIQAAAAd7////g////AQAAAAAAAAAAAAhAAQ8AAAAMAAAACSMAAACNAAAAjQAAAAERAAAACwAAAP//AAAAAAAAAAAACEAAAAHc////4P///wEAAAAAAAAAAAAIQAESAAAADAAAAAklAAAALQAAAC0AAAABFAAAAAsAAAD//wAAAAAAAAAAAAhAAAAB2v///+D///8BAAAAAAAAAAAACEABFQAAAAwAAAAJJwAAAFUAAABVAAAAARcAAAALAAAA//8AAAAAAAAAAAAIQAAAAdj////g////AQAAAAAAAAAAAAhAARgAAAAMAAAACSkAAABbAAAAWwAAAAEaAAAACwAAAP//AAAAAAAAAAAACEAAAAHW////4P///wEAAAAAAAAAAAAIQAEbAAAADAAAAAkrAAAAYQAAAGEAAAABHQAAAAsAAAD//wAAAAAAAAAAAAhAAAAB1P///+D///8BAAAAAAAAAAAACEABHgAAAAwAAAAJLQAAAF8AAABfAAAAByEAAAAAAQAAAAABAAAECklua1BvaW50VjECAAAACS4AAAAJLwAAAAkwAAAACTEAAAAJMgAAAAkzAAAACTQAAAAJNQAAAAk2AAAACTcAAAAJOAAAAAk5AAAACToAAAAJOwAAAAk8AAAACT0AAAAJPgAAAAk/AAAACUAAAAAJQQAAAAlCAAAACUMAAAAJRAAAAAlFAAAACUYAAAAJRwAAAAlIAAAACUkAAAAJSgAAAAlLAAAACUwAAAAJTQAAAAlOAAAACU8AAAAJUAAAAAlRAAAACVIAAAAJUwAAAAlUAAAACVUAAAAJVgAAAAlXAAAACVgAAAAJWQAAAAlaAAAACVsAAAAJXAAAAAldAAAACV4AAAAJXwAAAAlgAAAACWEAAAAJYgAAAAljAAAACWQAAAAJZQAAAAlmAAAACWcAAAAJaAAAAAlpAAAACWoAAAAJawAAAAlsAAAACW0AAAAJbgAAAAlvAAAACXAAAAAJcQAAAAlyAAAACXMAAAAJdAAAAAl1AAAACXYAAAAJdwAAAAl4AAAACXkAAAAJegAAAAl7AAAACXwAAAAJfQAAAAl+AAAACX8AAAAJgAAAAAmBAAAACYIAAAAJgwAAAAmEAAAACYUAAAAJhgAAAAmHAAAACYgAAAAJiQAAAAmKAAAACYsAAAAJjAAAAAmNAAAACY4AAAAJjwAAAAmQAAAACZEAAAAJkgAAAAmTAAAACZQAAAAJlQAAAAmWAAAACZcAAAAJmAAAAAmZAAAACZoAAAAJmwAAAAmcAAAACZ0AAAAJngAAAAmfAAAACaAAAAAJoQAAAAmiAAAACaMAAAAJpAAAAAmlAAAACaYAAAAJpwAAAAmoAAAACakAAAAJqgAAAAmrAAAACawAAAAJrQAAAAmuAAAACa8AAAAJsAAAAAmxAAAACbIAAAAJswAAAAm0AAAACbUAAAAJtgAAAAm3AAAACbgAAAAJuQAAAAm6AAAACbsAAAAJvAAAAAm9AAAACb4AAAAJvwAAAAnAAAAACcEAAAAJwgAAAAnDAAAACcQAAAAJxQAAAAnGAAAACccAAAAJyAAAAAnJAAAACcoAAAAJywAAAAnMAAAACc0AAAAJzgAAAAnPAAAACdAAAAAJ0QAAAAnSAAAACdMAAAAJ1AAAAAnVAAAACdYAAAAJ1wAAAAnYAAAACdkAAAAJ2gAAAAnbAAAACdwAAAAJ3QAAAAneAAAACd8AAAAJ4AAAAAnhAAAACeIAAAAJ4wAAAAnkAAAACeUAAAAJ5gAAAAnnAAAACegAAAAJ6QAAAAnqAAAACesAAAAJ7AAAAAntAAAACe4AAAAJ7wAAAAnwAAAACfEAAAAJ8gAAAAnzAAAACfQAAAAJ9QAAAAn2AAAACfcAAAAJ+AAAAAn5AAAACfoAAAAJ+wAAAAn8AAAACf0AAAAJ/gAAAAn/AAAACQABAAAJAQEAAAkCAQAACQMBAAAJBAEAAAkFAQAACQYBAAAJBwEAAAkIAQAACQkBAAAJCgEAAAkLAQAACQwBAAANIQcjAAAAAAEAAAAAAQAABApJbmtQb2ludFYxAgAAAAkNAQAACQ4BAAAJDwEAAAkQAQAACREBAAAJEgEAAAkTAQAACRQBAAAJFQEAAAkWAQAACRcBAAAJGAEAAAkZAQAACRoBAAAJGwEAAAkcAQAACR0BAAAJHgEAAAkfAQAACSABAAAJIQEAAAkiAQAACSMBAAAJJAEAAAklAQAACSYBAAAJJwEAAAkoAQAACSkBAAAJKgEAAAkrAQAACSwBAAAJLQEAAAkuAQAACS8BAAAJMAEAAAkxAQAACTIBAAAJMwEAAAk0AQAACTUBAAAJNgEAAAk3AQAACTgBAAAJOQEAAAk6AQAACTsBAAAJPAEAAAk9AQAACT4BAAAJPwEAAAlAAQAACUEBAAAJQgEAAAlDAQAACUQBAAAJRQEAAAlGAQAACUcBAAAJSAEAAAlJAQAACUoBAAAJSwEAAAlMAQAACU0BAAAJTgEAAAlPAQAACVABAAAJUQEAAAlSAQAACVMBAAAJVAEAAAlVAQAACVYBAAAJVwEAAAlYAQAACVkBAAAJWgEAAAlbAQAACVwBAAAJXQEAAAleAQAACV8BAAAJYAEAAAlhAQAACWIBAAAJYwEAAAlkAQAACWUBAAAJZgEAAAlnAQAACWgBAAAJaQEAAAlqAQAACWsBAAAJbAEAAAltAQAACW4BAAAJbwEAAAlwAQAACXEBAAAJcgEAAAlzAQAACXQBAAAJdQEAAAl2AQAACXcBAAAJeAEAAAl5AQAACXoBAAAJewEAAAl8AQAACX0BAAAJfgEAAAl/AQAACYABAAAJgQEAAAmCAQAACYMBAAAJhAEAAAmFAQAACYYBAAAJhwEAAAmIAQAACYkBAAAJigEAAAmLAQAACYwBAAAJjQEAAAmOAQAACY8BAAAJkAEAAAmRAQAACZIBAAAJkwEAAAmUAQAACZUBAAAJlgEAAAmXAQAACZgBAAAJmQEAAA1zByUAAAAAAQAAAEAAAAAECklua1BvaW50VjECAAAACZoBAAAJmwEAAAmcAQAACZ0BAAAJngEAAAmfAQAACaABAAAJoQEAAAmiAQAACaMBAAAJpAEAAAmlAQAACaYBAAAJpwEAAAmoAQAACakBAAAJqgEAAAmrAQAACawBAAAJrQEAAAmuAQAACa8BAAAJsAEAAAmxAQAACbIBAAAJswEAAAm0AQAACbUBAAAJtgEAAAm3AQAACbgBAAAJuQEAAAm6AQAACbsBAAAJvAEAAAm9AQAACb4BAAAJvwEAAAnAAQAACcEBAAAJwgEAAAnDAQAACcQBAAAJxQEAAAnGAQAADRMHJwAAAAABAAAAgAAAAAQKSW5rUG9pbnRWMQIAAAAJxwEAAAnIAQAACckBAAAJygEAAAnLAQAACcwBAAAJzQEAAAnOAQAACc8BAAAJ0AEAAAnRAQAACdIBAAAJ0wEAAAnUAQAACdUBAAAJ1gEAAAnXAQAACdgBAAAJ2QEAAAnaAQAACdsBAAAJ3AEAAAndAQAACd4BAAAJ3wEAAAngAQAACeEBAAAJ4gEAAAnjAQAACeQBAAAJ5QEAAAnmAQAACecBAAAJ6AEAAAnpAQAACeoBAAAJ6wEAAAnsAQAACe0BAAAJ7gEAAAnvAQAACfABAAAJ8QEAAAnyAQAACfMBAAAJ9AEAAAn1AQAACfYBAAAJ9wEAAAn4AQAACfkBAAAJ+gEAAAn7AQAACfwBAAAJ/QEAAAn+AQAACf8BAAAJAAIAAAkBAgAACQICAAAJAwIAAAkEAgAACQUCAAAJBgIAAAkHAgAACQgCAAAJCQIAAAkKAgAACQsCAAAJDAIAAAkNAgAACQ4CAAAJDwIAAAkQAgAACRECAAAJEgIAAAkTAgAACRQCAAAJFQIAAAkWAgAACRcCAAAJGAIAAAkZAgAACRoCAAAJGwIAAA0rBykAAAAAAQAAAIAAAAAECklua1BvaW50VjECAAAACRwCAAAJHQIAAAkeAgAACR8CAAAJIAIAAAkhAgAACSICAAAJIwIAAAkkAgAACSUCAAAJJgIAAAknAgAACSgCAAAJKQIAAAkqAgAACSsCAAAJLAIAAAktAgAACS4CAAAJLwIAAAkwAgAACTECAAAJMgIAAAkzAgAACTQCAAAJNQIAAAk2AgAACTcCAAAJOAIAAAk5AgAACToCAAAJOwIAAAk8AgAACT0CAAAJPgIAAAk/AgAACUACAAAJQQIAAAlCAgAACUMCAAAJRAIAAAlFAgAACUYCAAAJRwIAAAlIAgAACUkCAAAJSgIAAAlLAgAACUwCAAAJTQIAAAlOAgAACU8CAAAJUAIAAAlRAgAACVICAAAJUwIAAAlUAgAACVUCAAAJVgIAAAlXAgAACVgCAAAJWQIAAAlaAgAACVsCAAAJXAIAAAldAgAACV4CAAAJXwIAAAlgAgAACWECAAAJYgIAAAljAgAACWQCAAAJZQIAAAlmAgAACWcCAAAJaAIAAAlpAgAACWoCAAAJawIAAAlsAgAACW0CAAAJbgIAAAlvAgAACXACAAAJcQIAAAlyAgAACXMCAAAJdAIAAAl1AgAACXYCAAANJQcrAAAAAAEAAACAAAAABApJbmtQb2ludFYxAgAAAAl3AgAACXgCAAAJeQIAAAl6AgAACXsCAAAJfAIAAAl9AgAACX4CAAAJfwIAAAmAAgAACYECAAAJggIAAAmDAgAACYQCAAAJhQIAAAmGAgAACYcCAAAJiAIAAAmJAgAACYoCAAAJiwIAAAmMAgAACY0CAAAJjgIAAAmPAgAACZACAAAJkQIAAAmSAgAACZMCAAAJlAIAAAmVAgAACZYCAAAJlwIAAAmYAgAACZkCAAAJmgIAAAmbAgAACZwCAAAJnQIAAAmeAgAACZ8CAAAJoAIAAAmhAgAACaICAAAJowIAAAmkAgAACaUCAAAJpgIAAAmnAgAACagCAAAJqQIAAAmqAgAACasCAAAJrAIAAAmtAgAACa4CAAAJrwIAAAmwAgAACbECAAAJsgIAAAmzAgAACbQCAAAJtQIAAAm2AgAACbcCAAAJuAIAAAm5AgAACboCAAAJuwIAAAm8AgAACb0CAAAJvgIAAAm/AgAACcACAAAJwQIAAAnCAgAACcMCAAAJxAIAAAnFAgAACcYCAAAJxwIAAAnIAgAACckCAAAJygIAAAnLAgAACcwCAAAJzQIAAAnOAgAACc8CAAAJ0AIAAAnRAgAACdICAAAJ0wIAAAnUAgAACdUCAAAJ1gIAAAnXAgAADR8HLQAAAAABAAAAgAAAAAQKSW5rUG9pbnRWMQIAAAAJ2AIAAAnZAgAACdoCAAAJ2wIAAAncAgAACd0CAAAJ3gIAAAnfAgAACeACAAAJ4QIAAAniAgAACeMCAAAJ5AIAAAnlAgAACeYCAAAJ5wIAAAnoAgAACekCAAAJ6gIAAAnrAgAACewCAAAJ7QIAAAnuAgAACe8CAAAJ8AIAAAnxAgAACfICAAAJ8wIAAAn0AgAACfUCAAAJ9gIAAAn3AgAACfgCAAAJ+QIAAAn6AgAACfsCAAAJ/AIAAAn9AgAACf4CAAAJ/wIAAAkAAwAACQEDAAAJAgMAAAkDAwAACQQDAAAJBQMAAAkGAwAACQcDAAAJCAMAAAkJAwAACQoDAAAJCwMAAAkMAwAACQ0DAAAJDgMAAAkPAwAACRADAAAJEQMAAAkSAwAACRMDAAAJFAMAAAkVAwAACRYDAAAJFwMAAAkYAwAACRkDAAAJGgMAAAkbAwAACRwDAAAJHQMAAAkeAwAACR8DAAAJIAMAAAkhAwAACSIDAAAJIwMAAAkkAwAACSUDAAAJJgMAAAknAwAACSgDAAAJKQMAAAkqAwAACSsDAAAJLAMAAAktAwAACS4DAAAJLwMAAAkwAwAACTEDAAAJMgMAAAkzAwAACTQDAAAJNQMAAAk2AwAADSEFLgAAAApJbmtQb2ludFYxBAAAAAFYAVkOUHJlc3N1cmVGYWN0b3IJVGltZVN0YW1wAAAAAAYGCxACAAAAHPhziln10j+AmPuHuX+4PwAAAD8AAAAAAAAAAAEvAAAALgAAALf3LJ43G9M/gJj7h7l/uD8AAAA/xgAAAAAAAAABMAAAAC4AAADt9p7F82bTP/CXLH/J8rc/AAAAP8YAAAAAAAAAATEAAAAuAAAAI/YQ7a+y0z/wlyx/yfK3PwAAAD/WAAAAAAAAAAEyAAAALgAAAPT0OyhKJNQ/4JaObenYtj8AAAA/1gAAAAAAAAABMwAAAC4AAADF82Zj5JXUP1CWv2T5S7Y/AAAAP+UAAAAAAAAAATQAAAAuAAAAYp2pQt/61D/AlfBbCb+1PwAAAD/lAAAAAAAAAAE1AAAALgAAAMzxA8Y6U9U/wJXwWwm/tT8AAAA/9QAAAAAAAAABNgAAAC4AAACcRqU1uIXVP8CV8FsJv7U/AAAAP/UAAAAAAAAAATcAAAAuAAAAA/F17fae1T/AlfBbCb+1PwAAAD8EAQAAAAAAAAE4AAAALgAAAGqbRqU1uNU/wJXwWwm/tT8AAAA/BAEAAAAAAAABOQAAAC4AAAAEm/+4E97VP8CV8FsJv7U/AAAAPxQBAAAAAAAAAToAAAAuAAAAoJq4zPED1j/AlfBbCb+1PwAAAD8UAQAAAAAAAAE7AAAALgAAAKFEQpgOQ9Y/wJXwWwm/tT8AAAA/JAEAAAAAAAABPAAAAC4AAACk7stjK4LWP8CV8FsJv7U/AAAAPyQBAAAAAAAAAT0AAAAuAAAAp5hVL0jB1j/AlfBbCb+1PwAAAD8zAQAAAAAAAAE+AAAALgAAABHtr7KjGdc/wJXwWwm/tT8AAAA/MwEAAAAAAAABPwAAAC4AAABG7CHaX2XXP8CV8FsJv7U/AAAAP0MBAAAAAAAAAUAAAAAuAAAASZarpXyk1z/AlfBbCb+1PwAAAD9DAQAAAAAAAAFBAAAALgAAAExANXGZ49c/wJXwWwm/tT8AAAA/UwEAAAAAAAABQgAAAC4AAADmP+6EdwnYP8CV8FsJv7U/AAAAP1MBAAAAAAAAAUMAAAAuAAAAgT+nmFUv2D/AlfBbCb+1PwAAAD9iAQAAAAAAAAFEAAAALgAAAB0/YKwzVdg/wJXwWwm/tT8AAAA/YgEAAAAAAAABRQAAAC4AAACE6TBkcm7YP8CV8FsJv7U/AAAAP3IBAAAAAAAAAUYAAAAuAAAAHunpd1CU2D/AlfBbCb+1PwAAAD9yAQAAAAAAAAFHAAAALgAAALrooosuutg/wJXwWwm/tT8AAAA/gQEAAAAAAAABSAAAAC4AAABV6FufDODYP8CV8FsJv7U/AAAAP5EBAAAAAAAAAUkAAAAuAAAA7+cUs+oF2T/AlfBbCb+1PwAAAD+RAQAAAAAAAAFKAAAALgAAAIvnzcbIK9k/wJXwWwm/tT8AAAA/oQEAAAAAAAABSwAAAC4AAAAm54baplHZP8CV8FsJv7U/AAAAP6EBAAAAAAAAAUwAAAAuAAAAWTxvNkZe2T/AlfBbCb+1PwAAAD+wAQAAAAAAAAFNAAAALgAAACiREKbDkNk/wJXwWwm/tT8AAAA/sAEAAAAAAAABTgAAAC4AAACPO+FdAqrZP8CV8FsJv7U/AAAAP8ABAAAAAAAAAU8AAAAuAAAAw5DJuaG22T/AlfBbCb+1PwAAAD/AAQAAAAAAAAFQAAAALgAAAF2Qgs1/3Nk/wJXwWwm/tT8AAAA/0AEAAAAAAAABUQAAAC4AAAAt5SM9/Q7aP1CWv2T5S7Y/AAAAP9ABAAAAAAAAAVIAAAAuAAAA/DnFrHpB2j9Qlr9k+Uu2PwAAAD/fAQAAAAAAAAFTAAAALgAAAP7jTniXgNo/4JaObenYtj8AAAA/3wEAAAAAAAABVAAAAC4AAAABjthDtL/aP+CWjm3p2LY/AAAAP+8BAAAAAAAAAVUAAAAuAAAAAjhiD9H+2j9gl1122WW3PwAAAD/vAQAAAAAAAAFWAAAALgAAANGMA39OMds/gJj7h7l/uD8AAAA//gEAAAAAAAABVwAAAC4AAAA74V0CqonbPxCZypCpDLk/AAAAP/4BAAAAAAAAAVgAAAAuAAAACTb/cSe82z8QmcqQqQy5PwAAAD8OAgAAAAAAAAFZAAAALgAAAKU1uIUF4ts/EJnKkKkMuT8AAAA/DgIAAAAAAAABWgAAAC4AAABANXGZ4wfcP6CZmZmZmbk/AAAAPx4CAAAAAAAAAVsAAAAuAAAA2jQqrcEt3D+gmZmZmZm5PwAAAD8eAgAAAAAAAAFcAAAALgAAAKqJyxw/YNw/oJmZmZmZuT8AAAA/LQIAAAAAAAABXQAAAC4AAACsM1XoW5/cPyCaaKKJJro/AAAAPy0CAAAAAAAAAV4AAAAuAAAARzMO/DnF3D/AmjerebO6PwAAAD89AgAAAAAAAAFfAAAALgAAAHuI9lfZ0dw/wJo3q3mzuj8AAAA/PQIAAAAAAAABYAAAAC4AAAAViK9rt/fcP8CaN6t5s7o/AAAAP00CAAAAAAAAAWEAAAAuAAAAsYdof5Ud3T9Amwa0aUC7PwAAAD9NAgAAAAAAAAFiAAAALgAAAOTcUNs0Kt0/QJsGtGlAuz8AAAA/XAIAAAAAAAABYwAAAC4AAABLhyGTc0PdP0CbBrRpQLs/AAAAP1wCAAAAAAAAAWQAAAAuAAAA54baplFp3T9Amwa0aUC7PwAAAD9sAgAAAAAAAAFlAAAALgAAAE4xq16Qgt0/QJsGtGlAuz8AAAA/bAIAAAAAAAABZgAAAC4AAADpMGRybqjdP0CbBrRpQLs/AAAAP3sCAAAAAAAAAWcAAAAuAAAAUNs0Kq3B3T9Amwa0aUC7PwAAAD97AgAAAAAAAAFoAAAALgAAAOza7T2L590/0JvVvFnNuz8AAAA/iwIAAAAAAAABaQAAAC4AAAC6L4+tCBreP9Cb1bxZzbs/AAAAP4sCAAAAAAAAAWoAAAAuAAAAJITpMGRy3j9gnKTFSVq8PwAAAD+bAgAAAAAAAAFrAAAALgAAAPPYiqDhpN4/8JxzzjnnvD8AAAA/mwIAAAAAAAABbAAAAC4AAAAo2PzHnfDeP/Ccc84557w/AAAAP6oCAAAAAAAAAW0AAAAuAAAAK4KGk7ov3z/wnHPOOee8PwAAAD+qAgAAAAAAAAFuAAAALgAAAMgryXK1lN8/cJ1C1yl0vT8AAAA/ugIAAAAAAAABbwAAAC4AAAD+KjuaceDfPwCeEeAZAb4/AAAAP7oCAAAAAAAAAXAAAAAuAAAAgGriMscP4D8AnhHgGQG+PwAAAD/KAgAAAAAAAAFxAAAALgAAABtqm0alNeA/kJ7g6AmOvj8AAAA/2QIAAAAAAAABcgAAAC4AAADqvjy2ImjgP5Ce4OgJjr4/AAAAP9kCAAAAAAAAAXMAAAAuAAAAhb71yQCO4D+QnuDoCY6+PwAAAD/pAgAAAAAAAAF0AAAALgAAAOxoxoE/p+A/kJ7g6AmOvj8AAAA/6QIAAAAAAAABdQAAAC4AAAC66KKLLrrgP5Ce4OgJjr4/AAAAP/gCAAAAAAAAAXYAAAAuAAAAIZNzQ23T4D+QnuDoCY6+PwAAAD/4AgAAAAAAAAF3AAAALgAAAIk9RPur7OA/kJ7g6AmOvj8AAAA/CAMAAAAAAAABeAAAAC4AAADw5xSz6gXhP5Ce4OgJjr4/AAAAPwgDAAAAAAAAAXkAAAAuAAAA8bzZGHkl4T+QnuDoCY6+PwAAAD8YAwAAAAAAAAF6AAAALgAAAFhnqtC3PuE/kJ7g6AmOvj8AAAA/GAMAAAAAAAABewAAAC4AAABaPG82Rl7hP5Ce4OgJjr4/AAAAPycDAAAAAAAAAXwAAAAuAAAA9TsoSiSE4T+QnuDoCY6+PwAAAD8nAwAAAAAAAAF9AAAALgAAAI874V0CquE/kJ7g6AmOvj8AAAA/NwMAAAAAAAABfgAAAC4AAACREKbDkMnhP5Ce4OgJjr4/AAAAPzcDAAAAAAAAAX8AAAAuAAAAxjpThb714T+QnuDoCY6+PwAAAD9HAwAAAAAAAAGAAAAALgAAAC3lIz39DuI/kJ7g6AmOvj8AAAA/RwMAAAAAAAABgQAAAC4AAAD8OcWsekHiP5Ce4OgJjr4/AAAAP1YDAAAAAAAAAYIAAAAuAAAA/Q6KEglh4j+QnuDoCY6+PwAAAD9WAwAAAAAAAAGDAAAALgAAAMxjK4KGk+I/kJ7g6AmOvj8AAAA/ZgMAAAAAAAABhAAAAC4AAAABjthDtL/iP5Ce4OgJjr4/AAAAP2YDAAAAAAAAAYUAAAAuAAAAnI2RV5Ll4j+QnuDoCY6+PwAAAD91AwAAAAAAAAGGAAAALgAAAAM4Yg/R/uI/kJ7g6AmOvj8AAAA/dQMAAAAAAAABhwAAAC4AAABq4jLHDxjjP5Ce4OgJjr4/AAAAP4UDAAAAAAAAAYgAAAAuAAAAnwzgiD1E4z+QnuDoCY6+PwAAAD+FAwAAAAAAAAGJAAAALgAAAAa3sEB8XeM/kJ7g6AmOvj8AAAA/lQMAAAAAAAABigAAAC4AAADUNo1Ka3DjP5Ce4OgJjr4/AAAAP5UDAAAAAAAAAYsAAAAuAAAAorZpVFqD4z+QnuDoCY6+PwAAAD+kAwAAAAAAAAGMAAAALgAAAG82Rl5JluM/kJ7g6AmOvj8AAAA/pAMAAAAAAAABjQAAAC4AAADW4BYWiK/jP5Ce4OgJjr4/AAAAP7QDAAAAAAAAAY4AAAAuAAAACjb/cSe84z+QnuDoCY6+PwAAAD+0AwAAAAAAAAGPAAAALgAAAD2L583GyOM/kJ7g6AmOvj8AAAA/xAMAAAAAAAABkAAAAC4AAAALC8TXtdvjP5Ce4OgJjr4/AAAAP8QDAAAAAAAAAZEAAAAuAAAAP2CsM1Xo4z+QnuDoCY6+PwAAAD/TAwAAAAAAAAGSAAAALgAAAHK1lI/09OM/kJ7g6AmOvj8AAAA/0wMAAAAAAAABkwAAAC4AAABANXGZ4wfkP5Ce4OgJjr4/AAAAP+MDAAAAAAAAAZQAAAAuAAAAdIpZ9YIU5D+QnuDoCY6+PwAAAD/jAwAAAAAAAAGVAAAALgAAAKffQVEiIeQ/kJ7g6AmOvj8AAAA/8gMAAAAAAAABlgAAAC4AAADbNCqtwS3kP5Ce4OgJjr4/AAAAP/IDAAAAAAAAAZcAAAAuAAAAD4oSCWE65D+QnuDoCY6+PwAAAD8CBAAAAAAAAAGYAAAALgAAAEPf+mQAR+Q/kJ7g6AmOvj8AAAA/EgQAAAAAAAABmQAAAC4AAADcCe8SUE3kP5Ce4OgJjr4/AAAAPyEEAAAAAAAAAZoAAAAuAAAAEF/Xbu9Z5D+QnuDoCY6+PwAAAD8hBAAAAAAAAAGbAAAALgAAAEO0v8qOZuQ/kJ7g6AmOvj8AAAA/MQQAAAAAAAABnAAAAC4AAAB3CagmLnPkP5Ce4OgJjr4/AAAAPzEEAAAAAAAAAZ0AAAAuAAAARYmEMB2G5D+QnuDoCY6+PwAAAD9BBAAAAAAAAAGeAAAALgAAABIJYToMmeQ/kJ7g6AmOvj8AAAA/QQQAAAAAAAABnwAAAC4AAABGXkmWq6XkP5Ce4OgJjr4/AAAAP1AEAAAAAAAAAaAAAAAuAAAArQgaTuq+5D+QnuDoCY6+PwAAAD9QBAAAAAAAAAGhAAAALgAAAOIyxw8Y6+Q/kJ7g6AmOvj8AAAA/YAQAAAAAAAABogAAAC4AAAAXXXTRRRflP5Ce4OgJjr4/AAAAP2AEAAAAAAAAAaMAAAAuAAAA5bEVQcNJ5T+QnuDoCY6+PwAAAD9vBAAAAAAAAAGkAAAALgAAABvcwgLxdeU/kJ7g6AmOvj8AAAA/bwQAAAAAAAABpQAAAC4AAAAbsYdof5XlP5Ce4OgJjr4/AAAAP38EAAAAAAAAAaYAAAAuAAAA6wUp2PzH5T+QnuDoCY6+PwAAAD9/BAAAAAAAAAGnAAAALgAAAB8w1pkq9OU/kJ7g6AmOvj8AAAA/jwQAAAAAAAABqAAAAC4AAABVWoNbWCDmP5Ce4OgJjr4/AAAAP48EAAAAAAAAAakAAAAuAAAA71k8bzZG5j+QnuDoCY6+PwAAAD+eBAAAAAAAAAGqAAAALgAAAL2u3d6zeOY/kJ7g6AmOvj8AAAA/ngQAAAAAAAABqwAAAC4AAABZrpbykZ7mP5Ce4OgJjr4/AAAAP64EAAAAAAAAAawAAAAuAAAAWoNbWCC+5j+QnuDoCY6+PwAAAD+uBAAAAAAAAAGtAAAALgAAAPSCFGz+4+Y/kJ7g6AmOvj8AAAA/vgQAAAAAAAABrgAAAC4AAABdLeUjPf3mP7Cffvrpp78/AAAAP74EAAAAAAAAAa8AAAAuAAAA9yyeNxsj5z8Y0KYBbRrAPwAAAD/NBAAAAAAAAAGwAAAALgAAAC1XS/lIT+c/YFAOBuVgwD8AAAA/zQQAAAAAAAABsQAAAC4AAAAuLBBf127nP2BQDgblYMA/AAAAP90EAAAAAAAAAbIAAAAuAAAAyCvJcrWU5z+o0HUKXafAPwAAAD/dBAAAAAAAAAGzAAAALgAAAJeAauIyx+c/qNB1Cl2nwD8AAAA/7AQAAAAAAAABtAAAAC4AAAD////////nP6jQdQpdp8A/AAAAP+wEAAAAAAAAAbUAAAAuAAAANSqtwS0s6D+o0HUKXafAPwAAAD/8BAAAAAAAAAG2AAAALgAAAAN/TjGrXug/qNB1Cl2nwD8AAAA//AQAAAAAAAABtwAAAC4AAAAFVBOXOX7oP6jQdQpdp8A/AAAAPwwFAAAAAAAAAbgAAAAuAAAAOX7AWGeq6D+o0HUKXafAPwAAAD8MBQAAAAAAAAG5AAAALgAAAAnTYcjk3Og/qNB1Cl2nwD8AAAA/GwUAAAAAAAABugAAAC4AAAAJqCYuc/zoP6jQdQpdp8A/AAAAPxsFAAAAAAAAAbsAAAAuAAAApKffQVEi6T+o0HUKXafAPwAAAD8rBQAAAAAAAAG8AAAALgAAAKV8pKffQek/qNB1Cl2nwD8AAAA/KwUAAAAAAAABvQAAAC4AAABz/ICxzlTpP6jQdQpdp8A/AAAAPzsFAAAAAAAAAb4AAAAuAAAAQXxdu71n6T+o0HUKXafAPwAAAD87BQAAAAAAAAG/AAAALgAAAHTRRRdddOk/qNB1Cl2nwD8AAAA/SgUAAAAAAAABwAAAAC4AAACoJi5z/IDpP6jQdQpdp8A/AAAAP0oFAAAAAAAAAcEAAAAuAAAA23sWz5uN6T+o0HUKXafAPwAAAD9aBQAAAAAAAAHCAAAALgAAAHWmCn3rk+k/qNB1Cl2nwD8AAAA/WgUAAAAAAAABwwAAAC4AAAAP0f4qO5rpP6jQdQpdp8A/AAAAP2kFAAAAAAAAAcQAAAAuAAAAqPvy2Iqg6T+o0HUKXafAPwAAAD95BQAAAAAAAAHFAAAALgAAAHd7z+J5s+k/qNB1Cl2nwD8AAAA/eQUAAAAAAAABxgAAAC4AAACq0Lc+GcDpP6jQdQpdp8A/AAAAP3kFAAAAAAAAAccAAAAuAAAA3iWgmrjM6T+o0HUKXafAPwAAAD+JBQAAAAAAAAHIAAAALgAAAEXQcFL35ek/qNB1Cl2nwD8AAAA/mAUAAAAAAAAByQAAAC4AAAB4JVmulvLpP6jQdQpdp8A/AAAAP5gFAAAAAAAAAcoAAAAuAAAA388pZtUL6j+o0HUKXafAPwAAAD+oBQAAAAAAAAHLAAAALgAAAK8ky9VSPuo/qNB1Cl2nwD8AAAA/qAUAAAAAAAABzAAAAC4AAAAWz5uNkVfqP6jQdQpdp8A/AAAAP7gFAAAAAAAAAc0AAAAuAAAAss5UoW996j+o0HUKXafAPwAAAD+4BQAAAAAAAAHOAAAALgAAAIAj9hDtr+o/qNB1Cl2nwD8AAAA/xwUAAAAAAAABzwAAAC4AAACA+Lp2e8/qP6jQdQpdp8A/AAAAP8cFAAAAAAAAAdAAAAAuAAAAg81/3Anv6j+o0HUKXafAPwAAAD/XBQAAAAAAAAHRAAAALgAAAB3NOPDnFOs/qNB1Cl2nwD8AAAA/1wUAAAAAAAAB0gAAAC4AAABT9+WxFUHrP6jQdQpdp8A/AAAAP+YFAAAAAAAAAdMAAAAuAAAAU8yqF6Rg6z+o0HUKXafAPwAAAD/mBQAAAAAAAAHUAAAALgAAAFShb30ygOs/qNB1Cl2nwD8AAAA/9gUAAAAAAAAB1QAAAC4AAAAk9hDtr7LrP6jQdQpdp8A/AAAAP/YFAAAAAAAAAdYAAAAuAAAAvvXJAI7Y6z+o0HUKXafAPwAAAD8GBgAAAAAAAAHXAAAALgAAAPQfd8K7BOw/qNB1Cl2nwD8AAAA/BgYAAAAAAAAB2AAAAC4AAACOHzDWmSrsP6jQdQpdp8A/AAAAPxUGAAAAAAAAAdkAAAAuAAAAKR/p6XdQ7D+o0HUKXafAPwAAAD8VBgAAAAAAAAHaAAAALgAAACv0rU8GcOw/qNB1Cl2nwD8AAAA/JQYAAAAAAAAB2wAAAC4AAADF82Zj5JXsP6jQdQpdp8A/AAAAPyUGAAAAAAAAAdwAAAAuAAAAYPMfd8K77D+o0HUKXafAPwAAAD81BgAAAAAAAAHdAAAALgAAAGLI5NxQ2+w/MNFEE000wT8AAAA/NQYAAAAAAAAB3gAAAC4AAABjnalC3/rsP3hRrBfFesE/AAAAP0QGAAAAAAAAAd8AAAAuAAAA/ZxiVr0g7T/A0RMcPcHBPwAAAD9EBgAAAAAAAAHgAAAALgAAAJmcG2qbRu0/wNETHD3BwT8AAAA/VAYAAAAAAAAB4QAAAC4AAAAAR+wh2l/tP8DRExw9wcE/AAAAP1QGAAAAAAAAAeIAAAAuAAAAZ/G82Rh57T/A0RMcPcHBPwAAAD9jBgAAAAAAAAHjAAAALgAAAJ0baptGpe0/SNLiJC1Owj8AAAA/YwYAAAAAAAAB5AAAAC4AAAA3Rl5JlqvtP5BSSimllMI/AAAAP3MGAAAAAAAAAeUAAAAuAAAAnvAuAdXE7T+QUkoppZTCPwAAAD9zBgAAAAAAAAHmAAAALgAAAGtwCwvE1+0/kFJKKaWUwj8AAAA/eQYAAAAAAAAB5wAAAC4AAAA48OcUs+rtP9jSsS0d28I/AAAAP3kGAAAAAAAAAegAAAAuAAAAoJq4zPED7j/Y0rEtHdvCPwAAAD+IBgAAAAAAAAHpAAAALgAAANTvoCiREO4/2NKxLR3bwj8AAAA/iAYAAAAAAAAB6gAAAC4AAAChb30ygCPuP9jSsS0d28I/AAAAP5gGAAAAAAAAAesAAAAuAAAAO5px4M8p7j/Y0rEtHdvCPwAAAD+oBgAAAAAAAAHsAAAALgAAAG7vWTxvNu4/2NKxLR3bwj8AAAA/qAYAAAAAAAAB7QAAAC4AAAA8bzZGXknuP9jSsS0d28I/AAAAP7cGAAAAAAAAAe4AAAAuAAAAb8Qeov1V7j/Y0rEtHdvCPwAAAD+3BgAAAAAAAAHvAAAALgAAAKQZB/6cYu4/2NKxLR3bwj8AAAA/xwYAAAAAAAAB8AAAAC4AAABxmeMHjHXuP9jSsS0d28I/AAAAP8cGAAAAAAAAAfEAAAAuAAAAPxnAEXuI7j/Y0rEtHdvCPwAAAD/WBgAAAAAAAAHyAAAALgAAAKbDkMm5oe4/2NKxLR3bwj8AAAA/1gYAAAAAAAAB8wAAAC4AAABzQ23TqLTuP9jSsS0d28I/AAAAP+YGAAAAAAAAAfQAAAAuAAAAdRgyOTfU7j/Y0rEtHdvCPwAAAD/mBgAAAAAAAAH1AAAALgAAAHbt9p7F8+4/2NKxLR3bwj8AAAA/9gYAAAAAAAAB9gAAAC4AAABDbdOotAbvP9jSsS0d28I/AAAAP/YGAAAAAAAAAfcAAAAuAAAAqhekYPMf7z/Y0rEtHdvCPwAAAD8FBwAAAAAAAAH4AAAALgAAAHmXgGriMu8/2NKxLR3bwj8AAAA/BQcAAAAAAAAB+QAAAC4AAABGF1100UXvP9jSsS0d28I/AAAAPxUHAAAAAAAAAfoAAAAuAAAAE5c5fsBY7z/Y0rEtHdvCPwAAAD8VBwAAAAAAAAH7AAAALgAAAK3BLSwQX+8/2NKxLR3bwj8AAAA/JQcAAAAAAAAB/AAAAC4AAADgFhaIr2vvP9jSsS0d28I/AAAAPyUHAAAAAAAAAf0AAAAuAAAAFGz+40547z/Y0rEtHdvCPwAAAD80BwAAAAAAAAH+AAAALgAAAK6W8pGefu8/2NKxLR3bwj8AAAA/RAcAAAAAAAAB/wAAAC4AAABHweY/7oTvP9jSsS0d28I/AAAAP0QHAAAAAAAAAQABAAAuAAAA4eva7T2L7z/Y0rEtHdvCPwAAAD9TBwAAAAAAAAEBAQAALgAAAHsWz5uNke8/2NKxLR3bwj8AAAA/YwcAAAAAAAABAgEAAC4AAACwa7f3LJ7vP9jSsS0d28I/AAAAP2MHAAAAAAAAAQMBAAAuAAAA48CfU8yq7z/Y0rEtHdvCPwAAAD+CBwAAAAAAAAEEAQAALgAAAH3rkwEcse8/2NKxLR3bwj8AAAA/ggcAAAAAAAABBQEAAC4AAAAXFoiva7fvP9jSsS0d28I/AAAAP6IHAAAAAAAAAQYBAAAuAAAASmtwCwvE7z+QUkoppZTCPwAAAD+iBwAAAAAAAAEHAQAALgAAAH7AWGeq0O8/kFJKKaWUwj8AAAA/wQcAAAAAAAABCAEAAC4AAAAY60wV+tbvP5BSSimllMI/AAAAP9AHAAAAAAAAAQkBAAAuAAAASkA1cZnj7z+QUkoppZTCPwAAAD/gBwAAAAAAAAEKAQAALgAAAEpANXGZ4+8/SNLiJC1Owj8AAAA/8AcAAAAAAAABCwEAAC4AAADkaikf6envP0jS4iQtTsI/AAAAPw8IAAAAAAAAAQwBAAAuAAAAGsARe4j27z8IUnsgtQfCPwAAAD8uCAAAAAAAAAENAQAALgAAAGMP0f4qO6o/uFnNm9W8yT8AAAA/AAAAAAAAAAABDgEAAC4AAAAAuRPeJaCqP7hZzZvVvMk/AAAAP30AAAAAAAAAAQ8BAAAuAAAAnWJWvSAFqz+4Wc2b1bzJPwAAAD+sAAAAAAAAAAEQAQAALgAAANi123sWz6s/uFnNm9W8yT8AAAA/rAAAAAAAAAABEQEAAC4AAAB1Xx5bETSsP3jZZZdddsk/AAAAP7sAAAAAAAAAARIBAAAuAAAAJlmulvKRrj/o2JaObenIPwAAAD+7AAAAAAAAAAETAQAALgAAAGspH+npd7A/oFgvivWiyD8AAAA/ywAAAAAAAAABFAEAAC4AAABDJueG2qaxP2DYx4V9XMg/AAAAP8sAAAAAAAAAARUBAAAuAAAAhyGTc0Ntsz8YWGCBBRbIPwAAAD/bAAAAAAAAAAEWAQAALgAAAJpx4M8pZrU/iFeReBWJxz8AAAA/2wAAAAAAAAABFwEAAC4AAAAQGOtMFfq2P0DXKXSdQsc/AAAAP+oAAAAAAAAAARgBAAAuAAAAhb71yQCOuD8AV8JvJfzGPwAAAD/qAAAAAAAAAAEZAQAALgAAAI5mHPhzirk/uNZaa621xj8AAAA/+gAAAAAAAAABGgEAAC4AAACYDkMm54a6P7jWWmuttcY/AAAAP/oAAAAAAAAAARsBAAAuAAAAcQsLxNe1uz9wVvNmNW/GPwAAAD8KAQAAAAAAAAEcAQAALgAAAKtekILNf7w/KNaLYr0oxj8AAAA/CgEAAAAAAAABHQEAAC4AAAAYXXTRRRe9PyjWi2K9KMY/AAAAPxkBAAAAAAAAAR4BAAAuAAAAg1tYIL6uvT8o1otivSjGPwAAAD8ZAQAAAAAAAAEfAQAALgAAAL6u3d6zeL4/KNaLYr0oxj8AAAA/KQEAAAAAAAABIAEAAC4AAAD4AWOdqUK/PyjWi2K9KMY/AAAAPykBAAAAAAAAASEBAAAuAAAAmir0rU8GwD8o1otivSjGPwAAAD84AQAAAAAAAAEiAQAALgAAADfUNo1Ka8A/KNaLYr0oxj8AAAA/OAEAAAAAAAABIwEAAC4AAACj0hrcwgLBP3BW82Y1b8Y/AAAAP0gBAAAAAAAAASQBAAAuAAAAQXxdu71nwT9wVvNmNW/GPwAAAD9IAQAAAAAAAAElAQAALgAAABQlEsJ0GMI/uNZaa621xj8AAAA/WAEAAAAAAAABJgEAAC4AAABPeJeAauLCP0DXKXSdQsc/AAAAP1gBAAAAAAAAAScBAAAuAAAAu3Z7z+J5wz+IV5F4FYnHPwAAAD9nAQAAAAAAAAEoAQAALgAAAPXJAI7YQ8Q/0Nf4fI3Pxz8AAAA/ZwEAAAAAAAABKQEAAC4AAADJcrWUj/TEPxhYYIEFFsg/AAAAP3cBAAAAAAAAASoBAAAuAAAABMY6U4W+xT+gWC+K9aLIPwAAAD93AQAAAAAAAAErAQAALgAAAD8ZwBF7iMY/6NiWjm3pyD8AAAA/hwEAAAAAAAABLAEAAC4AAAB6bEXQcFLHPzBZ/pLlL8k/AAAAP5YBAAAAAAAAAS0BAAAuAAAAG2qbRqU1yD9IWpykxUnKPwAAAD+WAQAAAAAAAAEuAQAALgAAACC+rt3es8g/SFqcpMVJyj8AAAA/lgEAAAAAAAABLwEAAC4AAACMvJIsV0vJP0hanKTFSco/AAAAP6YBAAAAAAAAATABAAAuAAAAkRCmw5DJyT+Q2gOpPZDKPwAAAD+mAQAAAAAAAAExAQAALgAAAGW5WspHeso/kNoDqT2Qyj8AAAA/tQEAAAAAAAABMgEAAC4AAAA4Yg/R/irLP9Baa6211so/AAAAP7UBAAAAAAAAATMBAAAuAAAA1gtSsPmPyz9gWzq2pWPLPwAAAD/FAQAAAAAAAAE0AQAALgAAAHgJqCYuc8w/qNuhuh2qyz8AAAA/xQEAAAAAAAABNQEAAC4AAAB8Xbu9Z/HMP6jbobodqss/AAAAP9UBAAAAAAAAATYBAAAuAAAA6VufDOCIzT/4Wwm/lfDLPwAAAD/VAQAAAAAAAAE3AQAALgAAAIYF4uva7c0/ONxwww03zD8AAAA/5AEAAAAAAAABOAEAAC4AAADBWGeq0LfOP8jcP8z9w8w/AAAAP+QBAAAAAAAAATkBAAAuAAAALVdL+UhPzz/I3D/M/cPMPwAAAD/0AQAAAAAAAAE6AQAALgAAAMkAjthDtM8/EF2n0HUKzT8AAAA/BAIAAAAAAAABOwEAAC4AAADOVKFvfTLQP1DdDtXtUM0/AAAAPwQCAAAAAAAAATwBAAAuAAAAaVRag1tY0D9Q3Q7V7VDNPwAAAD8TAgAAAAAAAAE9AQAALgAAADip+/LYitA/mF122WWXzT8AAAA/EwIAAAAAAAABPgEAAC4AAAAH/pxiVr3QP5hddtlll80/AAAAPyMCAAAAAAAAAT8BAAAuAAAAPP0OihIJ0T8oXkXiVSTOPwAAAD8jAgAAAAAAAAFAAQAALgAAAKZRaQ1uYdE/cN6s5s1qzj8AAAA/MgIAAAAAAAABQQEAAC4AAAAQpsOQybnRP7BeFOtFsc4/AAAAPzICAAAAAAAAAUIBAAAuAAAARqU1uIUF0j+wXhTrRbHOPwAAAD9CAgAAAAAAAAFDAQAALgAAABekYPMfd9I/+N577733zj8AAAA/QgIAAAAAAAABRAEAAC4AAADooosuuujSP4jfSvithM8/AAAAP1ICAAAAAAAAAUUBAAAuAAAAUvflsRVB0z/IX7L8JcvPPwAAAD9SAgAAAAAAAAFGAQAALgAAALtLQDVxmdM/CPCMAM8I0D8AAAA/YQIAAAAAAAABRwEAAC4AAABZ9YIUbP7TPyywwAILLNA/AAAAP2ECAAAAAAAAAUgBAAAuAAAA9p7F82Zj1D8ssMACCyzQPwAAAD9xAgAAAAAAAAFJAQAALgAAAC2eNxsjr9Q/dDAoB4Ny0D8AAAA/cQIAAAAAAAABSgEAAC4AAAAvSMHmP+7UP3QwKAeDctA/AAAAP4ECAAAAAAAAAUsBAAAuAAAAmZwbaptG1T90MCgHg3LQPwAAAD+BAgAAAAAAAAFMAQAALgAAAAPxde32ntU/dDAoB4Ny0D8AAAA/kAIAAAAAAAABTQEAAC4AAAA6mnHgzynWP7iwjwv7uNA/AAAAP5ACAAAAAAAAAU4BAAAuAAAAPUT7q+xo1j+4sI8L+7jQPwAAAD+gAgAAAAAAAAFPAQAALgAAAAuZnBtqm9Y/uLCPC/u40D8AAAA/oAIAAAAAAAABUAEAAC4AAADb7T2L583WP7iwjwv7uNA/AAAAP68CAAAAAAAAAVEBAAAuAAAARUKYDkMm1z+4sI8L+7jQPwAAAD+vAgAAAAAAAAFSAQAALgAAAK2W8pGeftc/uLCPC/u40D8AAAA/vwIAAAAAAAABUwEAAC4AAAB965MBHLHXP7iwjwv7uNA/AAAAP78CAAAAAAAAAVQBAAAuAAAATEA1cZnj1z+4sI8L+7jQPwAAAD/PAgAAAAAAAAFVAQAALgAAABqV1uAWFtg/uLCPC/u40D8AAAA/zwIAAAAAAAABVgEAAC4AAADo6XdQlEjYP7iwjwv7uNA/AAAAP94CAAAAAAAAAVcBAAAuAAAAHunpd1CU2D+4sI8L+7jQPwAAAD/eAgAAAAAAAAFYAQAALgAAAFXoW58M4Ng/uLCPC/u40D8AAAA/7gIAAAAAAAABWQEAAC4AAACL583GyCvZP7iwjwv7uNA/AAAAP+4CAAAAAAAAAVoBAAAuAAAAWTxvNkZe2T+4sI8L+7jQPwAAAD/+AgAAAAAAAAFbAQAALgAAACiREKbDkNk/uLCPC/u40D8AAAA//gIAAAAAAAABXAEAAC4AAAAqO5px4M/ZP7iwjwv7uNA/AAAAPw0DAAAAAAAAAV0BAAAuAAAAYDoMmZwb2j+4sI8L+7jQPwAAAD8NAwAAAAAAAAFeAQAALgAAADE5N9Q2jdo/uLCPC/u40D8AAAA/HQMAAAAAAAABXwEAAC4AAABq4jLHDxjbP7iwjwv7uNA/AAAAPx0DAAAAAAAAAWABAAAuAAAAO+FdAqqJ2z+4sI8L+7jQPwAAAD8sAwAAAAAAAAFhAQAALgAAAKU1uIUF4ts/uLCPC/u40D8AAAA/PAMAAAAAAAABYgEAAC4AAABD3/pkAEfcP7iwjwv7uNA/AAAAPzwDAAAAAAAAAWMBAAAuAAAArDNV6Fuf3D+U8FsJv5XQPwAAAD9MAwAAAAAAAAFkAQAALgAAAEndl8dWBN0/dDAoB4Ny0D8AAAA/TAMAAAAAAAABZQEAAC4AAAB/3AnvElDdP1Bw9ARHT9A/AAAAP1sDAAAAAAAAAWYBAAAuAAAAHIZMzg213T8ssMACCyzQPwAAAD9bAwAAAAAAAAFnAQAALgAAAIbaplFpDd4/LLDAAgss0D8AAAA/awMAAAAAAAABaAEAAC4AAADwLgHVxGXeP8hfsvwly88/AAAAP2sDAAAAAAAAAWkBAAAuAAAAJi5z/ICx3j+I30r4rYTPPwAAAD97AwAAAAAAAAFqAQAALgAAAF0t5SM9/d4/QF/j8zU+zz8AAAA/ewMAAAAAAAABawEAAC4AAADFgT+nmFXfP0Bf4/M1Ps8/AAAAP4oDAAAAAAAAAWwBAAAuAAAAyCvJcrWU3z9AX+PzNT7PPwAAAD+KAwAAAAAAAAFtAQAALgAAAP4qO5px4N8/QF/j8zU+zz8AAAA/mgMAAAAAAAABbgEAAC4AAADmP+6EdwngP0Bf4/M1Ps8/AAAAP5oDAAAAAAAAAW8BAAAuAAAAtL/KjmYc4D9AX+PzNT7PPwAAAD+pAwAAAAAAAAFwAQAALgAAAOgUs+oFKeA/QF/j8zU+zz8AAAA/qQMAAAAAAAABcQEAAC4AAAAbaptGpTXgP0Bf4/M1Ps8/AAAAP7kDAAAAAAAAAXIBAAAuAAAAtZSP9PQ74D9AX+PzNT7PPwAAAD+5AwAAAAAAAAFzAQAALgAAAIMUbP7jTuA/QF/j8zU+zz8AAAA/yQMAAAAAAAABdAEAAC4AAAC2aVRag1vgP0Bf4/M1Ps8/AAAAP8kDAAAAAAAAAXUBAAAuAAAAhOkwZHJu4D9AX+PzNT7PPwAAAD/YAwAAAAAAAAF2AQAALgAAAFJpDW5hgeA/QF/j8zU+zz8AAAA/2AMAAAAAAAABdwEAAC4AAABSPtLT76DgP/jee++9984/AAAAP+gDAAAAAAAAAXgBAAAuAAAAVBOXOX7A4D/43nvvvffOPwAAAD/oAwAAAAAAAAF5AQAALgAAAO8SUE1c5uA/+N577733zj8AAAA/+AMAAAAAAAABegEAAC4AAADw5xSz6gXhP/jee++9984/AAAAP/gDAAAAAAAAAXsBAAAuAAAA8bzZGHkl4T/43nvvvffOPwAAAD8HBAAAAAAAAAF8AQAALgAAAPKRnn4HReE/+N577733zj8AAAA/BwQAAAAAAAABfQEAAC4AAADzZmPklWThP3DerObNas4/AAAAPxcEAAAAAAAAAX4BAAAuAAAAWxE0nNR94T9w3qzmzWrOPwAAAD8XBAAAAAAAAAF/AQAALgAAAMSQybmhtuE/KF5F4lUkzj8AAAA/JgQAAAAAAAABgAEAAC4AAADEZY4fMNbhPyheReJVJM4/AAAAPyYEAAAAAAAAAYEBAAAuAAAALBBf127v4T8oXkXiVSTOPwAAAD82BAAAAAAAAAGCAQAALgAAAC3lIz39DuI/4N3d3d3dzT8AAAA/NgQAAAAAAAABgwEAAC4AAAAuuuiiiy7iP5hddtlll80/AAAAP0YEAAAAAAAAAYQBAAAuAAAAY+SVZLla4j8QXafQdQrNPwAAAD9GBAAAAAAAAAGFAQAALgAAADI5N9Q2jeI/yNw/zP3DzD8AAAA/VQQAAAAAAAABhgEAAC4AAABnY+SVZLniP8jcP8z9w8w/AAAAP1UEAAAAAAAAAYcBAAAuAAAAnI2RV5Ll4j843HDDDTfMPwAAAD9lBAAAAAAAAAGIAQAALgAAAJxiVr0gBeM/ONxwww03zD8AAAA/ZQQAAAAAAAABiQEAAC4AAACeNxsjryTjP/hbCb+V8Ms/AAAAP3UEAAAAAAAAAYoBAAAuAAAABeLr2u094z+o26G6HarLPwAAAD91BAAAAAAAAAGLAQAALgAAADoMmZwbauM/qNuhuh2qyz8AAAA/hAQAAAAAAAABjAEAAC4AAABvNkZeSZbjP2BbOralY8s/AAAAP5QEAAAAAAAAAY0BAAAuAAAACjb/cSe84z8Y29KxLR3LPwAAAD+UBAAAAAAAAAGOAQAALgAAAAsLxNe12+M/0FprrbXWyj8AAAA/owQAAAAAAAABjwEAAC4AAADZiqDhpO7jP5DaA6k9kMo/AAAAP6MEAAAAAAAAAZABAAAuAAAAQDVxmeMH5D+Q2gOpPZDKPwAAAD+zBAAAAAAAAAGRAQAALgAAAEEKNv9xJ+Q/SFqcpMVJyj8AAAA/swQAAAAAAAABkgEAAC4AAAB2NOPAn1PkP7hZzZvVvMk/AAAAP8MEAAAAAAAAAZMBAAAuAAAA3d6zeN5s5D+4Wc2b1bzJPwAAAD/DBAAAAAAAAAGUAQAALgAAABE0nNR9eeQ/eNlll112yT8AAAA/0gQAAAAAAAABlQEAAC4AAADes3jebIzkPzBZ/pLlL8k/AAAAP9IEAAAAAAAAAZYBAAAuAAAAEglhOgyZ5D8wWf6S5S/JPwAAAD/iBAAAAAAAAAGXAQAALgAAAEZeSZarpeQ/6NiWjm3pyD8AAAA/4gQAAAAAAAABmAEAAC4AAADgiD1E+6vkP+jYlo5t6cg/AAAAP/IEAAAAAAAAAZkBAAAuAAAAerMx8kqy5D/o2JaObenIPwAAAD8BBQAAAAAAAAGaAQAALgAAAITNf9wJ71I/QJDaA6k9sD8AAAA/AAAAAAAAAAABmwEAAC4AAAAwAdXEZY5fP0CQ2gOpPbA/AAAAPxAAAAAAAAAAAZwBAAAuAAAAbhqV1uAWZj9gHxf2cWGvPwAAAD/IAAAAAAAAAAGdAQAALgAAAEa0v8qOZmw/YB8X9nFhrz8AAAA/2AAAAAAAAAABngEAAC4AAABGtL/KjmZsP8iQqQyZyrA/AAAAP9gAAAAAAAAAAZ8BAAAuAAAA+XOKWfWCdD/gkUceeeSxPwAAAD/oAAAAAAAAAAGgAQAALgAAAOPAn1PMqnc/eJIWJ2lxsj8AAAA/6AAAAAAAAAABoQEAAC4AAADPDbVNo9J6PyCUg0E5GLQ/AAAAP/cAAAAAAAAAAaIBAAAuAAAA0tPvoCiRgD/AlfBbCb+1PwAAAD/3AAAAAAAAAAGjAQAALgAAAEh6+h0UJYI/UJa/ZPlLtj8AAAA/BwEAAAAAAAABpAEAAC4AAAAyxw8Y60yFP/CXLH/J8rc/AAAAPwcBAAAAAAAAAaUBAAAuAAAAqG0aldbghj8QmcqQqQy5PwAAAD8XAQAAAAAAAAGmAQAALgAAAJS6L4+tCIo/wJo3q3mzuj8AAAA/JgEAAAAAAAABpwEAAC4AAAAIYToMmZyLP0CbBrRpQLs/AAAAPyYBAAAAAAAAAagBAAAuAAAAfgdFiYQwjT9Amwa0aUC7PwAAAD82AQAAAAAAAAGpAQAALgAAAPStTwZwxI4/QJsGtGlAuz8AAAA/RQEAAAAAAAABqgEAAC4AAABvfTKAI/aQP0CbBrRpQLs/AAAAP1UBAAAAAAAAAasBAAAuAAAAqtC3PhnAkT9Amwa0aUC7PwAAAD9lAQAAAAAAAAGsAQAALgAAAOUjPf0OipI/QJsGtGlAuz8AAAA/dAEAAAAAAAABrQEAAC4AAAAgd8K7BFSTP0CbBrRpQLs/AAAAP3QBAAAAAAAAAa4BAAAuAAAAWspHevodlD9Amwa0aUC7PwAAAD+EAQAAAAAAAAGvAQAALgAAAJUdzTjw55Q/QJsGtGlAuz8AAAA/hAEAAAAAAAABsAEAAC4AAAALxNe123uWP0CbBrRpQLs/AAAAP5QBAAAAAAAAAbEBAAAuAAAAgGriMscPmD8gmmiiiSa6PwAAAD+jAQAAAAAAAAGyAQAALgAAAPYQ7a+yo5k/IJpoookmuj8AAAA/owEAAAAAAAABswEAAC4AAAAxZHJuqG2aPxCZypCpDLk/AAAAP7MBAAAAAAAAAbQBAAAuAAAAa7f3LJ43mz+AmPuHuX+4PwAAAD/CAQAAAAAAAAG1AQAALgAAAKcKfeuTAZw/4JaObenYtj8AAAA/wgEAAAAAAAABtgEAAC4AAADhXQKqicucP8CV8FsJv7U/AAAAP8IBAAAAAAAAAbcBAAAuAAAAG7GHaH+VnT8glINBORi0PwAAAD/SAQAAAAAAAAG4AQAALgAAABuxh2h/lZ0/eJIWJ2lxsj8AAAA/4gEAAAAAAAABuQEAAC4AAABXBA0ndV+eP2AfF/ZxYa8/AAAAP+IBAAAAAAAAAboBAAAuAAAAkVeS5Wopnz8gHD3B0ROsPwAAAD/xAQAAAAAAAAG7AQAALgAAAAR/TjGrXqA/sBfFelGspz8AAAA/8QEAAAAAAAABvAEAAC4AAAAEf04xq16gP3AU60WxXqQ/AAAAPwECAAAAAAAAAb0BAAAuAAAAoSiREKbDoD8wEq8i8SqiPwAAAD8BAgAAAAAAAAG+AQAALgAAAD/S0++gKKE/gBtuuOGGmz8AAAA/EQIAAAAAAAABvwEAAC4AAADcexbPm42hPyAX9nFhH5c/AAAAPxECAAAAAAAAAcABAAAuAAAA3HsWz5uNoT8AFbpOoeuUPwAAAD8gAgAAAAAAAAHBAQAALgAAAHklWa6W8qE/wBJ+K+G3kj8AAAA/IAIAAAAAAAABwgEAAC4AAAB5JVmulvKhP8AcDMrBoIw/AAAAPzACAAAAAAAAAcMBAAAuAAAAF8+bjZFXoj/AHAzKwaCMPwAAAD8wAgAAAAAAAAHEAQAALgAAABfPm42RV6I/gBiUg0E5iD8AAAA/PwIAAAAAAAABxQEAAC4AAAAXz5uNkVeiP4AfSO2B1H4/AAAAPz8CAAAAAAAAAcYBAAAuAAAAUiIhTIchoz8AGtCmAW1qPwAAAD9cAgAAAAAAAAHHAQAALgAAABuxh2h/lZ0/3D/M/cPc3z8AAAA/AAAAAAAAAAAByAEAAC4AAADhXQKqicucPwAAAAAAAOA/AAAAP8IAAAAAAAAAAckBAAAuAAAAa7f3LJ43mz8S4BkBnhHgPwAAAD/hAAAAAAAAAAHKAQAALgAAAPYQ7a+yo5k/NKBNA9o04D8AAAA/4QAAAAAAAAABywEAAC4AAAC7vWfxvNmYP0aAZwR4RuA/AAAAP/EAAAAAAAAAAcwBAAAuAAAAgGriMscPmD9YYIEFFljgPwAAAD/xAAAAAAAAAAHNAQAALgAAAEYXXXTRRZc/eiC1B1J74D8AAAA/AQEAAAAAAAABzgEAAC4AAAALxNe123uWP4wAzwjwjOA/AAAAPwEBAAAAAAAAAc8BAAAuAAAAWspHevodlD/AoBwMysHgPwAAAD8QAQAAAAAAAAHQAQAALgAAAFrKR3r6HZQ/0oA2DWjT4D8AAAA/EAEAAAAAAAAB0QEAAC4AAAAgd8K7BFSTP+RgUA4G5eA/AAAAPyABAAAAAAAAAdIBAAAuAAAA5SM9/Q6Kkj8IIYQQQgjhPwAAAD8gAQAAAAAAAAHTAQAALgAAAKrQtz4ZwJE/KuG3En4r4T8AAAA/MAEAAAAAAAAB1AEAAC4AAACq0Lc+GcCRP1Ch6xS6TuE/AAAAP08BAAAAAAAAAdUBAAAuAAAAb30ygCP2kD9ggQUWWGDhPwAAAD9PAQAAAAAAAAHWAQAALgAAAG99MoAj9pA/cmEfF/Zx4T8AAAA/TwEAAAAAAAAB1wEAAC4AAABvfTKAI/aQP4RBORiUg+E/AAAAP14BAAAAAAAAAdgBAAAuAAAAb30ygCP2kD+WIVMZMpXhPwAAAD9uAQAAAAAAAAHZAQAALgAAAG99MoAj9pA/qAFtGtCm4T8AAAA/bgEAAAAAAAAB2gEAAC4AAACq0Lc+GcCRP8rBoBwMyuE/AAAAP24BAAAAAAAAAdsBAAAuAAAAqtC3PhnAkT/+Ye4f5v7hPwAAAD+NAQAAAAAAAAHcAQAALgAAAOUjPf0OipI/EEIIIYQQ4j8AAAA/jQEAAAAAAAAB3QEAAC4AAAAgd8K7BFSTPyIiIiIiIuI/AAAAP50BAAAAAAAAAd4BAAAuAAAAWspHevodlD80AjwjwDPiPwAAAD+dAQAAAAAAAAHfAQAALgAAAAvE17Xbe5Y/NAI8I8Az4j8AAAA/rQEAAAAAAAAB4AEAAC4AAABGF1100UWXP0biVSReReI/AAAAP60BAAAAAAAAAeEBAAAuAAAAu71n8bzZmD9Wwm8l/FbiPwAAAD+8AQAAAAAAAAHiAQAALgAAADFkcm6obZo/VsJvJfxW4j8AAAA/vAEAAAAAAAAB4wEAAC4AAADhXQKqicucP2iiiSaaaOI/AAAAP8wBAAAAAAAAAeQBAAAuAAAA4V0CqonLnD96gqMnOHriPwAAAD/MAQAAAAAAAAHlAQAALgAAAFcEDSd1X54/eoKjJzh64j8AAAA/2wEAAAAAAAAB5gEAAC4AAACRV5LlaimfP3qCoyc4euI/AAAAP9sBAAAAAAAAAecBAAAuAAAAoSiREKbDoD+MYr0o1oviPwAAAD/rAQAAAAAAAAHoAQAALgAAANx7Fs+bjaE/jGK9KNaL4j8AAAA/6wEAAAAAAAAB6QEAAC4AAAAXz5uNkVeiP4xivSjWi+I/AAAAP/sBAAAAAAAAAeoBAAAuAAAAUiIhTIchoz+MYr0o1oviPwAAAD/7AQAAAAAAAAHrAQAALgAAAO/LYyuChqM/jGK9KNaL4j8AAAA/CgIAAAAAAAAB7AEAAC4AAACMdaYKfeujP4xivSjWi+I/AAAAPwoCAAAAAAAAAe0BAAAuAAAAKh/p6XdQpD+MYr0o1oviPwAAAD8aAgAAAAAAAAHuAQAALgAAAMfIK8lytaQ/jGK9KNaL4j8AAAA/GgIAAAAAAAAB7wEAAC4AAABlcm6obRqlP4xivSjWi+I/AAAAPyoCAAAAAAAAAfABAAAuAAAAn8XzZmPkpT+MYr0o1oviPwAAAD8qAgAAAAAAAAHxAQAALgAAAD1vNkZeSaY/jGK9KNaL4j8AAAA/OQIAAAAAAAAB8gEAAC4AAAB3wrsEVBOnP3qCoyc4euI/AAAAPzkCAAAAAAAAAfMBAAAuAAAAshVBw0ndpz9Wwm8l/FbiPwAAAD9JAgAAAAAAAAH0AQAALgAAALIVQcNJ3ac/NAI8I8Az4j8AAAA/WAIAAAAAAAAB9QEAAC4AAADtaMaBP6eoPxBCCCGEEOI/AAAAP2gCAAAAAAAAAfYBAAAuAAAA7WjGgT+nqD/+Ye4f5v7hPwAAAD9oAgAAAAAAAAH3AQAALgAAAO1oxoE/p6g/ysGgHAzK4T8AAAA/eAIAAAAAAAAB+AEAAC4AAADtaMaBP6eoP5YhUxkyleE/AAAAP3gCAAAAAAAAAfkBAAAuAAAA7WjGgT+nqD+EQTkYlIPhPwAAAD+HAgAAAAAAAAH6AQAALgAAAO1oxoE/p6g/UKHrFLpO4T8AAAA/hwIAAAAAAAAB+wEAAC4AAADtaMaBP6eoPxgBnhHgGeE/AAAAP5cCAAAAAAAAAfwBAAAuAAAA7WjGgT+nqD/2QGoPpPbgPwAAAD+nAgAAAAAAAAH9AQAALgAAAO1oxoE/p6g/wKAcDMrB4D8AAAA/pwIAAAAAAAAB/gEAAC4AAADtaMaBP6eoP57g6AmOnuA/AAAAP7YCAAAAAAAAAf8BAAAuAAAA7WjGgT+nqD+MAM8I8IzgPwAAAD+2AgAAAAAAAAEAAgAALgAAAFC/g6JEQqg/akCbBrRp4D8AAAA/xgIAAAAAAAABAQIAAC4AAACyFUHDSd2nP1hggQUWWOA/AAAAP9UCAAAAAAAAAQICAAAuAAAAFWz+4054pz9GgGcEeEbgPwAAAD/VAgAAAAAAAAEDAgAALgAAAHfCuwRUE6c/RoBnBHhG4D8AAAA/5QIAAAAAAAABBAIAAC4AAAB3wrsEVBOnPyTAMwI8I+A/AAAAP+UCAAAAAAAAAQUCAAAuAAAAPW82Rl5Jpj8S4BkBnhHgPwAAAD/1AgAAAAAAAAEGAgAALgAAAD1vNkZeSaY/AAAAAAAA4D8AAAA/9QIAAAAAAAABBwIAAC4AAACfxfNmY+SlPwAAAAAAAOA/AAAAPwQDAAAAAAAAAQgCAAAuAAAAn8XzZmPkpT/cP8z9w9zfPwAAAD8EAwAAAAAAAAEJAgAALgAAAAIcsYdof6U/3D/M/cPc3z8AAAA/FAMAAAAAAAABCgIAAC4AAABlcm6obRqlP9w/zP3D3N8/AAAAPxQDAAAAAAAAAQsCAAAuAAAAKh/p6XdQpD/cP8z9w9zfPwAAAD8kAwAAAAAAAAEMAgAALgAAAIx1pgp966M/uH+Y+4e53z8AAAA/MwMAAAAAAAABDQIAAC4AAADvy2MrgoajP7h/mPuHud8/AAAAPzMDAAAAAAAAAQ4CAAAuAAAAtHjebIy8oj+Yv2T5S5bfPwAAAD9DAwAAAAAAAAEPAgAALgAAABfPm42RV6I/mL9k+UuW3z8AAAA/QwMAAAAAAAABEAIAAC4AAAA/0tPvoCihP3T/MPcPc98/AAAAP1IDAAAAAAAAARECAAAuAAAAzaoXpGDznz90/zD3D3PfPwAAAD9SAwAAAAAAAAESAgAALgAAAFcEDSd1X54/dP8w9w9z3z8AAAA/YgMAAAAAAAABEwIAAC4AAADhXQKqicucP3T/MPcPc98/AAAAP2IDAAAAAAAAARQCAAAuAAAAMWRybqhtmj90/zD3D3PfPwAAAD9yAwAAAAAAAAEVAgAALgAAAPYQ7a+yo5k/dP8w9w9z3z8AAAA/cgMAAAAAAAABFgIAAC4AAACAauIyxw+YP3T/MPcPc98/AAAAP4EDAAAAAAAAARcCAAAuAAAAC8TXtdt7lj90/zD3D3PfPwAAAD+BAwAAAAAAAAEYAgAALgAAAJUdzTjw55Q/dP8w9w9z3z8AAAA/kQMAAAAAAAABGQIAAC4AAAAgd8K7BFSTP5i/ZPlLlt8/AAAAP6EDAAAAAAAAARoCAAAuAAAA5SM9/Q6Kkj+Yv2T5S5bfPwAAAD+hAwAAAAAAAAEbAgAALgAAAKrQtz4ZwJE/uH+Y+4e53z8AAAA/sAMAAAAAAAABHAIAAC4AAABlcm6obRqlP5TlL1n+kuU/AAAAPwAAAAAAAAAAAR0CAAAuAAAAZXJuqG0apT+CBRZYYIHlPwAAAD8fAAAAAAAAAAEeAgAALgAAACof6el3UKQ/ggUWWGCB5T8AAAA/LgAAAAAAAAABHwIAAC4AAADvy2MrgoajP4IFFlhggeU/AAAAPy4AAAAAAAAAASACAAAuAAAAUiIhTIchoz9wJfxWwm/lPwAAAD8+AAAAAAAAAAEhAgAALgAAABfPm42RV6I/cCX8VsJv5T8AAAA/PgAAAAAAAAABIgIAAC4AAADcexbPm42hP3Al/FbCb+U/AAAAP04AAAAAAAAAASMCAAAuAAAABH9OMateoD9MZchUhkzlPwAAAD9OAAAAAAAAAAEkAgAALgAAAM2qF6Rg858/TGXIVIZM5T8AAAA/XQAAAAAAAAABJQIAAC4AAAAbsYdof5WdPzqFrlPoOuU/AAAAP20AAAAAAAAAASYCAAAuAAAApwp965MBnD86ha5T6DrlPwAAAD9tAAAAAAAAAAEnAgAALgAAAGu39yyeN5s/KKWUUkop5T8AAAA/fQAAAAAAAAABKAIAAC4AAAD2EO2vsqOZPyillFJKKeU/AAAAP30AAAAAAAAAASkCAAAuAAAARhdddNFFlz8E5WBQDgblPwAAAD+MAAAAAAAAAAEqAgAALgAAANBwUvflsZU/BOVgUA4G5T8AAAA/nAAAAAAAAAABKwIAAC4AAACVHc048OeUPwTlYFAOBuU/AAAAP6sAAAAAAAAAASwCAAAuAAAAWspHevodlD8E5WBQDgblPwAAAD+7AAAAAAAAAAEtAgAALgAAACB3wrsEVJM/9ARHT3D05D8AAAA/uwAAAAAAAAABLgIAAC4AAACq0Lc+GcCRP+IkLU7S4uQ/AAAAP9oAAAAAAAAAAS8CAAAuAAAAb30ygCP2kD/iJC1O0uLkPwAAAD8oAQAAAAAAAAEwAgAALgAAAPStTwZwxI4/9ARHT3D05D8AAAA/OAEAAAAAAAABMQIAAC4AAAB+B0WJhDCNPwTlYFAOBuU/AAAAPzgBAAAAAAAAATICAAAuAAAAHhQlEsJ0iD8opZRSSinlPwAAAD9IAQAAAAAAAAEzAgAALgAAAB4UJRLCdIg/OoWuU+g65T8AAAA/SAEAAAAAAAABNAIAAC4AAAC+IAWb/7iDP1xF4lUkXuU/AAAAP1cBAAAAAAAAATUCAAAuAAAA0tPvoCiRgD+U5S9Z/pLlPwAAAD9XAQAAAAAAAAE2AgAALgAAALlaykd6+n0/tqVjWzq25T8AAAA/ZwEAAAAAAAABNwIAAC4AAADPDbVNo9J6P8iFfVzYx+U/AAAAP2cBAAAAAAAAATgCAAAuAAAA48CfU8yqdz/8JctfsvzlPwAAAD93AQAAAAAAAAE5AgAALgAAAPlziln1gnQ/IOb+Ye4f5j8AAAA/dwEAAAAAAAABOgIAAC4AAAANJ3VfHltxP0KmMmQqQ+Y/AAAAP4YBAAAAAAAAATsCAAAuAAAADSd1Xx5bcT94RoBnBHjmPwAAAD+GAQAAAAAAAAE8AgAALgAAAEa0v8qOZmw/iCaaaKKJ5j8AAAA/lgEAAAAAAAABPQIAAC4AAABGtL/KjmZsP6zmzWrerOY/AAAAP5YBAAAAAAAAAT4CAAAuAAAARrS/yo5mbD/ghhtuuOHmPwAAAD+lAQAAAAAAAAE/AgAALgAAAEa0v8qOZmw/BEdPcPQE5z8AAAA/pQEAAAAAAAABQAIAAC4AAABGtL/KjmZsPxYnaXGSFuc/AAAAP7UBAAAAAAAAAUECAAAuAAAARrS/yo5mbD8455xzzjnnPwAAAD+1AQAAAAAAAAFCAgAALgAAAEa0v8qOZmw/Sse2dGxL5z8AAAA/xQEAAAAAAAABQwIAAC4AAABGtL/KjmZsP26H6naobuc/AAAAP8UBAAAAAAAAAUQCAAAuAAAARrS/yo5mbD+AZwR4RoDnPwAAAD/UAQAAAAAAAAFFAgAALgAAAA0ndV8eW3E/kkceeeSR5z8AAAA/9wEAAAAAAAABRgIAAC4AAAD5c4pZ9YJ0P6QnOHqCo+c/AAAAPwcCAAAAAAAAAUcCAAAuAAAAzw21TaPSej+kJzh6gqPnPwAAAD8WAgAAAAAAAAFIAgAALgAAALlaykd6+n0/pCc4eoKj5z8AAAA/FgIAAAAAAAABSQIAAC4AAABIevodFCWCP6QnOHqCo+c/AAAAPyYCAAAAAAAAAUoCAAAuAAAAviAFm/+4gz+kJzh6gqPnPwAAAD8mAgAAAAAAAAFLAgAALgAAAB4UJRLCdIg/pCc4eoKj5z8AAAA/NQIAAAAAAAABTAIAAC4AAACUui+PrQiKP6QnOHqCo+c/AAAAPzUCAAAAAAAAAU0CAAAuAAAA9K1PBnDEjj+kJzh6gqPnPwAAAD9FAgAAAAAAAAFOAgAALgAAADUqrcEtLJA/pCc4eoKj5z8AAAA/RQIAAAAAAAABTwIAAC4AAACq0Lc+GcCRP6QnOHqCo+c/AAAAP1UCAAAAAAAAAVACAAAuAAAA5SM9/Q6Kkj+kJzh6gqPnPwAAAD9VAgAAAAAAAAFRAgAALgAAAFrKR3r6HZQ/pCc4eoKj5z8AAAA/ZAIAAAAAAAABUgIAAC4AAACVHc048OeUP5JHHnnkkec/AAAAP2QCAAAAAAAAAVMCAAAuAAAA0HBS9+WxlT+SRx555JHnPwAAAD90AgAAAAAAAAFUAgAALgAAAAvE17Xbe5Y/gGcEeEaA5z8AAAA/dAIAAAAAAAABVQIAAC4AAACAauIyxw+YP26H6naobuc/AAAAP4QCAAAAAAAAAVYCAAAuAAAAu71n8bzZmD9uh+p2qG7nPwAAAD+TAgAAAAAAAAFXAgAALgAAAPYQ7a+yo5k/XKfQdQpd5z8AAAA/kwIAAAAAAAABWAIAAC4AAAAxZHJuqG2aP1yn0HUKXec/AAAAP6MCAAAAAAAAAVkCAAAuAAAAa7f3LJ43mz9Kx7Z0bEvnPwAAAD+jAgAAAAAAAAFaAgAALgAAAKcKfeuTAZw/Sse2dGxL5z8AAAA/sgIAAAAAAAABWwIAAC4AAACnCn3rkwGcPzjnnHPOOec/AAAAP7ICAAAAAAAAAVwCAAAuAAAA4V0CqonLnD8mB4NyMCjnPwAAAD/CAgAAAAAAAAFdAgAALgAAAFcEDSd1X54/FidpcZIW5z8AAAA/0gIAAAAAAAABXgIAAC4AAABXBA0ndV+eP/JmNW9W8+Y/AAAAP+ECAAAAAAAAAV8CAAAuAAAAkVeS5Wopnz/QpgFtGtDmPwAAAD/hAgAAAAAAAAFgAgAALgAAAM2qF6Rg858/vsbna3y+5j8AAAA/8QIAAAAAAAABYQIAAC4AAAChKJEQpsOgP3hGgGcEeOY/AAAAP/ECAAAAAAAAAWICAAAuAAAAoSiREKbDoD9CpjJkKkPmPwAAAD8BAwAAAAAAAAFjAgAALgAAAKEokRCmw6A/MsYYY4wx5j8AAAA/AQMAAAAAAAABZAIAAC4AAAChKJEQpsOgPw4G5WBQDuY/AAAAPxADAAAAAAAAAWUCAAAuAAAAP9LT76AooT/aZZdddtnlPwAAAD8QAwAAAAAAAAFmAgAALgAAAD/S0++gKKE/yIV9XNjH5T8AAAA/IAMAAAAAAAABZwIAAC4AAADcexbPm42hP6TFSVqcpOU/AAAAPyADAAAAAAAAAWgCAAAuAAAA3HsWz5uNoT+CBRZYYIHlPwAAAD8vAwAAAAAAAAFpAgAALgAAANx7Fs+bjaE/XEXiVSRe5T8AAAA/LwMAAAAAAAABagIAAC4AAAB5JVmulvKhP0xlyFSGTOU/AAAAPz8DAAAAAAAAAWsCAAAuAAAAeSVZrpbyoT8opZRSSinlPwAAAD8/AwAAAAAAAAFsAgAALgAAAHklWa6W8qE/BOVgUA4G5T8AAAA/TwMAAAAAAAABbQIAAC4AAAAXz5uNkVeiP+IkLU7S4uQ/AAAAP14DAAAAAAAAAW4CAAAuAAAAF8+bjZFXoj/QRBNNNNHkPwAAAD9eAwAAAAAAAAFvAgAALgAAALR43myMvKI/roTfSvit5D8AAAA/bgMAAAAAAAABcAIAAC4AAAC0eN5sjLyiP4rEq0i8iuQ/AAAAP24DAAAAAAAAAXECAAAuAAAAtHjebIy8oj9oBHhGgGfkPwAAAD9+AwAAAAAAAAFyAgAALgAAALR43myMvKI/ViReReJV5D8AAAA/jQMAAAAAAAABcwIAAC4AAAC0eN5sjLyiP0REREREROQ/AAAAP50DAAAAAAAAAXQCAAAuAAAAtHjebIy8oj8yZCpDpjLkPwAAAD+dAwAAAAAAAAF1AgAALgAAAFIiIUyHIaM/IIQQQggh5D8AAAA/rAMAAAAAAAABdgIAAC4AAABSIiFMhyGjP/7D3D/M/eM/AAAAP7wDAAAAAAAAAXcCAAAuAAAAjHWmCn3roz+kJzh6gqPnPwAAAD8AAAAAAAAAAAF4AgAALgAAAO/LYyuChqM/pCc4eoKj5z8AAAA/LwAAAAAAAAABeQIAAC4AAAC0eN5sjLyiP6QnOHqCo+c/AAAAPy8AAAAAAAAAAXoCAAAuAAAAtHjebIy8oj+2B1J7ILXnPwAAAD8+AAAAAAAAAAF7AgAALgAAABfPm42RV6I/tgdSeyC15z8AAAA/PgAAAAAAAAABfAIAAC4AAADcexbPm42hP8bna3y+xuc/AAAAP04AAAAAAAAAAX0CAAAuAAAAP9LT76AooT/G52t8vsbnPwAAAD9eAAAAAAAAAAF+AgAALgAAAD/S0++gKKE/2MeFfVzY5z8AAAA/bQAAAAAAAAABfwIAAC4AAAChKJEQpsOgP9jHhX1c2Oc/AAAAP20AAAAAAAAAAYACAAAuAAAAzaoXpGDznz/Yx4V9XNjnPwAAAD99AAAAAAAAAAGBAgAALgAAAJFXkuVqKZ8/6qeffvrp5z8AAAA/fQAAAAAAAAABggIAAC4AAABXBA0ndV+eP/yHuX+Y++c/AAAAP4wAAAAAAAAAAYMCAAAuAAAAG7GHaH+VnT/8h7l/mPvnPwAAAD+cAAAAAAAAAAGEAgAALgAAAGu39yyeN5s/HkjtgdQe6D8AAAA/nAAAAAAAAAABhQIAAC4AAAAxZHJuqG2aPzAoB4NyMOg/AAAAP6wAAAAAAAAAAYYCAAAuAAAAu71n8bzZmD9CCCGEEELoPwAAAD+sAAAAAAAAAAGHAgAALgAAAEYXXXTRRZc/QgghhBBC6D8AAAA/yAAAAAAAAAABiAIAAC4AAACVHc048OeUP3aobofqdug/AAAAP8gAAAAAAAAAAYkCAAAuAAAAWspHevodlD92qG6H6nboPwAAAD/YAAAAAAAAAAGKAgAALgAAADUqrcEtLJA/qki8isSr6D8AAAA/6AAAAAAAAAABiwIAAC4AAAD0rU8GcMSOP7wo1otiveg/AAAAP+gAAAAAAAAAAYwCAAAuAAAAfgdFiYQwjT+8KNaLYr3oPwAAAD/oAAAAAAAAAAGNAgAALgAAAAhhOgyZnIs/zgjwjADP6D8AAAA/9wAAAAAAAAABjgIAAC4AAACUui+PrQiKP+DoCY6e4Og/AAAAP/cAAAAAAAAAAY8CAAAuAAAAMscPGOtMhT8CqT2Q2gPpPwAAAD8HAQAAAAAAAAGQAgAALgAAAEh6+h0UJYI/FIlXkXgV6T8AAAA/FgEAAAAAAAABkQIAAC4AAABIevodFCWCPyZpcZIWJ+k/AAAAPxYBAAAAAAAAAZICAAAuAAAA0tPvoCiRgD8maXGSFifpPwAAAD8mAQAAAAAAAAGTAgAALgAAANLT76AokYA/OEmLk7Q46T8AAAA/JgEAAAAAAAABlAIAAC4AAAC5WspHevp9P0gppZRSSuk/AAAAPzYBAAAAAAAAAZUCAAAuAAAAzw21TaPSej9aCb+V8FvpPwAAAD9FAQAAAAAAAAGWAgAALgAAAOPAn1PMqnc/Wgm/lfBb6T8AAAA/RQEAAAAAAAABlwIAAC4AAADjwJ9TzKp3P2zp2JaObek/AAAAP1UBAAAAAAAAAZgCAAAuAAAA48CfU8yqdz9+yfKXLH/pPwAAAD9lAQAAAAAAAAGZAgAALgAAAOPAn1PMqnc/kKkMmcqQ6T8AAAA/ZQEAAAAAAAABmgIAAC4AAADjwJ9TzKp3P6KJJppoouk/AAAAP3QBAAAAAAAAAZsCAAAuAAAA48CfU8yqdz+0aUCbBrTpPwAAAD+EAQAAAAAAAAGcAgAALgAAAOPAn1PMqnc/xklanKTF6T8AAAA/hAEAAAAAAAABnQIAAC4AAADjwJ9TzKp3P9gpdJ1C1+k/AAAAP5MBAAAAAAAAAZ4CAAAuAAAA48CfU8yqdz/oCY6e4OjpPwAAAD+jAQAAAAAAAAGfAgAALgAAAOPAn1PMqnc/+umnn3766T8AAAA/owEAAAAAAAABoAIAAC4AAADPDbVNo9J6P/rpp59++uk/AAAAP7MBAAAAAAAAAaECAAAuAAAAuVrKR3r6fT/66aeffvrpPwAAAD+zAQAAAAAAAAGiAgAALgAAANLT76AokYA/+umnn3766T8AAAA/wgEAAAAAAAABowIAAC4AAAC+IAWb/7iDPwzKwaAcDOo/AAAAP8IBAAAAAAAAAaQCAAAuAAAAqG0aldbghj8MysGgHAzqPwAAAD/SAQAAAAAAAAGlAgAALgAAAB4UJRLCdIg/DMrBoBwM6j8AAAA/0gEAAAAAAAABpgIAAC4AAAAeFCUSwnSIPx6q26G6Heo/AAAAP+IBAAAAAAAAAacCAAAuAAAACGE6DJmciz8wivWiWC/qPwAAAD/iAQAAAAAAAAGoAgAALgAAAH4HRYmEMI0/MIr1olgv6j8AAAA/8QEAAAAAAAABqQIAAC4AAAA1Kq3BLSyQPzCK9aJYL+o/AAAAP/EBAAAAAAAAAaoCAAAuAAAAqtC3PhnAkT9Aag+k9kDqPwAAAD8BAgAAAAAAAAGrAgAALgAAACB3wrsEVJM/QGoPpPZA6j8AAAA/AQIAAAAAAAABrAIAAC4AAABaykd6+h2UP0BqD6T2QOo/AAAAPxACAAAAAAAAAa0CAAAuAAAAC8TXtdt7lj9SSimllFLqPwAAAD8QAgAAAAAAAAGuAgAALgAAALu9Z/G82Zg/UkoppZRS6j8AAAA/IAIAAAAAAAABrwIAAC4AAAAxZHJuqG2aP3YKXafQdeo/AAAAPyACAAAAAAAAAbACAAAuAAAApwp965MBnD92Cl2n0HXqPwAAAD8wAgAAAAAAAAGxAgAALgAAABuxh2h/lZ0/dgpdp9B16j8AAAA/PwIAAAAAAAABsgIAAC4AAACRV5LlaimfP3YKXafQdeo/AAAAPz8CAAAAAAAAAbMCAAAuAAAABH9OMateoD92Cl2n0HXqPwAAAD9PAgAAAAAAAAG0AgAALgAAAKEokRCmw6A/dgpdp9B16j8AAAA/TwIAAAAAAAABtQIAAC4AAADcexbPm42hP3YKXafQdeo/AAAAP18CAAAAAAAAAbYCAAAuAAAAeSVZrpbyoT92Cl2n0HXqPwAAAD9fAgAAAAAAAAG3AgAALgAAABfPm42RV6I/dgpdp9B16j8AAAA/bgIAAAAAAAABuAIAAC4AAABSIiFMhyGjP3YKXafQdeo/AAAAP24CAAAAAAAAAbkCAAAuAAAA78tjK4KGoz92Cl2n0HXqPwAAAD9+AgAAAAAAAAG6AgAALgAAACof6el3UKQ/dgpdp9B16j8AAAA/jQIAAAAAAAABuwIAAC4AAADHyCvJcrWkP3YKXafQdeo/AAAAP50CAAAAAAAAAbwCAAAuAAAAx8gryXK1pD9kKkOmMmTqPwAAAD+dAgAAAAAAAAG9AgAALgAAAAIcsYdof6U/ZCpDpjJk6j8AAAA/rQIAAAAAAAABvgIAAC4AAAA9bzZGXkmmP0BqD6T2QOo/AAAAP7wCAAAAAAAAAb8CAAAuAAAA2hh5JVmupj9Aag+k9kDqPwAAAD/MAgAAAAAAAAHAAgAALgAAAHfCuwRUE6c/MIr1olgv6j8AAAA/6AIAAAAAAAABwQIAAC4AAAAVbP7jTninPzCK9aJYL+o/AAAAPwcDAAAAAAAAAcICAAAuAAAAFWz+4054pz8eqtuhuh3qPwAAAD82AwAAAAAAAAHDAgAALgAAALIVQcNJ3ac/Hqrbobod6j8AAAA/RQMAAAAAAAABxAIAAC4AAABQv4OiREKoPx6q26G6Heo/AAAAP1UDAAAAAAAAAcUCAAAuAAAAUL+DokRCqD8MysGgHAzqPwAAAD9VAwAAAAAAAAHGAgAALgAAAFC/g6JEQqg/2Cl0nULX6T8AAAA/ZQMAAAAAAAABxwIAAC4AAABQv4OiREKoP8ZJWpykxek/AAAAP2UDAAAAAAAAAcgCAAAuAAAAUL+DokRCqD+QqQyZypDpPwAAAD90AwAAAAAAAAHJAgAALgAAAFC/g6JEQqg/bOnYlo5t6T8AAAA/dAMAAAAAAAABygIAAC4AAABQv4OiREKoP1oJv5XwW+k/AAAAP4QDAAAAAAAAAcsCAAAuAAAAUL+DokRCqD9IKaWUUkrpPwAAAD+TAwAAAAAAAAHMAgAALgAAAFC/g6JEQqg/JmlxkhYn6T8AAAA/kwMAAAAAAAABzQIAAC4AAABQv4OiREKoPwKpPZDaA+k/AAAAP6MDAAAAAAAAAc4CAAAuAAAAUL+DokRCqD/yyCOPPPLoPwAAAD+jAwAAAAAAAAHPAgAALgAAALIVQcNJ3ac/4OgJjp7g6D8AAAA/wgMAAAAAAAAB0AIAAC4AAACyFUHDSd2nP7wo1otiveg/AAAAP8IDAAAAAAAAAdECAAAuAAAAshVBw0ndpz+qSLyKxKvoPwAAAD/CAwAAAAAAAAHSAgAALgAAALIVQcNJ3ac/mmiiiSaa6D8AAAA/0gMAAAAAAAAB0wIAAC4AAACyFUHDSd2nP4iIiIiIiOg/AAAAP9IDAAAAAAAAAdQCAAAuAAAAFWz+4054pz92qG6H6nboPwAAAD/xAwAAAAAAAAHVAgAALgAAAHfCuwRUE6c/ZMhUhkxl6D8AAAA/8QMAAAAAAAAB1gIAAC4AAAB3wrsEVBOnP1ToOoWuU+g/AAAAPxAEAAAAAAAAAdcCAAAuAAAAd8K7BFQTpz8wKAeDcjDoPwAAAD8QBAAAAAAAAAHYAgAALgAAACof6el3UKQ/jG3p2JaO7T8AAAA/AAAAAAAAAAAB2QIAAC4AAADvy2MrgoajP4xt6diWju0/AAAAPx8AAAAAAAAAAdoCAAAuAAAAUiIhTIchoz+MbenYlo7tPwAAAD8uAAAAAAAAAAHbAgAALgAAAHklWa6W8qE/jG3p2JaO7T8AAAA/LgAAAAAAAAAB3AIAAC4AAAA/0tPvoCihP4xt6diWju0/AAAAP04AAAAAAAAAAd0CAAAuAAAAoSiREKbDoD+MbenYlo7tPwAAAD9OAAAAAAAAAAHeAgAALgAAAAR/TjGrXqA/jG3p2JaO7T8AAAA/TgAAAAAAAAAB3wIAAC4AAADNqhekYPOfP4xt6diWju0/AAAAP14AAAAAAAAAAeACAAAuAAAAkVeS5Wopnz+MbenYlo7tPwAAAD9eAAAAAAAAAAHhAgAALgAAAFcEDSd1X54/nk0D2jSg7T8AAAA/fQAAAAAAAAAB4gIAAC4AAAAbsYdof5WdP55NA9o0oO0/AAAAP40AAAAAAAAAAeMCAAAuAAAA4V0CqonLnD+eTQPaNKDtPwAAAD+cAAAAAAAAAAHkAgAALgAAAKcKfeuTAZw/nk0D2jSg7T8AAAA/rAAAAAAAAAAB5QIAAC4AAACnCn3rkwGcP7AtHdvSse0/AAAAP6wAAAAAAAAAAeYCAAAuAAAAa7f3LJ43mz+wLR3b0rHtPwAAAD/bAAAAAAAAAAHnAgAALgAAADFkcm6obZo/xA033HDD7T8AAAA/+gAAAAAAAAAB6AIAAC4AAAD2EO2vsqOZP+bNat6s5u0/AAAAPwoBAAAAAAAAAekCAAAuAAAAu71n8bzZmD/mzWrerObtPwAAAD8ZAQAAAAAAAAHqAgAALgAAAIBq4jLHD5g/+K2E30r47T8AAAA/GQEAAAAAAAAB6wIAAC4AAAALxNe123uWPxxuuOGGG+4/AAAAPykBAAAAAAAAAewCAAAuAAAAlR3NOPDnlD8+Luzjwj7uPwAAAD85AQAAAAAAAAHtAgAALgAAAFrKR3r6HZQ/UA4G5WBQ7j8AAAA/OQEAAAAAAAAB7gIAAC4AAAAgd8K7BFSTP3LOOeecc+4/AAAAP0gBAAAAAAAAAe8CAAAuAAAAqtC3PhnAkT9yzjnnnHPuPwAAAD9IAQAAAAAAAAHwAgAALgAAAKrQtz4ZwJE/hK5T6DqF7j8AAAA/WAEAAAAAAAAB8QIAAC4AAAA1Kq3BLSyQP5aObenYlu4/AAAAP1gBAAAAAAAAAfICAAAuAAAANSqtwS0skD+obofqdqjuPwAAAD9oAQAAAAAAAAHzAgAALgAAAPStTwZwxI4/qG6H6nao7j8AAAA/aAEAAAAAAAAB9AIAAC4AAAD0rU8GcMSOP8ouu+yyy+4/AAAAP3cBAAAAAAAAAfUCAAAuAAAACGE6DJmciz/cDtXtUN3uPwAAAD+HAQAAAAAAAAH2AgAALgAAAAhhOgyZnIs/AM8I8IwA7z8AAAA/lgEAAAAAAAAB9wIAAC4AAAAIYToMmZyLPxCvIvEqEu8/AAAAP6YBAAAAAAAAAfgCAAAuAAAACGE6DJmciz8ijzzyyCPvPwAAAD+mAQAAAAAAAAH5AgAALgAAAAhhOgyZnIs/NG9W82Y17z8AAAA/tgEAAAAAAAAB+gIAAC4AAAAIYToMmZyLP0ZPcPQER+8/AAAAP8UBAAAAAAAAAfsCAAAuAAAACGE6DJmciz9YL4r1oljvPwAAAD/FAQAAAAAAAAH8AgAALgAAAAhhOgyZnIs/aA+k9kBq7z8AAAA/1QEAAAAAAAAB/QIAAC4AAAAIYToMmZyLP3rvvffee+8/AAAAP+UBAAAAAAAAAf4CAAAuAAAACGE6DJmciz+Mz9f4fI3vPwAAAD/0AQAAAAAAAAH/AgAALgAAAH4HRYmEMI0/jM/X+HyN7z8AAAA/9AEAAAAAAAABAAMAAC4AAAD0rU8GcMSOP56v8fkan+8/AAAAPwQCAAAAAAAAAQEDAAAuAAAANSqtwS0skD+er/H5Gp/vPwAAAD8EAgAAAAAAAAECAwAALgAAAKrQtz4ZwJE/nq/x+Rqf7z8AAAA/EwIAAAAAAAABAwMAAC4AAADlIz39DoqSP56v8fkan+8/AAAAPxMCAAAAAAAAAQQDAAAuAAAAWspHevodlD+ujwv7uLDvPwAAAD8jAgAAAAAAAAEFAwAALgAAANBwUvflsZU/ro8L+7iw7z8AAAA/IwIAAAAAAAABBgMAAC4AAADQcFL35bGVP8BvJfxWwu8/AAAAPzMCAAAAAAAAAQcDAAAuAAAAgGriMscPmD/AbyX8VsLvPwAAAD8zAgAAAAAAAAEIAwAALgAAALu9Z/G82Zg/1E8//fTT7z8AAAA/QgIAAAAAAAABCQMAAC4AAAD2EO2vsqOZP9RPP/300+8/AAAAP0ICAAAAAAAAAQoDAAAuAAAAMWRybqhtmj/UTz/99NPvPwAAAD9SAgAAAAAAAAELAwAALgAAAGu39yyeN5s/5i9Z/pLl7z8AAAA/UgIAAAAAAAABDAMAAC4AAADhXQKqicucP+YvWf6S5e8/AAAAP2ICAAAAAAAAAQ0DAAAuAAAAVwQNJ3Vfnj/mL1n+kuXvPwAAAD9iAgAAAAAAAAEOAwAALgAAAJFXkuVqKZ8/5i9Z/pLl7z8AAAA/YgIAAAAAAAABDwMAAC4AAAChKJEQpsOgP+YvWf6S5e8/AAAAP3ICAAAAAAAAARADAAAuAAAAP9LT76AooT/mL1n+kuXvPwAAAD9yAgAAAAAAAAERAwAALgAAAHklWa6W8qE/5i9Z/pLl7z8AAAA/gQIAAAAAAAABEgMAAC4AAAAXz5uNkVeiP+YvWf6S5e8/AAAAP4ECAAAAAAAAARMDAAAuAAAAUiIhTIchoz/mL1n+kuXvPwAAAD+RAgAAAAAAAAEUAwAALgAAAIx1pgp966M/5i9Z/pLl7z8AAAA/kQIAAAAAAAABFQMAAC4AAABlcm6obRqlP+YvWf6S5e8/AAAAP6ECAAAAAAAAARYDAAAuAAAAZXJuqG0apT/UTz/99NPvPwAAAD+hAgAAAAAAAAEXAwAALgAAAD1vNkZeSaY/1E8//fTT7z8AAAA/sAIAAAAAAAABGAMAAC4AAADaGHklWa6mP9RPP/300+8/AAAAP7ACAAAAAAAAARkDAAAuAAAA2hh5JVmupj/AbyX8VsLvPwAAAD/AAgAAAAAAAAEaAwAALgAAAHfCuwRUE6c/wG8l/FbC7z8AAAA/0AIAAAAAAAABGwMAAC4AAAAVbP7jTninP8BvJfxWwu8/AAAAP9ACAAAAAAAAARwDAAAuAAAAshVBw0ndpz+ujwv7uLDvPwAAAD/fAgAAAAAAAAEdAwAALgAAALIVQcNJ3ac/nq/x+Rqf7z8AAAA/7wIAAAAAAAABHgMAAC4AAACyFUHDSd2nP3rvvffee+8/AAAAP/4CAAAAAAAAAR8DAAAuAAAAshVBw0ndpz9oD6T2QGrvPwAAAD8OAwAAAAAAAAEgAwAALgAAALIVQcNJ3ac/NG9W82Y17z8AAAA/DgMAAAAAAAABIQMAAC4AAACyFUHDSd2nPyKPPPLII+8/AAAAPx4DAAAAAAAAASIDAAAuAAAAshVBw0ndpz8AzwjwjADvPwAAAD8tAwAAAAAAAAEjAwAALgAAALIVQcNJ3ac/7u7u7u7u7j8AAAA/LQMAAAAAAAABJAMAAC4AAACyFUHDSd2nP9wO1e1Q3e4/AAAAPz0DAAAAAAAAASUDAAAuAAAAshVBw0ndpz/KLrvsssvuPwAAAD89AwAAAAAAAAEmAwAALgAAALIVQcNJ3ac/lo5t6diW7j8AAAA/TQMAAAAAAAABJwMAAC4AAACyFUHDSd2nP4SuU+g6he4/AAAAP00DAAAAAAAAASgDAAAuAAAAFWz+4054pz9i7h/m/mHuPwAAAD9cAwAAAAAAAAEpAwAALgAAAHfCuwRUE6c/UA4G5WBQ7j8AAAA/XAMAAAAAAAABKgMAAC4AAAB3wrsEVBOnPz4u7OPCPu4/AAAAP2wDAAAAAAAAASsDAAAuAAAAd8K7BFQTpz8cbrjhhhvuPwAAAD9sAwAAAAAAAAEsAwAALgAAAHfCuwRUE6c/Co6e4OgJ7j8AAAA/ewMAAAAAAAABLQMAAC4AAAA9bzZGXkmmP+bNat6s5u0/AAAAP3sDAAAAAAAAAS4DAAAuAAAAPW82Rl5Jpj/W7VDdDtXtPwAAAD+LAwAAAAAAAAEvAwAALgAAAJ/F82Zj5KU/xA033HDD7T8AAAA/mwMAAAAAAAABMAMAAC4AAACfxfNmY+SlP7AtHdvSse0/AAAAP5sDAAAAAAAAATEDAAAuAAAAn8XzZmPkpT+eTQPaNKDtPwAAAD+qAwAAAAAAAAEyAwAALgAAAAIcsYdof6U/fI3P1/h87T8AAAA/+AMAAAAAAAABMwMAAC4AAABlcm6obRqlP2qttdZaa+0/AAAAPwgEAAAAAAAAATQDAAAuAAAAZXJuqG0apT9G7YHUHkjtPwAAAD8YBAAAAAAAAAE1AwAALgAAAGVybqhtGqU/Ng1o04A27T8AAAA/JwQAAAAAAAABNgMAAC4AAADHyCvJcrWkPxJNNNFEE+0/AAAAP0cEAAAAAAAACw==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athena xmlns="http://schemas.microsoft.com/edu/athena" version="0.1.3885.0">
  <timings duration="16326"/>
</athena>
</file>

<file path=customXml/item10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8C0EC26C9ECEB489646A509B3AA20F3" ma:contentTypeVersion="0" ma:contentTypeDescription="Создание документа." ma:contentTypeScope="" ma:versionID="fc202442d62fff63a2b70fe191de287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3f3dfb3bd3ee1dbf888cdcc01e4126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11.xml><?xml version="1.0" encoding="utf-8"?>
<athena xmlns="http://schemas.microsoft.com/edu/athena" version="0.1.3885.0">
  <media streamable="true" recordStart="29868" recordEnd="41322" recordLength="41470"/>
</athena>
</file>

<file path=customXml/item1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athena xmlns="http://schemas.microsoft.com/edu/athena" version="0.1.3885.0">
  <timings duration="16326"/>
</athena>
</file>

<file path=customXml/item3.xml><?xml version="1.0" encoding="utf-8"?>
<athena xmlns="http://schemas.microsoft.com/edu/athena" version="0.1.3885.0">
  <timings duration="11661"/>
</athena>
</file>

<file path=customXml/item4.xml><?xml version="1.0" encoding="utf-8"?>
<athena xmlns="http://schemas.microsoft.com/edu/athena" version="0.1.3885.0">
  <ink scale="0.5600933">AAEAAAD/////AQAAAAAAAAAMAgAAAE9BdXRob3JQUFQsIFZlcnNpb249MC4xLjM4ODUuMCwgQ3VsdHVyZT1uZXV0cmFsLCBQdWJsaWNLZXlUb2tlbj0zMWJmMzg1NmFkMzY0ZTM1BQEAAAALSW5rTWF0dGVyVjEDAAAADUxpc3RgMStfaXRlbXMMTGlzdGAxK19zaXplD0xpc3RgMStfdmVyc2lvbgQAABdTaGFyZWQuSW5raW5nLklua0F0b21bXQIAAAAICAIAAAAJAwAAAAQAAAAFAAAABwMAAAAAAQAAAAQAAAAECUlua0F0b21WMQIAAAAJBAAAAAkFAAAACQYAAAAJBwAAAAUEAAAAC1BlblN0cm9rZVYxBAAAAApBdHRyaWJ1dGVzBVRyYWNlCVN0YXJ0VGltZQRUeXBlBAQABA9QZW5BdHRyaWJ1dGVzVjECAAAACklua1RyYWNlVjECAAAAEAxBY3Rpb25UeXBlVjECAAAAAgAAAAkIAAAACQkAAACzCwAAAAAAAAX2////DEFjdGlvblR5cGVWMQEAAAAHdmFsdWVfXwAIAgAAAAAAAAABBQAAAAQAAAAJCwAAAAkMAAAAFBsAAAAAAAAB8/////b///8AAAAAAQYAAAAEAAAACQ4AAAAJDwAAAMoeAAAAAAAAAfD////2////AAAAAAUHAAAADUNsZWFyQ2FudmFzVjECAAAACVN0YXJ0VGltZQRUeXBlAAQQDEFjdGlvblR5cGVWMQIAAAACAAAAviwAAAAAAAAB7/////b///8AAAAABQgAAAAPUGVuQXR0cmlidXRlc1YxCgAAAAdfY29sb3JBB19jb2xvclIHX2NvbG9yRwdfY29sb3JCCkZpdFRvQ3VydmUGSGVpZ2h0Dklnbm9yZVByZXNzdXJlDUlzSGlnaGxpZ2h0ZXIFU2hhcGUFV2lkdGgAAAAAAAAAAAQAAgICAgEGAQEMQnJ1c2hTaGFwZVYxAgAAAAYCAAAA//BaKAAAAAAAAAAIQAAABe7///8MQnJ1c2hTaGFwZVYxAQAAAAd2YWx1ZV9fAAgCAAAAAQAAAAAAAAAAAAhABQkAAAAKSW5rVHJhY2VWMQMAAAANTGlzdGAxK19pdGVtcwxMaXN0YDErX3NpemUPTGlzdGAxK192ZXJzaW9uBAAAGFNoYXJlZC5JbmtpbmcuSW5rUG9pbnRbXQIAAAAICAIAAAAJEwAAAFsAAABbAAAAAQsAAAAIAAAA//8AAAAAAAAAAAAIQAAAAez////u////AQAAAAAAAAAAAAhAAQwAAAAJAAAACRUAAAApAAAAKQAAAAEOAAAACAAAAP//AAAAAAAAAAAACEAAAAHq////7v///wEAAAAAAAAAAAAIQAEPAAAACQAAAAkXAAAAOAAAADgAAAAHEwAAAAABAAAAgAAAAAQKSW5rUG9pbnRWMQIAAAAJGAAAAAkZAAAACRoAAAAJGwAAAAkcAAAACR0AAAAJHgAAAAkfAAAACSAAAAAJIQAAAAkiAAAACSMAAAAJJAAAAAklAAAACSYAAAAJJwAAAAkoAAAACSkAAAAJKgAAAAkrAAAACSwAAAAJLQAAAAkuAAAACS8AAAAJMAAAAAkxAAAACTIAAAAJMwAAAAk0AAAACTUAAAAJNgAAAAk3AAAACTgAAAAJOQAAAAk6AAAACTsAAAAJPAAAAAk9AAAACT4AAAAJPwAAAAlAAAAACUEAAAAJQgAAAAlDAAAACUQAAAAJRQAAAAlGAAAACUcAAAAJSAAAAAlJAAAACUoAAAAJSwAAAAlMAAAACU0AAAAJTgAAAAlPAAAACVAAAAAJUQAAAAlSAAAACVMAAAAJVAAAAAlVAAAACVYAAAAJVwAAAAlYAAAACVkAAAAJWgAAAAlbAAAACVwAAAAJXQAAAAleAAAACV8AAAAJYAAAAAlhAAAACWIAAAAJYwAAAAlkAAAACWUAAAAJZgAAAAlnAAAACWgAAAAJaQAAAAlqAAAACWsAAAAJbAAAAAltAAAACW4AAAAJbwAAAAlwAAAACXEAAAAJcgAAAA0lBxUAAAAAAQAAAEAAAAAECklua1BvaW50VjECAAAACXMAAAAJdAAAAAl1AAAACXYAAAAJdwAAAAl4AAAACXkAAAAJegAAAAl7AAAACXwAAAAJfQAAAAl+AAAACX8AAAAJgAAAAAmBAAAACYIAAAAJgwAAAAmEAAAACYUAAAAJhgAAAAmHAAAACYgAAAAJiQAAAAmKAAAACYsAAAAJjAAAAAmNAAAACY4AAAAJjwAAAAmQAAAACZEAAAAJkgAAAAmTAAAACZQAAAAJlQAAAAmWAAAACZcAAAAJmAAAAAmZAAAACZoAAAAJmwAAAA0XBxcAAAAAAQAAAEAAAAAECklua1BvaW50VjECAAAACZwAAAAJnQAAAAmeAAAACZ8AAAAJoAAAAAmhAAAACaIAAAAJowAAAAmkAAAACaUAAAAJpgAAAAmnAAAACagAAAAJqQAAAAmqAAAACasAAAAJrAAAAAmtAAAACa4AAAAJrwAAAAmwAAAACbEAAAAJsgAAAAmzAAAACbQAAAAJtQAAAAm2AAAACbcAAAAJuAAAAAm5AAAACboAAAAJuwAAAAm8AAAACb0AAAAJvgAAAAm/AAAACcAAAAAJwQAAAAnCAAAACcMAAAAJxAAAAAnFAAAACcYAAAAJxwAAAAnIAAAACckAAAAJygAAAAnLAAAACcwAAAAJzQAAAAnOAAAACc8AAAAJ0AAAAAnRAAAACdIAAAAJ0wAAAA0IBRgAAAAKSW5rUG9pbnRWMQQAAAABWAFZDlByZXNzdXJlRmFjdG9yCVRpbWVTdGFtcAAAAAAGBgsQAgAAACDajbMq/1M/zszMzMzM6D8AAAA/AAAAAAAAAAABGQAAABgAAABwfiV8XFRnP87MzMzMzOg/AAAAPy8AAAAAAAAAARoAAAAYAAAA8AdCz5FUcj/OzMzMzMzoPwAAAD8+AAAAAAAAAAEbAAAAGAAAAPj0CCknVHw/zszMzMzM6D8AAAA/PgAAAAAAAAABHAAAABgAAAAww7Mld9SEP87MzMzMzOg/AAAAP04AAAAAAAAAAR0AAAAYAAAAtDmX0kHUiT/OzMzMzMzoPwAAAD9OAAAAAAAAAAEeAAAAGAAAADJB47FSP5A/zszMzMzM6D8AAAA/XgAAAAAAAAABHwAAABgAAACizqDs0GmUP8I0BkxjwOg/AAAAP14AAAAAAAAAASAAAAAYAAAAQC6qC+g+mj/CNAZMY8DoPwAAAD9tAAAAAAAAAAEhAAAAGAAAAHq7bM6ldKA/wjQGTGPA6D8AAAA/bQAAAAAAAAABIgAAABgAAABeVBfQfTSkP8I0BkxjwOg/AAAAP30AAAAAAAAAASMAAAAYAAAAzuHUCvxeqD/CNAZMY8DoPwAAAD99AAAAAAAAAAEkAAAAGAAAANxMy/Bsya0/wjQGTGPA6D8AAAA/jAAAAAAAAAABJQAAABgAAACyYdfOm2SxP8I0BkxjwOg/AAAAP4wAAAAAAAAAASYAAAAYAAAAOpfSQdQZtD+0nD/L+bPoPwAAAD+cAAAAAAAAAAEnAAAAGAAAAPCeGZmlebg/kNTrSL2O6D8AAAA/nAAAAAAAAAABKAAAABgAAACM/iK4vE6+P2oMmMaAaeg/AAAAP6wAAAAAAAAAASkAAAAYAAAATdUA7N8Bwz8sFLdCcSvoPwAAAD+sAAAAAAAAAAEqAAAAGAAAAPjHQO3B0cU/LBS3QnEr6D8AAAA/uwAAAAAAAAABKwAAABgAAAAM8k6ZoPHIPywUt0JxK+g/AAAAP7sAAAAAAAAAASwAAAAYAAAAzs20DM+WzD8sFLdCcSvoPwAAAD/LAAAAAAAAAAEtAAAAGAAAADJGa/FdMc8/LBS3QnEr6D8AAAA/ywAAAAAAAAABLgAAABgAAADX0yOknFDRPywUt0JxK+g/AAAAP9sAAAAAAAAAAS8AAAAYAAAALc3DpI240j8sFLdCcSvoPwAAAD/bAAAAAAAAAAEwAAAAGAAAADfiyvp8SNQ/LBS3QnEr6D8AAAA/6gAAAAAAAAABMQAAABgAAABktBbfFfPVPywUt0JxK+g/AAAAP+oAAAAAAAAAATIAAAAYAAAASwzZplto1z8sFLdCcSvoPwAAAD/6AAAAAAAAAAEzAAAAGAAAAKAFeadM0Ng/LBS3QnEr6D8AAAA/+gAAAAAAAAABNAAAABgAAACrGoD9O2DaPywUt0JxK+g/AAAAPwkBAAAAAAAAATUAAAAYAAAA/xMg/izI2z8sFLdCcSvoPwAAAD8ZAQAAAAAAAAE2AAAAGAAAADm6iv4iuNw/BkxjwDQG6D8AAAA/GQEAAAAAAAABNwAAABgAAAC9RI6pGoDdP/qznD/L+ec/AAAAPxkBAAAAAAAAATgAAAAYAAAAIRJNxmgt3j/ggw8++ODnPwAAAD8pAQAAAAAAAAE5AAAAGAAAAPGA6Rtizd4/1OtIvY7U5z8AAAA/OAEAAAAAAAABOgAAABgAAADlrMr/BIjfP7y7u7u7u+c/AAAAPzgBAAAAAAAAATsAAAAYAAAAkl4ix1QN4D+8u7u7u7vnPwAAAD9IAQAAAAAAAAE8AAAAGAAAABxTNQD7d+A/iluhuBWK5z8AAAA/SAEAAAAAAAABPQAAABgAAACGigOr98fgP37D2jesfec/AAAAP1gBAAAAAAAAAT4AAAAYAAAA7sHRVfQX4T9yKxS3QnHnPwAAAD9YAQAAAAAAAAE/AAAAGAAAAFb5nwDxZ+E/TGPANAZM5z8AAAA/ZwEAAAAAAAABQAAAABgAAAB2Ad1HQ7HhP0DL+bOcP+c/AAAAP2cBAAAAAAAAAUEAAAAYAAAAJmg8VuoH4j80MzMzMzPnPwAAAD93AQAAAAAAAAFCAAAAGAAAACD+LMg7ZeI/AtMYMI0B5z8AAAA/dwEAAAAAAAABQwAAABgAAAA8UWLINt3iP/Y6Uq8j9eY/AAAAP4YBAAAAAAAAAUQAAAAYAAAAoB4h5YSK4z+4QnErFLfmPwAAAD+GAQAAAAAAAAFFAAAAGAAAAOLjorqA7uM/qqqqqqqq5j8AAAA/lgEAAAAAAAABRgAAABgAAABGZmkeJm3kP54S5ClBnuY/AAAAP5YBAAAAAAAAAUcAAAAYAAAA0lp8V8zX5D+eEuQpQZ7mPwAAAD+mAQAAAAAAAAFIAAAAGAAAABQg/izIO+U/knodqdeR5j8AAAA/pgEAAAAAAAABSQAAABgAAABY5X8CxJ/lP22yySabbOY/AAAAP7UBAAAAAAAAAUoAAAAYAAAAwBxOrcDv5T9UgjwlyFPmPwAAAD+1AQAAAAAAAAFLAAAAGAAAALiyPh8STeY/SOp1pF5H5j8AAAA/xQEAAAAAAAABTAAAABgAAAD8d8D0DbHmPy+66KKLLuY/AAAAP8UBAAAAAAAAAU0AAAAYAAAAGMv19Agp5z8iIiIiIiLmPwAAAD/VAQAAAAAAAAFOAAAAGAAAADJpI66sz+c//VnOn+X85T8AAAA/1QEAAAAAAAABTwAAABgAAADcZXMupYPoP8Bh7RvWvuU/AAAAP+QBAAAAAAAAAVAAAAAYAAAAQug5kkoC6T/AYe0b1r7lPwAAAD/kAQAAAAAAAAFRAAAAGAAAAMzcTMvwbOk/wGHtG9a+5T8AAAA/9AEAAAAAAAABUgAAABgAAACgAPFnQd7pP8Bh7RvWvuU/AAAAP/QBAAAAAAAAAVMAAAAYAAAAnJbh2ZI76j/AYe0b1r7lPwAAAD8DAgAAAAAAAAFUAAAAGAAAANxbY6+On+o/wGHtG9a+5T8AAAA/AwIAAAAAAAABVQAAABgAAABsBX4vjNvqP8Bh7RvWvuU/AAAAPxMCAAAAAAAAAVYAAAAYAAAAsn8HTN8Q6z/AYe0b1r7lPwAAAD8TAgAAAAAAAAFXAAAAGAAAANCHRJMxWus/wGHtG9a+5T8AAAA/IwIAAAAAAAABWAAAABgAAADwj4Hag6PrP8Bh7RvWvuU/AAAAPyMCAAAAAAAAAVkAAAAYAAAAyGgtvivm6z/AYe0b1r7lPwAAAD8yAgAAAAAAAAFaAAAAGAAAAOZwagV+L+w/wGHtG9a+5T8AAAA/MgIAAAAAAAABWwAAABgAAAB0GoWFe2vsP8Bh7RvWvuU/AAAAP0ICAAAAAAAAAVwAAAAYAAAAupQOos6g7D/AYe0b1r7lPwAAAD9SAgAAAAAAAAFdAAAAGAAAAAAPmL4h1uw/wGHtG9a+5T8AAAA/UgIAAAAAAAABXgAAABgAAADY50OiyRjtP8Bh7RvWvuU/AAAAP1ICAAAAAAAAAV8AAAAYAAAArsDvhXFb7T/AYe0b1r7lPwAAAD9hAgAAAAAAAAFgAAAAGAAAADxqCgZvl+0/wGHtG9a+5T8AAAA/cQIAAAAAAAABYQAAABgAAAAUQ7bpFtrtP8Bh7RvWvuU/AAAAP3ECAAAAAAAAAWIAAAAYAAAAWL0/BmoP7j/AYe0b1r7lPwAAAD+AAgAAAAAAAAFjAAAAGAAAADCW6+kRUu4/wGHtG9a+5T8AAAA/gAIAAAAAAAABZAAAABgAAAAGb5fNuZTuP8Bh7RvWvuU/AAAAP5ACAAAAAAAAAWUAAAAYAAAAvIr+Iri87j/AYe0b1r7lPwAAAD+QAgAAAAAAAAFmAAAAGAAAAEo0GaO1+O4/wGHtG9a+5T8AAAA/oAIAAAAAAAABZwAAABgAAACQrqK/CC7vP8Bh7RvWvuU/AAAAP6ACAAAAAAAAAWgAAAAYAAAA+pp4sVxP7z/AYe0b1r7lPwAAAD+vAgAAAAAAAAFpAAAAGAAAAPjlcGoFfu8/wGHtG9a+5T8AAAA/rwIAAAAAAAABagAAABgAAAAao7X4rpjvP8Bh7RvWvuU/AAAAP78CAAAAAAAAAWsAAAAYAAAA9DBpI66s7z/AYe0b1r7lPwAAAD+/AgAAAAAAAAFsAAAAGAAAANC+HE6twO8/wGHtG9a+5T8AAAA/zwIAAAAAAAABbQAAABgAAAAY7q2xV8fvP8Bh7RvWvuU/AAAAP88CAAAAAAAAAW4AAAAYAAAAqEzQeKzU7z/AYe0b1r7lPwAAAD/eAgAAAAAAAAFvAAAAGAAAAPB7YdxW2+8/wGHtG9a+5T8AAAA/3gIAAAAAAAABcAAAABgAAACC2oOjq+jvP8Bh7RvWvuU/AAAAP+4CAAAAAAAAAXEAAAAYAAAAzAkVB1bv7z/AYe0b1r7lPwAAAD/9AgAAAAAAAAFyAAAAGAAAABQ5pmoA9u8/s8kmm2yy5T8AAAA/DQMAAAAAAAABcwAAABgAAACmg6gzKDvUP+xIvY7U6+Q/AAAAPwAAAAAAAAAAAXQAAAAYAAAAFCWGbNMt1D/fsPYNa9/kPwAAAD8+AAAAAAAAAAF1AAAAGAAAABQlhmzTLdQ/uuiiiy665D8AAAA/TgAAAAAAAAABdgAAABgAAADC1t0zI7PUP0uQpwR5SuQ/AAAAP04AAAAAAAAAAXcAAAAYAAAAAudXwsdF1T/oz3L+LOfjPwAAAD9eAAAAAAAAAAF4AAAAGAAAAMzr5IkSQ9Y/a9+w9g1r4z8AAAA/XgAAAAAAAAABeQAAABgAAADcavttsHXXP8omm2yyyeI/AAAAP20AAAAAAAAAAXoAAAAYAAAAoAV5p0zQ2D8oboXiVijiPwAAAD9tAAAAAAAAAAF7AAAAGAAAAFjM18SL5do/PSXIU4I84T8AAAA/fQAAAAAAAAABfAAAABgAAAAcZ1X+J0DcP7ScP8v5s+A/AAAAP30AAAAAAAAAAX0AAAAYAAAA2ZfDqRX43T8HTGPANAbgPwAAAD+NAAAAAAAAAAF+AAAAGAAAAAAAAAAAAOA/ZmZmZmZm3j8AAAA/jQAAAAAAAAABfwAAABgAAACC1ftjoPbgP9pkk0022dw/AAAAP5wAAAAAAAAAAYAAAAAYAAAABKv3x0Dt4T+eEuQpQZ7aPwAAAD+cAAAAAAAAAAGBAAAAGAAAADxRYsg23eI/GDCNAdMY2D8AAAA/rAAAAAAAAAABggAAABgAAAAuyDtlgsbjP/gNa9+w9tU/AAAAP6wAAAAAAAAAAYMAAAAYAAAA+MzILM3D5D+KW6G4FYrTPwAAAD+7AAAAAAAAAAGEAAAAGAAAAA627p4ZmeU/gmkMmMaA0T8AAAA/uwAAAAAAAAABhQAAABgAAAC2/TbYunvmP+jPcv4s588/AAAAP8sAAAAAAAAAAYYAAAAYAAAAXkV/EVxe5z86rH3D2jfMPwAAAD/LAAAAAAAAAAGHAAAAGAAAAHbjrMr/BOg/IKnXkXodyT8AAAA/2wAAAAAAAAABiAAAABgAAADasGvnTbLoP5rGgGkMmMY/AAAAP9sAAAAAAAAAAYkAAAAYAAAAYvB22ZxL6T92pF5H6nXEPwAAAD/qAAAAAAAAAAGKAAAAGAAAAOovgsvr5Ok/tkJxKxS3wj8AAAA/6gAAAAAAAAABiwAAABgAAAByb429On7qP/rggw8++MA/AAAAP/oAAAAAAAAAAYwAAAAYAAAA2qZbaDfO6j+cP8v5s5y/PwAAAD/6AAAAAAAAAAGNAAAAGAAAAEApIszcTOs/rH3D2jesvT8AAAA/CgEAAAAAAAABjgAAABgAAADIaC2+K+brP/g6Uq8j9bo/AAAAPwoBAAAAAAAAAY8AAAAYAAAAUl1A99FQ7D9oOX+W82e5PwAAAD8ZAQAAAAAAAAGQAAAAGAAAAEzzMGkjruw/eHd3d3d3tz8AAAA/GQEAAAAAAAABkQAAABgAAADY50OiyRjtP0w22WSTTbY/AAAAPykBAAAAAAAAAZIAAAAYAAAAYtxW22+D7T9gdNFFF120PwAAAD8pAQAAAAAAAAGTAAAAGAAAAKSh2LBr5+0/bLLJJptssj8AAAA/OAEAAAAAAAABlAAAABgAAAAO2aZbaDfuP0RxKxS3QrE/AAAAP0gBAAAAAAAAAZUAAAAYAAAAnILB22Vz7j9w37D2DWuvPwAAAD9IAQAAAAAAAAGWAAAAGAAAAEzpIOoMyu4/GF100UUXrT8AAAA/SAEAAAAAAAABlwAAABgAAACSY6oGYP/uP8DaN6x9w6o/AAAAP1gBAAAAAAAAAZgAAAAYAAAASH8RXF4n7z9wWPuGtW+oPwAAAD9nAQAAAAAAAAGZAAAAGAAAALJr502ySO8/6FYoboXipj8AAAA/ZwEAAAAAAAABmgAAABgAAABEygkVB1bvPyDWvmHtG6Y/AAAAP3cBAAAAAAAAAZsAAAAYAAAARMoJFQdW7z9YVVVVVVWlPwAAAD+HAQAAAAAAAAGcAAAAGAAAALUW3xXzNdE/AB988MEHbz8AAAA/AAAAAAAAAAABnQAAABgAAABGdQHdR0PRP4AS5ClBnmI/AAAAPz8AAAAAAAAAAZ4AAAAYAAAA19MjpJxQ0T+AEuQpQZ5iPwAAAD8/AAAAAAAAAAGfAAAAGAAAAPqQaDJGa9E/gBLkKUGeYj8AAAA/XwAAAAAAAAABoAAAABgAAACurM+HRJPRP8AViluhuHU/AAAAP18AAAAAAAAAAaEAAAAYAAAAqULA+ZXw0T+AHanXkXqNPwAAAD9vAAAAAAAAAAGiAAAAGAAAAOhSOog6g9I/sJw/y/mznD8AAAA/bwAAAAAAAAABowAAABgAAABKIPmkiDDTP+hWKG6F4qY/AAAAP34AAAAAAAAAAaQAAAAYAAAAYAkfF9UF1D9ssskmm2yyPwAAAD9+AAAAAAAAAAGlAAAAGAAAAAdRZ1B26NQ/3DesfcPatz8AAAA/jgAAAAAAAAABpgAAABgAAABqHiZtxJXVP+j8Wc6f5bw/AAAAP44AAAAAAAAAAacAAAAYAAAAV+D3writ1j/igw8++ODDPwAAAD+eAAAAAAAAAAGoAAAAGAAAAGdfDqdW4Nc/VihuheJWyD8AAAA/ngAAAAAAAAABqQAAABgAAAAr+ovg8jrZP5RNNtlkk80/AAAAP60AAAAAAAAAAaoAAAAYAAAAWMzXxIvl2j/M+bOcP8vRPwAAAD+tAAAAAAAAAAGrAAAAGAAAAPQ/AeLPgtw/tJw/y/mz1D8AAAA/vQAAAAAAAAABrAAAABgAAAAhEk3GaC3eP7ZvWPuGtdc/AAAAP70AAAAAAAAAAa0AAAAYAAAASC+RY6oG4D+4QnErFLfaPwAAAD/NAAAAAAAAAAGuAAAAGAAAABbpJXJM1eA/JPU6Uq8j3T8AAAA/zQAAAAAAAAABrwAAABgAAAAKFQdW74/hP5KnBHlKkN8/AAAAP9wAAAAAAAAAAbAAAAAYAAAAbOLFcj094j/ZZJNNNtngPwAAAD/cAAAAAAAAAAGxAAAAGAAAAGAOp1bg9+I/Dz744IMP4j8AAAA/7AAAAAAAAAABsgAAABgAAABUOog6g7LjPzp/lvNnOeM/AAAAP+wAAAAAAAAAAbMAAAAYAAAAJKkkkHxS5D998MEHH3zkPwAAAD/7AAAAAAAAAAG0AAAAGAAAAPYXweV18uQ/pzFgGgOm5T8AAAA/+wAAAAAAAAABtQAAABgAAAA0KDt0GoXlP90Kxa1Q3OY/AAAAPwsBAAAAAAAAAbYAAAAYAAAAmqoB2L8D5j/ggw8++ODnPwAAAD8LAQAAAAAAAAG3AAAAGAAAAG7OpXQQdeY/2mSTTTbZ6D8AAAA/GwEAAAAAAAABuAAAABgAAADWBXQfDcXmP5RNNtlkk+k/AAAAPxsBAAAAAAAAAbkAAAAYAAAAHID9O2D65j8QPvjggw/qPwAAAD8qAQAAAAAAAAG6AAAAGAAAAIS3y+ZcSuc/svYNa9+w6j8AAAA/KgEAAAAAAAABuwAAABgAAADs7pmRWZrnP2zfsPYNa+s/AAAAPzoBAAAAAAAAAbwAAAAYAAAAVCZoPFbq5z8myFOCPCXsPwAAAD86AQAAAAAAAAG9AAAAGAAAAJqg8VipH+g/fPDBBx987D8AAAA/SgEAAAAAAAABvgAAABgAAAAGjcdK/UDoP8iAaQyYxuw/AAAAP0oBAAAAAAAAAb8AAAAYAAAA3hp7dfxU6D/64IMPPvjsPwAAAD9ZAQAAAAAAAAHAAAAAGAAAAEwHUWdQdug/Ntlkk0027T8AAAA/WQEAAAAAAAABwQAAABgAAAC28yZZpJfoP3TRRRdddO0/AAAAP2kBAAAAAAAAAcIAAAAYAAAAag+OrqK/6D+yySabbLLtPwAAAD9pAQAAAAAAAAHDAAAAGAAAALCJF8v19Og/8MEHH3zw7T8AAAA/eAEAAAAAAAABxAAAABgAAABkpX4g9BzpPxaKW6G4Fe4/AAAAP3gBAAAAAAAAAcUAAAAYAAAAGMHldfJE6T9UgjwlyFPuPwAAAD+IAQAAAAAAAAHGAAAAGAAAAMzcTMvwbOk/knodqdeR7j8AAAA/mAEAAAAAAAABxwAAABgAAADKJ0WEmZvpP8TaN6x9w+4/AAAAP5gBAAAAAAAAAcgAAAAYAAAAfkOs2ZfD6T8C0xgwjQHvPwAAAD+nAQAAAAAAAAHJAAAAGAAAADJfEy+W6+k/NDMzMzMz7z8AAAA/pwEAAAAAAAABygAAABgAAACcS+kg6gzqP2STTTbZZO8/AAAAP7cBAAAAAAAAAcsAAAAYAAAAwAgur5Mn6j+MW6G4FYrvPwAAAD+3AQAAAAAAAAHMAAAAGAAAAOTFcj09Quo/sCP1OlKv7z8AAAA/xwEAAAAAAAABzQAAABgAAAAGg7fL5lzqP7y7u7u7u+8/AAAAP8cBAAAAAAAAAc4AAAAYAAAATrJIL5Fj6j+8u7u7u7vvPwAAAD/WAQAAAAAAAAHPAAAAGAAAAOAQa/blcOo/1utIvY7U7z8AAAA/1gEAAAAAAAAB0AAAABgAAAByb429On7qP+KDDz744O8/AAAAP+YBAAAAAAAAAdEAAAAYAAAABM6vhI+L6j/igw8++ODvPwAAAD/mAQAAAAAAAAHSAAAAGAAAAEz9QOg5kuo/4oMPPvjg7z8AAAA/9QEAAAAAAAAB0wAAABgAAACULNJL5JjqP+4b1r5h7e8/AAAAP/UBAAAAAAAACw==</ink>
</athena>
</file>

<file path=customXml/item5.xml><?xml version="1.0" encoding="utf-8"?>
<athena xmlns="http://schemas.microsoft.com/edu/athena" version="0.1.3885.0">
  <ink scale="0.5600933">AAEAAAD/////AQAAAAAAAAAMAgAAAE9BdXRob3JQUFQsIFZlcnNpb249MC4xLjM4ODUuMCwgQ3VsdHVyZT1uZXV0cmFsLCBQdWJsaWNLZXlUb2tlbj0zMWJmMzg1NmFkMzY0ZTM1BQEAAAALSW5rTWF0dGVyVjEDAAAADUxpc3RgMStfaXRlbXMMTGlzdGAxK19zaXplD0xpc3RgMStfdmVyc2lvbgQAABdTaGFyZWQuSW5raW5nLklua0F0b21bXQIAAAAICAIAAAAJAwAAAAQAAAAIAAAABwMAAAAAAQAAAAQAAAAECUlua0F0b21WMQIAAAAJBAAAAAkFAAAACQYAAAAJBwAAAAUEAAAAC1BlblN0cm9rZVYxBAAAAApBdHRyaWJ1dGVzBVRyYWNlCVN0YXJ0VGltZQRUeXBlBAQABA9QZW5BdHRyaWJ1dGVzVjECAAAACklua1RyYWNlVjECAAAAEAxBY3Rpb25UeXBlVjECAAAAAgAAAAkIAAAACQkAAACSHgAAAAAAAAX2////DEFjdGlvblR5cGVWMQEAAAAHdmFsdWVfXwAIAgAAAAAAAAABBQAAAAQAAAAJCwAAAAkMAAAAwyUAAAAAAAAB8/////b///8AAAAAAQYAAAAEAAAACQ4AAAAJDwAAAFQyAAAAAAAAAfD////2////AAAAAAUHAAAADUNsZWFyQ2FudmFzVjECAAAACVN0YXJ0VGltZQRUeXBlAAQQDEFjdGlvblR5cGVWMQIAAAACAAAAxj8AAAAAAAAB7/////b///8AAAAABQgAAAAPUGVuQXR0cmlidXRlc1YxCgAAAAdfY29sb3JBB19jb2xvclIHX2NvbG9yRwdfY29sb3JCCkZpdFRvQ3VydmUGSGVpZ2h0Dklnbm9yZVByZXNzdXJlDUlzSGlnaGxpZ2h0ZXIFU2hhcGUFV2lkdGgAAAAAAAAAAAQAAgICAgEGAQEMQnJ1c2hTaGFwZVYxAgAAAAYCAAAA//uwQQAAAAAAAAAIQAAABe7///8MQnJ1c2hTaGFwZVYxAQAAAAd2YWx1ZV9fAAgCAAAAAQAAAAAAAAAAAAhABQkAAAAKSW5rVHJhY2VWMQMAAAANTGlzdGAxK19pdGVtcwxMaXN0YDErX3NpemUPTGlzdGAxK192ZXJzaW9uBAAAGFNoYXJlZC5JbmtpbmcuSW5rUG9pbnRbXQIAAAAICAIAAAAJEwAAAIIAAACCAAAAAQsAAAAIAAAA//uwQQAAAAAAAAAIQAAAAez////u////AQAAAAAAAAAAAAhAAQwAAAAJAAAACRUAAAAyAAAAMgAAAAEOAAAACAAAAP9wMKAAAAAAAAAACEAAAAHq////7v///wEAAAAAAAAAAAAIQAEPAAAACQAAAAkXAAAAmQAAAJkAAAAHEwAAAAABAAAAAAEAAAQKSW5rUG9pbnRWMQIAAAAJGAAAAAkZAAAACRoAAAAJGwAAAAkcAAAACR0AAAAJHgAAAAkfAAAACSAAAAAJIQAAAAkiAAAACSMAAAAJJAAAAAklAAAACSYAAAAJJwAAAAkoAAAACSkAAAAJKgAAAAkrAAAACSwAAAAJLQAAAAkuAAAACS8AAAAJMAAAAAkxAAAACTIAAAAJMwAAAAk0AAAACTUAAAAJNgAAAAk3AAAACTgAAAAJOQAAAAk6AAAACTsAAAAJPAAAAAk9AAAACT4AAAAJPwAAAAlAAAAACUEAAAAJQgAAAAlDAAAACUQAAAAJRQAAAAlGAAAACUcAAAAJSAAAAAlJAAAACUoAAAAJSwAAAAlMAAAACU0AAAAJTgAAAAlPAAAACVAAAAAJUQAAAAlSAAAACVMAAAAJVAAAAAlVAAAACVYAAAAJVwAAAAlYAAAACVkAAAAJWgAAAAlbAAAACVwAAAAJXQAAAAleAAAACV8AAAAJYAAAAAlhAAAACWIAAAAJYwAAAAlkAAAACWUAAAAJZgAAAAlnAAAACWgAAAAJaQAAAAlqAAAACWsAAAAJbAAAAAltAAAACW4AAAAJbwAAAAlwAAAACXEAAAAJcgAAAAlzAAAACXQAAAAJdQAAAAl2AAAACXcAAAAJeAAAAAl5AAAACXoAAAAJewAAAAl8AAAACX0AAAAJfgAAAAl/AAAACYAAAAAJgQAAAAmCAAAACYMAAAAJhAAAAAmFAAAACYYAAAAJhwAAAAmIAAAACYkAAAAJigAAAAmLAAAACYwAAAAJjQAAAAmOAAAACY8AAAAJkAAAAAmRAAAACZIAAAAJkwAAAAmUAAAACZUAAAAJlgAAAAmXAAAACZgAAAAJmQAAAA1+BxUAAAAAAQAAAEAAAAAECklua1BvaW50VjECAAAACZoAAAAJmwAAAAmcAAAACZ0AAAAJngAAAAmfAAAACaAAAAAJoQAAAAmiAAAACaMAAAAJpAAAAAmlAAAACaYAAAAJpwAAAAmoAAAACakAAAAJqgAAAAmrAAAACawAAAAJrQAAAAmuAAAACa8AAAAJsAAAAAmxAAAACbIAAAAJswAAAAm0AAAACbUAAAAJtgAAAAm3AAAACbgAAAAJuQAAAAm6AAAACbsAAAAJvAAAAAm9AAAACb4AAAAJvwAAAAnAAAAACcEAAAAJwgAAAAnDAAAACcQAAAAJxQAAAAnGAAAACccAAAAJyAAAAAnJAAAACcoAAAAJywAAAA0OBxcAAAAAAQAAAAABAAAECklua1BvaW50VjECAAAACcwAAAAJzQAAAAnOAAAACc8AAAAJ0AAAAAnRAAAACdIAAAAJ0wAAAAnUAAAACdUAAAAJ1gAAAAnXAAAACdgAAAAJ2QAAAAnaAAAACdsAAAAJ3AAAAAndAAAACd4AAAAJ3wAAAAngAAAACeEAAAAJ4gAAAAnjAAAACeQAAAAJ5QAAAAnmAAAACecAAAAJ6AAAAAnpAAAACeoAAAAJ6wAAAAnsAAAACe0AAAAJ7gAAAAnvAAAACfAAAAAJ8QAAAAnyAAAACfMAAAAJ9AAAAAn1AAAACfYAAAAJ9wAAAAn4AAAACfkAAAAJ+gAAAAn7AAAACfwAAAAJ/QAAAAn+AAAACf8AAAAJAAEAAAkBAQAACQIBAAAJAwEAAAkEAQAACQUBAAAJBgEAAAkHAQAACQgBAAAJCQEAAAkKAQAACQsBAAAJDAEAAAkNAQAACQ4BAAAJDwEAAAkQAQAACREBAAAJEgEAAAkTAQAACRQBAAAJFQEAAAkWAQAACRcBAAAJGAEAAAkZAQAACRoBAAAJGwEAAAkcAQAACR0BAAAJHgEAAAkfAQAACSABAAAJIQEAAAkiAQAACSMBAAAJJAEAAAklAQAACSYBAAAJJwEAAAkoAQAACSkBAAAJKgEAAAkrAQAACSwBAAAJLQEAAAkuAQAACS8BAAAJMAEAAAkxAQAACTIBAAAJMwEAAAk0AQAACTUBAAAJNgEAAAk3AQAACTgBAAAJOQEAAAk6AQAACTsBAAAJPAEAAAk9AQAACT4BAAAJPwEAAAlAAQAACUEBAAAJQgEAAAlDAQAACUQBAAAJRQEAAAlGAQAACUcBAAAJSAEAAAlJAQAACUoBAAAJSwEAAAlMAQAACU0BAAAJTgEAAAlPAQAACVABAAAJUQEAAAlSAQAACVMBAAAJVAEAAAlVAQAACVYBAAAJVwEAAAlYAQAACVkBAAAJWgEAAAlbAQAACVwBAAAJXQEAAAleAQAACV8BAAAJYAEAAAlhAQAACWIBAAAJYwEAAAlkAQAADWcFGAAAAApJbmtQb2ludFYxBAAAAAFYAVkOUHJlc3N1cmVGYWN0b3IJVGltZVN0YW1wAAAAAAYGCxACAAAAWMtSzh3uzT9bc3+sa+7vPwAAAD8AAAAAAAAAAAEZAAAAGAAAAIZ7T9BPA84/W3N/rGvu7z8AAAA/bgAAAAAAAAABGgAAABgAAABUzh3uPUHPP+9q1HSz4u8/AAAAP50AAAAAAAAAARsAAAAYAAAAQj8N+Derzz/vatR0s+LvPwAAAD+sAAAAAAAAAAEcAAAAGAAAAC+w/AEyFdA/F1p+BUPL7z8AAAA/rAAAAAAAAAABHQAAABgAAADucO8J+mnQPxdafgVDy+8/AAAAP7wAAAAAAAAAAR4AAAAYAAAAfoHlD5Cp0D8XWn4FQ8vvPwAAAD+8AAAAAAAAAAEfAAAAGAAAAMWJ4BJbydA/F1p+BUPL7z8AAAA/zAAAAAAAAAABIAAAABgAAAAl6tkWv/PQPxdafgVDy+8/AAAAP8wAAAAAAAAAASEAAAAYAAAAhErTGiMe0T8XWn4FQ8vvPwAAAD/bAAAAAAAAAAEiAAAAGAAAABNbySC5XdE/F1p+BUPL7z8AAAA/2wAAAAAAAAABIwAAABgAAAC6w70n6KfRPxdafgVDy+8/AAAAP+sAAAAAAAAAASQAAAAYAAAASdSzLX7n0T8XWn4FQ8vvPwAAAD/rAAAAAAAAAAElAAAAGAAAAMCMqzJ7HNI/F1p+BUPL7z8AAAA/+gAAAAAAAAABJgAAABgAAABQnaE4EVzSP6tR082Kv+8/AAAAP/oAAAAAAAAAAScAAAAYAAAAxlWZPQ6R0j89SSiW0rPvPwAAAD8KAQAAAAAAAAEoAAAAGAAAACa2kkFyu9I/PUkoltKz7z8AAAA/CgEAAAAAAAABKQAAABgAAABtvo1EPdvSP9FAfV4aqO8/AAAAPxoBAAAAAAAAASoAAAAYAAAAtcaIRwj70j/RQH1eGqjvPwAAAD8aAQAAAAAAAAErAAAAGAAAAETXfk2eOtM/+S8n76mQ7z8AAAA/KQEAAAAAAAABLAAAABgAAACkN3hRAmXTP40nfLfxhO8/AAAAPykBAAAAAAAAAS0AAAAYAAAA6z9zVM2E0z+NJ3y38YTvPwAAAD85AQAAAAAAAAEuAAAAGAAAADJIbleYpNM/jSd8t/GE7z8AAAA/OQEAAAAAAAABLwAAABgAAACRqGdb/M7TP40nfLfxhO8/AAAAP0kBAAAAAAAAATAAAAAYAAAA8QhhX2D50z8fH9F/OXnvPwAAAD9JAQAAAAAAAAExAAAAGAAAADkRXGIrGdQ/Hx/Rfzl57z8AAAA/WAEAAAAAAAABMgAAABgAAACYcVVmj0PUPx8f0X85ee8/AAAAP1gBAAAAAAAAATMAAAAYAAAAP9pJbb6N1D9HDnsQyWHvPwAAAD9oAQAAAAAAAAE0AAAAGAAAAOVCPnTt19Q/2wXQ2BBW7z8AAAA/aAEAAAAAAAABNQAAABgAAAB1UzR6gxfVP2/9JKFYSu8/AAAAP3cBAAAAAAAAATYAAAAYAAAAHLwogbJh1T9v/SShWErvPwAAAD93AQAAAAAAAAE3AAAAGAAAAJN0IIavltU/b/0koVhK7z8AAAA/hwEAAAAAAAABOAAAABgAAADz1BmKE8HVP2/9JKFYSu8/AAAAP4cBAAAAAAAAATkAAAAYAAAAUjUTjnfr1T9v/SShWErvPwAAAD+XAQAAAAAAAAE6AAAAGAAAAJo9DpFCC9Y/b/0koVhK7z8AAAA/pgEAAAAAAAABOwAAABgAAAD4nQeVpjXWP2/9JKFYSu8/AAAAP6YBAAAAAAAAATwAAAAYAAAAoAb8m9V/1j9v/SShWErvPwAAAD+mAQAAAAAAAAE9AAAAGAAAAP9m9Z85qtY/b/0koVhK7z8AAAA/tgEAAAAAAAABPgAAABgAAABfx+6jndTWP2/9JKFYSu8/AAAAP8YBAAAAAAAAAT8AAAAYAAAAjnfrpc/p1j9v/SShWErvPwAAAD/GAQAAAAAAAAFAAAAAGAAAAO7X5KkzFNc/b/0koVhK7z8AAAA/1QEAAAAAAAABQQAAABgAAACUQNmwYl7XP2/9JKFYSu8/AAAAP9UBAAAAAAAAAUIAAAAYAAAAO6nNt5Go1z9v/SShWErvPwAAAD/lAQAAAAAAAAFDAAAAGAAAAOIRwr7A8tc/b/0koVhK7z8AAAA/5QEAAAAAAAABRAAAABgAAAABM67K7HHYPwP1eWmgPu8/AAAAP/QBAAAAAAAAAUUAAAAYAAAAHlSa1hjx2D8p5CP6LyfvPwAAAD/0AQAAAAAAAAFGAAAAGAAAAD11huJEcNk/UdPNir8P7z8AAAA/BAIAAAAAAAABRwAAABgAAABy7nDvCfrZP1HTzYq/D+8/AAAAPwQCAAAAAAAAAUgAAAAYAAAA2RdY/gCZ2j9R082Kvw/vPwAAAD8UAgAAAAAAAAFJAAAAGAAAACbpQAxfLds/UdPNir8P7z8AAAA/FAIAAAAAAAABSgAAABgAAACkaiYc79bbP1HTzYq/D+8/AAAAPyMCAAAAAAAAAUsAAAAYAAAACZQNK+Z13D9R082Kvw/vPwAAAD8jAgAAAAAAAAFMAAAAGAAAAIcV8zp2H90/UdPNir8P7z8AAAA/MwIAAAAAAAABTQAAABgAAADV5ttI1LPdP1HTzYq/D+8/AAAAPzMCAAAAAAAAAU4AAAAYAAAAOxDDV8tS3j9R082Kvw/vPwAAAD9DAgAAAAAAAAFPAAAAGAAAAFkxr2P30d4/UdPNir8P7z8AAAA/QwIAAAAAAAABUAAAABgAAAB3UptvI1HfP1HTzYq/D+8/AAAAP1ICAAAAAAAAAVEAAAAYAAAATWuMeISw3z9R082Kvw/vPwAAAD9SAgAAAAAAAAFSAAAAGAAAAN17gn4a8N8/UdPNir8P7z8AAAA/YgIAAAAAAAABUwAAABgAAAASwr7A8gfgP1HTzYq/D+8/AAAAP2ICAAAAAAAAAVQAAAAYAAAAQnK7wiQd4D9R082Kvw/vPwAAAD9xAgAAAAAAAAFVAAAAGAAAAHxON0WjN+A/UdPNir8P7z8AAAA/cQIAAAAAAAABVgAAABgAAADQgrHIulzgP1HTzYq/D+8/AAAAP4ECAAAAAAAAAVcAAAAYAAAAGIusy4V84D9R082Kvw/vPwAAAD+BAgAAAAAAAAFYAAAAGAAAAGy/Jk+doeA/UdPNir8P7z8AAAA/kQIAAAAAAAABWQAAABgAAADA86DStMbgP1HTzYq/D+8/AAAAP5ECAAAAAAAAAVoAAAAYAAAA7qOd1Obb4D9R082Kvw/vPwAAAD+gAgAAAAAAAAFbAAAAGAAAAELYF1j+AOE/UdPNir8P7z8AAAA/oAIAAAAAAAABXAAAABgAAACK4BJbySDhP1HTzYq/D+8/AAAAP7ACAAAAAAAAAV0AAAAYAAAA0ugNXpRA4T9R082Kvw/vPwAAAD+wAgAAAAAAAAFeAAAAGAAAABjxCGFfYOE/5coiUwcE7z8AAAA/wAIAAAAAAAABXwAAABgAAABIoQVjkXXhP+XKIlMHBO8/AAAAP8ACAAAAAAAAAWAAAAAYAAAAqAH/ZvWf4T8LuszjluzuPwAAAD/PAgAAAAAAAAFhAAAAGAAAAPw1eeoMxeE/n7EhrN7g7j8AAAA/zwIAAAAAAAABYgAAABgAAACAGvBvVv/hP5+xIaze4O4/AAAAP98CAAAAAAAAAWMAAAAYAAAAJoPkdoVJ4j+fsSGs3uDuPwAAAD/fAgAAAAAAAAFkAAAAGAAAAMC/Wf1njuI/n7EhrN7g7j8AAAA/7gIAAAAAAAABZQAAABgAAAB0VM2E493iP5+xIaze4O4/AAAAP+4CAAAAAAAAAWYAAAAYAAAAAmXDinkd4z/FoMs8bsnuPwAAAD/4AgAAAAAAAAFnAAAAGAAAAJJ1uZAPXeM/xaDLPG7J7j8AAAA/CAMAAAAAAAABaAAAABgAAAAghq+WpZzjP8Wgyzxuye4/AAAAPwgDAAAAAAAAAWkAAAAYAAAAvMIkHYjh4z/FoMs8bsnuPwAAAD8XAwAAAAAAAAFqAAAAGAAAAErTGiMeIeQ/xaDLPG7J7j8AAAA/FwMAAAAAAAABawAAABgAAADa4xAptGDkP8Wgyzxuye4/AAAAPycDAAAAAAAAAWwAAAAYAAAAgEwFMOOq5D/FoMs8bsnuPwAAAD8nAwAAAAAAAAFtAAAAGAAAABBd+zV56uQ/xaDLPG7J7j8AAAA/NwMAAAAAAAABbgAAABgAAACSQXK7wiTlP8Wgyzxuye4/AAAAPzcDAAAAAAAAAW8AAAAYAAAAIlJowVhk5T/FoMs8bsnuPwAAAD9GAwAAAAAAAAFwAAAAGAAAAMq6XMiHruU/WZggBba97j8AAAA/RgMAAAAAAAABcQAAABgAAABYy1LOHe7lP1mYIAW2ve4/AAAAP1YDAAAAAAAAAXIAAAAYAAAAFoxF1uVC5j9ZmCAFtr3uPwAAAD9WAwAAAAAAAAFzAAAAGAAAAKacO9x7guY/WZggBba97j8AAAA/ZQMAAAAAAAABdAAAABgAAAAogbJhxbzmP1mYIAW2ve4/AAAAP2UDAAAAAAAAAXUAAAAYAAAArGUp5w735j9ZmCAFtr3uPwAAAD91AwAAAAAAAAF2AAAAGAAAACIeIewLLOc/WZggBba97j8AAAA/dQMAAAAAAAABdwAAABgAAACyLhfyoWvnP1mYIAW2ve4/AAAAP4UDAAAAAAAAAXgAAAAYAAAANBOOd+ul5z9ZmCAFtr3uPwAAAD+FAwAAAAAAAAF5AAAAGAAAAKzLhXzo2uc/WZggBba97j8AAAA/lAMAAAAAAAABegAAABgAAAAkhH2B5Q/oP1mYIAW2ve4/AAAAP5QDAAAAAAAAAXsAAAAYAAAAjhD2BZY/6D9ZmCAFtr3uPwAAAD+kAwAAAAAAAAF8AAAAGAAAAO5w7wn6aeg/WZggBba97j8AAAA/pAMAAAAAAAABfQAAABgAAABa/WeOqpnoP1mYIAW2ve4/AAAAP7QDAAAAAAAAAX4AAAAYAAAA0LVfk6fO6D9ZmCAFtr3uPwAAAD+0AwAAAAAAAAF/AAAAGAAAADAWWZcL+eg/WZggBba97j8AAAA/wwMAAAAAAAABgAAAABgAAACQdlKbbyPpP1mYIAW2ve4/AAAAP8MDAAAAAAAAAYEAAAAYAAAA/ALLHyBT6T9ZmCAFtr3uPwAAAD/TAwAAAAAAAAGCAAAAGAAAAKJrvyZPnek/E38fXo2a7j8AAAA/0wMAAAAAAAABgwAAABgAAAAO+Der/8zpP6d2dCbVju4/AAAAP+IDAAAAAAAAAYQAAAAYAAAAnAgusZUM6j87bsnuHIPuPwAAAD/iAwAAAAAAAAGFAAAAGAAAAFzJILldYeo/iUwdEDxU7j8AAAA/8gMAAAAAAAABhgAAABgAAADq2Ra/86DqPx1EctiDSO4/AAAAP/IDAAAAAAAAAYcAAAAYAAAAkkILxiLr6j+xO8egyzzuPwAAAD8CBAAAAAAAAAGIAAAAGAAAACBTAcy4Kus/2SpxMVsl7j8AAAA/AgQAAAAAAAABiQAAABgAAACkN3hRAmXrP9kqcTFbJe4/AAAAPxEEAAAAAAAAAYoAAAAYAAAAMkhuV5ik6z/ZKnExWyXuPwAAAD8hBAAAAAAAAAGLAAAAGAAAAM6E49166es/2SpxMVsl7j8AAAA/IQQAAAAAAAABjAAAABgAAABowVhkXS7sP9kqcTFbJe4/AAAAPyEEAAAAAAAAAY0AAAAYAAAA+NFOavNt7D/ZKnExWyXuPwAAAD8xBAAAAAAAAAGOAAAAGAAAAKpmwvFuvew/2SpxMVsl7j8AAAA/QAQAAAAAAAABjwAAABgAAAA6d7j3BP3sP9kqcTFbJe4/AAAAP0AEAAAAAAAAAZAAAAAYAAAAyIeu/Zo87T/ZKnExWyXuPwAAAD9QBAAAAAAAAAGRAAAAGAAAADQUJ4JLbO0/2SpxMVsl7j8AAAA/UAQAAAAAAAABkgAAABgAAACgoJ8G/JvtP9kqcTFbJe4/AAAAP18EAAAAAAAAAZMAAAAYAAAA8tQZihPB7T/ZKnExWyXuPwAAAD9fBAAAAAAAAAGUAAAAGAAAAC6xlQyS2+0/2SpxMVsl7j8AAAA/bwQAAAAAAAABlQAAABgAAABSNROOd+vtP9kqcTFbJe4/AAAAP28EAAAAAAAAAZYAAAAYAAAAdrmQD1377T/ZKnExWyXuPwAAAD9/BAAAAAAAAAGXAAAAGAAAAILlD5CpAO4/2SpxMVsl7j8AAAA/jgQAAAAAAAABmAAAABgAAACOEY8Q9gXuP9kqcTFbJe4/AAAAP9wEAAAAAAAAAZkAAAAYAAAAmj0OkUIL7j/ZKnExWyXuPwAAAD/+BAAAAAAAAAGaAAAAGAAAAEzSgRi+Wu4/0SZinC+a4T8AAAA/AAAAAAAAAAABmwAAABgAAABY/gCZCmDuP+9QubLI1OE/AAAAP5wAAAAAAAAAAZwAAAAYAAAAZCqAGVdl7j95g7sAGhviPwAAAD+cAAAAAAAAAAGdAAAAGAAAAHyCfhrwb+4/ttdpLUyQ4j8AAAA/qwAAAAAAAAABngAAABgAAACIrv2aPHXuP140w5E2EeM/AAAAP6sAAAAAAAAAAZ8AAAAYAAAAlNp8G4l67j+aiHG+aIbjPwAAAD+7AAAAAAAAAAGgAAAAGAAAALhe+pxuiu4/Q+XKIlMH5D8AAAA/uwAAAAAAAAABoQAAABgAAADc4nceVJruP8RSevatn+Q/AAAAP8sAAAAAAAAAAaIAAAAYAAAAGL/zoNK07j/at36SUCzlPwAAAD/LAAAAAAAAAAGjAAAAGAAAADxDcSK4xO4/7hyDLvO45T8AAAA/2gAAAAAAAAABpAAAABgAAABq820k6tnuP9uS3TkGXeY/AAAAP9oAAAAAAAAAAaUAAAAYAAAAjnfrpc/p7j+E7zae8N3mPwAAAD/qAAAAAAAAAAGmAAAAGAAAAL4n6KcB/+4/mVQ7OpNq5z8AAAA/6gAAAAAAAAABpwAAABgAAADWf+aomgnvPyOHPYjksOc/AAAAP/oAAAAAAAAAAagAAAAYAAAA7tfkqTMU7z9CsZSefevnPwAAAD/6AAAAAAAAAAGpAAAAGAAAAAYw46rMHu8/89JAfV4a6D8AAAA/CQEAAAAAAAABqgAAABgAAAAeiOGrZSnvP6X07Fs/Seg/AAAAPwkBAAAAAAAAAasAAAAYAAAAHojhq2Up7z99BUPLr2DoPwAAAD8ZAQAAAAAAAAGsAAAAGAAAACq0YCyyLu8/6g3uAmhs6D8AAAA/KAEAAAAAAAABrQAAABgAAAA24N+s/jPvP1YWmTogeOg/AAAAPygBAAAAAAAAAa4AAAAYAAAANuDfrP4z7z/CHkRy2IPoPwAAAD84AQAAAAAAAAGvAAAAGAAAAEIMXy1LOe8/wh5EctiD6D8AAAA/OAEAAAAAAAABsAAAABgAAABOON6tlz7vP8IeRHLYg+g/AAAAP2cBAAAAAAAAAbEAAAAYAAAAcrxbL31O7z/CHkRy2IPoPwAAAD93AQAAAAAAAAGyAAAAGAAAAIoUWjAWWe8/pfTsWz9J6D8AAAA/hgEAAAAAAAABswAAABgAAACsmNex+2jvP/uXk/dUyOc/AAAAP4YBAAAAAAAAAbQAAAAYAAAAusRWMkhu7z8sTJAC217nPwAAAD+WAQAAAAAAAAG1AAAAGAAAANxI1LMtfu8/hO82nvDd5j8AAAA/lgEAAAAAAAABtgAAABgAAADodFM0eoPvP9uS3TkGXeY/AAAAP6UBAAAAAAAAAbcAAAAYAAAAAM1RNROO7z8MR9pEjPPlPwAAAD+lAQAAAAAAAAG4AAAAGAAAAAz50LVfk+8/0PIrGFp+5T8AAAA/tQEAAAAAAAABuQAAABgAAAAYJVA2rJjvP7qNJ3y38eQ/AAAAP7UBAAAAAAAAAboAAAAYAAAAMH1ON0Wj7z86IHioXFnkPwAAAD/FAQAAAAAAAAG7AAAAGAAAADypzbeRqO8/36FyZZGp4z8AAAA/xQEAAAAAAAABvAAAABgAAABUAcy4KrPvP8s8bsnuHOM/AAAAP9QBAAAAAAAAAb0AAAAYAAAAeIVJOhDD7z+212ktTJDiPwAAAD/UAQAAAAAAAAG+AAAAGAAAAISxyLpcyO8/DXsQyWEP4j8AAAA/5AEAAAAAAAABvwAAABgAAACEsci6XMjvP4wNYfUGd+E/AAAAP+QBAAAAAAAAAcAAAAAYAAAAnAnHu/XS7z+9wV0AjQ3hPwAAAD/0AQAAAAAAAAHBAAAAGAAAALRhxbyO3e8/gG2v01qY4D8AAAA/9AEAAAAAAAABwgAAABgAAAC+jUQ92+LvPx0qVxaZOuA/AAAAPwMCAAAAAAAAAcMAAAAYAAAAzLnDvSfo7z9M3lMhH9HfPwAAAD8DAgAAAAAAAAHEAAAAGAAAANblQj507e8/6pr7Y11z3z8AAAA/EwIAAAAAAAABxQAAABgAAADkEcK+wPLvP2Bo+RUMLd8/AAAAPxMCAAAAAAAAAcYAAAAYAAAA5BHCvsDy7z/UNffHuubePwAAAD8iAgAAAAAAAAHHAAAAGAAAAO49QT8N+O8//CShWErP3j8AAAA/IgIAAAAAAAAByAAAABgAAADuPUE/DfjvP0oD9XlpoN4/AAAAPzICAAAAAAAAAckAAAAYAAAA7j1BPw347z9w8p4K+YjePwAAAD8yAgAAAAAAAAHKAAAAGAAAAO49QT8N+O8/mOFIm4hx3j8AAAA/QgIAAAAAAAABywAAABgAAADuPUE/DfjvP8DQ8isYWt4/AAAAP1ECAAAAAAAAAcwAAAAYAAAAbIvfeVBpuj9A8FC5ssjEPwAAAD8AAAAAAAAAAAHNAAAAGAAAAAwr5nXsPro/QPBQubLIxD8AAAA/IAAAAAAAAAABzgAAABgAAADwCfppwL+5P0DwULmyyMQ/AAAAPy8AAAAAAAAAAc8AAAAYAAAAEigbVszruD9A8FC5ssjEPwAAAD8vAAAAAAAAAAHQAAAAGAAAANblQj507bc/QPBQubLIxD8AAAA/PwAAAAAAAAAB0QAAABgAAAC+wYsSKBu2P1RVVVVVVcU/AAAAPz8AAAAAAAAAAdIAAAAYAAAApJ3U5ttItD/K/bGuuT/GPwAAAD9OAAAAAAAAAAHTAAAAGAAAAG1YMa9j97E/lIRiKT37xj8AAAA/TgAAAAAAAAAB1AAAABgAAAAo5w73nqCvP7xOa2GCFMg/AAAAP14AAAAAAAAAAdUAAAAYAAAAON6tlz6nqz8y98e65v7IPwAAAD9eAAAAAAAAAAHWAAAAGAAAAELYF1j+AKk//H14NWq6yT8AAAA/bgAAAAAAAAAB1wAAABgAAACMEY8Q9gWmP8IEKbDtdco/AAAAP24AAAAAAAAAAdgAAAAYAAAAGooTwSW2oj+Gi9kqcTHLPwAAAD99AAAAAAAAAAHZAAAAGAAAAKAFY5F1uaA/nPDdxhO+yz8AAAA/fQAAAAAAAAAB2gAAABgAAABMBTDjqsyeP2R3jkGXecw/AAAAP40AAAAAAAAAAdsAAAAYAAAA2H20k9p8mz8q/j68GjXNPwAAAD+NAAAAAAAAAAHcAAAAGAAAAOR0UzR6g5c/oKabFX8fzj8AAAA/nQAAAAAAAAAB3QAAABgAAADscYgUWjCWP2otTJAC284/AAAAP50AAAAAAAAAAd4AAAAYAAAAdO3X5KkzlD+S91TIR/TPPwAAAD+sAAAAAAAAAAHfAAAAGAAAAHznQaVpjZE/jwLbXqe10D8AAAA/rAAAAAAAAAAB4AAAABgAAAAMw1fLUs6NP314NWq6WdE/AAAAP7wAAAAAAAAAAeEAAAAYAAAAKLRgLLIuhz/2IJLDHkTSPwAAAD+8AAAAAAAAAAHiAAAAGAAAADCuyuxxiIQ/u6dCPqL/0j8AAAA/ywAAAAAAAAAB4wAAABgAAACQRD3b4nd+Pw1h9QZ3AdQ/AAAAP8sAAAAAAAAAAeQAAAAYAAAAmD6nm6LRez9eGqjPSwPVPwAAAD/bAAAAAAAAAAHlAAAAGAAAALAs5dzh3nM/JKFYSs++1T8AAAA/2wAAAAAAAAAB5gAAABgAAACAQXK7wiRtP9idY9BlHtc/AAAAP+sAAAAAAAAAAecAAAAYAAAAkDVGPELYZz94NWq6WfHXPwAAAD/rAAAAAAAAAAHoAAAAGAAAALApGr3Bi2I/Fs1wpE3E2D8AAAA/+gAAAAAAAAAB6QAAABgAAABARwj7AstPP2iGI20ixtk/AAAAP/oAAAAAAAAAAeoAAAAYAAAAQEcI+wLLTz+SUCylZ9/aPwAAAD8KAQAAAAAAAAHrAAAAGAAAAEBHCPsCy08/4gnfbTzh2z8AAAA/CgEAAAAAAAAB7AAAABgAAABARwj7AstPPwzU56WB+tw/AAAAPxoBAAAAAAAAAe0AAAAYAAAAQEcI+wLLTz82nvDdxhPePwAAAD8aAQAAAAAAAAHuAAAAGAAAAEBHCPsCy08/EIql9Oxb3z8AAAA/KQEAAAAAAAAB7wAAABgAAAC4Jk+doThxP4oyAk5RRuA/AAAAPykBAAAAAAAAAfAAAAAYAAAAoDgRXGIreT+9wV0AjQ3hPwAAAD85AQAAAAAAAAHxAAAAGAAAAAjGIutyIY8/vpy8p0I+4j8AAAA/OQEAAAAAAAAB8gAAABgAAADscYgUWjCWP6NNxDhfNOM/AAAAP0gBAAAAAAAAAfMAAAAYAAAATAUw46rMnj+mKCPgFGXkPwAAAD9IAQAAAAAAAAH0AAAAGAAAAJwILrGVDKI/RsApygg45T8AAAA/WAEAAAAAAAAB9QAAABgAAAAKk3Qghq+mPylxMVslLuY/AAAAP1gBAAAAAAAAAfYAAAAYAAAA9p6gnwb8qz/AQ+XKIlPnPwAAAD9oAQAAAAAAAAH3AAAAGAAAANC1X5OnzrA/OOxBJIc96D8AAAA/dwEAAAAAAAAB+AAAABgAAAAI+wLLHyCzP3RA8FC5sug/AAAAP3cBAAAAAAAAAfkAAAAYAAAAQECmAphxtT+wlJ596yfpPwAAAD93AQAAAAAAAAH6AAAAGAAAABYlUDasmLc/p89LA/V56T8AAAA/hwEAAAAAAAAB+wAAABgAAADwCfppwL+5PzICTlFGwOk/AAAAP5cBAAAAAAAAAfwAAAAYAAAA5A+QqQBmvD+8NFCflwbqPwAAAD+XAQAAAAAAAAH9AAAAGAAAADp2H+2kNr8/s2/9JKFY6j8AAAA/pgEAAAAAAAAB/gAAABgAAACnzlCcCC7BP9GZVDs6k+o/AAAAP6YBAAAAAAAAAf8AAAAYAAAAAjIVwIyrwj8Xs1XiYrbqPwAAAD+2AQAAAAAAAAEAAQAAGAAAAJ7U5ttI1MM/78OrUdPN6j8AAAA/tgEAAAAAAAABAQEAABgAAACZ17H7aCfFP1vMVomL2eo/AAAAP8UBAAAAAAAAAQIBAAAYAAAAxIp5HbuPxj9bzFaJi9nqPwAAAD/FAQAAAAAAAAEDAQAAGAAAAE2eOkNxIsg/W8xWiYvZ6j8AAAA/1QEAAAAAAAABBAEAABgAAABnwvFuvfTJP1vMVomL2eo/AAAAP9UBAAAAAAAAAQUBAAAYAAAA4Eainm3xyz9bzFaJi9nqPwAAAD/lAQAAAAAAAAEGAQAAGAAAABaMRdblQs4/W8xWiYvZ6j8AAAA/5QEAAAAAAAABBwEAABgAAAAeIewLLH/QP1vMVomL2eo/AAAAP/QBAAAAAAAAAQgBAAAYAAAAQgvGIuty0T8Xs1XiYrbqPwAAAD/0AQAAAAAAAAEJAQAAGAAAADhFozd4UdI/i4BTlBFw6j8AAAA/BAIAAAAAAAABCgEAABgAAACM33lQaVrTPyg9+9ZPEuo/AAAAPwQCAAAAAAAAAQsBAAAYAAAA4HlQaVpj1D/F+aIZjrTpPwAAAD8UAgAAAAAAAAEMAQAAGAAAAHVTNHqDF9U/O8egyzxu6T8AAAA/FAIAAAAAAAABDQEAABgAAAA63RSN3uDVPyVinC+a4eg/AAAAPyMCAAAAAAAAAQ4BAAAYAAAAiK79mjx11j8R/ZeT91ToPwAAAD8jAgAAAAAAAAEPAQAAGAAAAB6I4atlKdc/3m084buN5z8AAAA/MwIAAAAAAAABEAEAABgAAACDsci6XMjXP2bF34dXo+Y/AAAAPzMCAAAAAAAAAREBAAAYAAAAGYusy4V82D8f0X85eU/lPwAAAD9CAgAAAAAAAAESAQAAGAAAAK5kkNyuMNk/atR0s+Lv4z8AAAA/QgIAAAAAAAABEwEAABgAAABDPnTt1+TZPyulZ9/6SeI/AAAAP1ICAAAAAAAAARQBAAAYAAAAYV9g+QNk2j8KoLEhrN7gPwAAAD9SAgAAAAAAAAEVAQAAGAAAAAjIVAAzrto/dM39sa653z8AAAA/YgIAAAAAAAABFgEAABgAAADGiEcI+wLbP0goltKzb90/AAAAP2ICAAAAAAAAARcBAAAYAAAAPkE/Dfg32z/iCd9tPOHbPwAAAD9xAgAAAAAAAAEYAQAAGAAAALX5NhL1bNs/VPx9eDVq2j8AAAA/cQIAAAAAAAABGQEAABgAAAAtsi4X8qHbP+7dxhO+29g/AAAAP4ECAAAAAAAAARoBAAAYAAAARAotGIus2z/GE77beMLXPwAAAD+RAgAAAAAAAAEbAQAAGAAAAFxiKxkkt9s/nEm1ozOp1j8AAAA/kQIAAAAAAAABHAEAABgAAAC8wiQdiOHbP5puVvx9eNU/AAAAP5ECAAAAAAAAAR0BAAAYAAAA1BojHiHs2z9ItaMzqXbUPwAAAD+gAgAAAAAAAAEeAQAAGAAAANQaIx4h7Ns/Huua+2Nd0z8AAAA/oAIAAAAAAAABHwEAABgAAADUGiMeIezbP/YgksMeRNI/AAAAP7ACAAAAAAAAASABAAAYAAAA1BojHiHs2z/MVomL2SrRPwAAAD+/AgAAAAAAAAEhAQAAGAAAANQaIx4h7Ns/kvdUyEf0zz8AAAA/vwIAAAAAAAABIgEAABgAAADUGiMeIezbP4xBl3ncks0/AAAAP88CAAAAAAAAASMBAAAYAAAApGomHO/W2z/WaS1MkALLPwAAAD/PAgAAAAAAAAEkAQAAGAAAAC2yLhfyods/HpLDHkRyyD8AAAA/3wIAAAAAAAABJQEAABgAAACdoTgRXGLbP3wfXo2absY/AAAAP98CAAAAAAAAASYBAAAYAAAAJulADF8t2z/wEf2Xk/fEPwAAAD/fAgAAAAAAAAEnAQAAGAAAACAgUwHMuNo/nH3rJwnFwj8AAAA/7gIAAAAAAAABKAEAABgAAAAxr2P30U7aP6wsMnVA8MA/AAAAP/4CAAAAAAAAASkBAAAYAAAA49166XO62T9Q7ehMqh29PwAAAD/+AgAAAAAAAAEqAQAAGAAAAGZcldnjENk/DAgeKlcWuT8AAAA/DgMAAAAAAAABKwEAABgAAAABM67K7HHYP2Tf+klCsbQ/AAAAPw4DAAAAAAAAASwBAAAYAAAAs2HFvI7d1z+GPYjksAexPwAAAD8dAwAAAAAAAAEtAQAAGAAAAHzo2q/JU9c/EL7beMJ3qz8AAAA/HQMAAAAAAAABLgEAABgAAAB2H+2kNt/WP2iVuJitEqc/AAAAPy0DAAAAAAAAAS8BAAAYAAAAEPYFlj9A1j80XzTDkTahPwAAAD8tAwAAAAAAAAEwAQAAGAAAAKvMHodIodU/GG0ixvmimT8AAAA/PAMAAAAAAAABMQEAABgAAAB1UzR6gxfVPwhSYNvrtJY/AAAAPzwDAAAAAAAAATIBAAAYAAAAVzJIbleY1D/IG9wF0NiQPwAAAD9MAwAAAAAAAAEzAQAAGAAAANmwYl7H7tM/ILDtdVoLgz8AAAA/TAMAAAAAAAABNAEAABgAAACkN3hRAmXTP/CUK4tMHYA/AAAAP1wDAAAAAAAAATUBAAAYAAAADl6UQNmw0j+gvU5rYYJ0PwAAAD9cAwAAAAAAAAE2AQAAGAAAAGEssi4X8tE/gKKMgFOUYT8AAAA/awMAAAAAAAABNwEAABgAAADjqsweh0jRP4CijIBTlGE/AAAAP2sDAAAAAAAAATgBAAAYAAAA1hjxCGFf0D+AooyAU5RhPwAAAD97AwAAAAAAAAE5AQAAGAAAACQeIewLLM8/gKKMgFOUYT8AAAA/ewMAAAAAAAABOgEAABgAAABYy1LOHe7NP4CijIBTlGE/AAAAP4sDAAAAAAAAATsBAAAYAAAA/GeOqplwzD8gsO11WguDPwAAAD+LAwAAAAAAAAE8AQAAGAAAAHRUzYTj3co/4Dae8N3Gkz8AAAA/iwMAAAAAAAABPQEAABgAAAAHYvhqWcrJP5BfwdDyK5g/AAAAP4sDAAAAAAAAAT4BAAAYAAAAbL8mT52hyD9w2INIDnugPwAAAD+bAwAAAAAAAAE/AQAAGAAAADB9TjdFo8c/FAGnKCPgpD8AAAA/mwMAAAAAAAABQAEAABgAAADEinkdu4/GP7wpygg4Rak/AAAAP6oDAAAAAAAAAUEBAAAYAAAAtvidB5WmxT+cyzxuye6sPwAAAD+qAwAAAAAAAAFCAQAAGAAAAArHu/XS58Q/7F9O3lMhrz8AAAA/ugMAAAAAAAABQwEAABgAAAD9NODfrP7DP0rEOF80w7E/AAAAP7oDAAAAAAAAAUQBAAAYAAAATwP+zeo/wz8QS+nZt36yPwAAAD/KAwAAAAAAAAFFAQAAGAAAAKPRG7wogcI/oFhKz771sz8AAAA/ygMAAAAAAAABRgEAABgAAADG7zyoNK3BP8giUwcED7U/AAAAP9kDAAAAAAAAAUcBAAAYAAAAeB5UmtYYwT+QqQOCh8q1PwAAAD/ZAwAAAAAAAAFIAQAAGAAAACpNa4x4hMA/VDC0/AqGtj8AAAA/6QMAAAAAAAABSQEAABgAAAA83HuCfhrAP+A9FfIR/bc/AAAAP/kDAAAAAAAAAUoBAAAYAAAAmtYY8Qhhvz8MCB4qVxa5PwAAAD/5AwAAAAAAAAFLAQAAGAAAAB5VM+F4t74/1I7OpNrRuT8AAAA/CAQAAAAAAAABTAEAABgAAABAc1TNhOO9P2CcL5rhSLs/AAAAPwgEAAAAAAAAAU0BAAAYAAAAAjF8tSzlvD+IZjjSJmK8PwAAAD8YBAAAAAAAAAFOAQAAGAAAAOQPkKkAZrw/UO3oTKodvT8AAAA/GAQAAAAAAAABTwEAABgAAAAILrGVDJK7P9z6SUKxlL4/AAAAPycEAAAAAAAAAVABAAAYAAAAbIvfeVBpuj/mpYH6vDTAPwAAAD8nBAAAAAAAAAFRAQAAGAAAAJCpAGZclbk/rCwydUDwwD8AAAA/NwQAAAAAAAABUgEAABgAAACUpjVGPEK4P4gY54tmOMI/AAAAPzcEAAAAAAAAAVMBAAAYAAAA+gNkKoAZtz+y4u/Dq1HDPwAAAD9HBAAAAAAAAAFUAQAAGAAAAL7BixIoG7Y/KotMHRA8xD8AAAA/RwQAAAAAAAABVQEAABgAAACCf7P6zxy1P1RVVVVVVcU/AAAAP1YEAAAAAAAAAVYBAAAYAAAAJhzv1kufsz8wQQpse53GPwAAAD9WBAAAAAAAAAFXAQAAGAAAAOrZFr/zoLI/9se65v5Yxz8AAAA/ZgQAAAAAAAABWAEAABgAAAAN+Der/8yxP25wF0BjQ8g/AAAAP2YEAAAAAAAAAVkBAAAYAAAA0LVfk6fOsD/kGHSZxy3JPwAAAD92BAAAAAAAAAFaAQAAGAAAALOUc4d7T7A/SlzMVomLyT8AAAA/dgQAAAAAAAABWwEAABgAAAAo5w73nqCvP8IEKbDtdco/AAAAP4UEAAAAAAAAAVwBAAAYAAAArGUp5w73rj8kSIFtr9PKPwAAAD+FBAAAAAAAAAFdAQAAGAAAAHAjUc+2+K0/nPDdxhO+yz8AAAA/lQQAAAAAAAABXgEAABgAAADwoWu/Jk+tP2R3jkGXecw/AAAAP5UEAAAAAAAAAV8BAAAYAAAAdCCGr5alrD/aH+ua+2PNPwAAAD+kBAAAAAAAAAFgAQAAGAAAALZfk6fOUKw/oKabFX8fzj8AAAA/pAQAAAAAAAABYQEAABgAAAD2nqCfBvyrP1LIR/RfTs4/AAAAP7QEAAAAAAAAAWIBAAAYAAAA9p6gnwb8qz9qLUyQAtvOPwAAAD+0BAAAAAAAAAFjAQAAGAAAAPaeoJ8G/Ks/zHCkTcQ4zz8AAAA/xAQAAAAAAAABZAEAABgAAAD2nqCfBvyrP36SUCylZ88/AAAAP8QEAAAAAAAACw==</ink>
</athena>
</file>

<file path=customXml/item6.xml><?xml version="1.0" encoding="utf-8"?>
<athena xmlns="http://schemas.microsoft.com/edu/athena" version="0.1.3885.0">
  <media streamable="true" recordStart="0" recordEnd="11661" recordLength="11661"/>
</athena>
</file>

<file path=customXml/item7.xml><?xml version="1.0" encoding="utf-8"?>
<athena xmlns="http://schemas.microsoft.com/edu/athena" version="0.1.3885.0">
  <media streamable="true" recordStart="6576" recordEnd="13542" recordLength="41470"/>
</athena>
</file>

<file path=customXml/item8.xml><?xml version="1.0" encoding="utf-8"?>
<athena xmlns="http://schemas.microsoft.com/edu/athena" version="0.1.3885.0">
  <media streamable="true" recordStart="13542" recordEnd="29868" recordLength="41470"/>
</athena>
</file>

<file path=customXml/item9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C4DB6B3-D0F2-400F-BB49-B43E1172C13E}"/>
</file>

<file path=customXml/itemProps10.xml><?xml version="1.0" encoding="utf-8"?>
<ds:datastoreItem xmlns:ds="http://schemas.openxmlformats.org/officeDocument/2006/customXml" ds:itemID="{305A44CB-5674-4AF3-8EDD-B2F254BB3827}"/>
</file>

<file path=customXml/itemProps11.xml><?xml version="1.0" encoding="utf-8"?>
<ds:datastoreItem xmlns:ds="http://schemas.openxmlformats.org/officeDocument/2006/customXml" ds:itemID="{E5750935-49BF-4FE0-8910-5363C255F43C}"/>
</file>

<file path=customXml/itemProps12.xml><?xml version="1.0" encoding="utf-8"?>
<ds:datastoreItem xmlns:ds="http://schemas.openxmlformats.org/officeDocument/2006/customXml" ds:itemID="{68DC8291-CD8D-4D00-B218-43848DA8372F}"/>
</file>

<file path=customXml/itemProps2.xml><?xml version="1.0" encoding="utf-8"?>
<ds:datastoreItem xmlns:ds="http://schemas.openxmlformats.org/officeDocument/2006/customXml" ds:itemID="{9948E788-43EF-490A-934D-1240FE27E391}"/>
</file>

<file path=customXml/itemProps3.xml><?xml version="1.0" encoding="utf-8"?>
<ds:datastoreItem xmlns:ds="http://schemas.openxmlformats.org/officeDocument/2006/customXml" ds:itemID="{B67DE38F-3E01-4F20-8F8B-4753097110FE}"/>
</file>

<file path=customXml/itemProps4.xml><?xml version="1.0" encoding="utf-8"?>
<ds:datastoreItem xmlns:ds="http://schemas.openxmlformats.org/officeDocument/2006/customXml" ds:itemID="{2843F334-065A-4686-B343-819AE0DA8A15}"/>
</file>

<file path=customXml/itemProps5.xml><?xml version="1.0" encoding="utf-8"?>
<ds:datastoreItem xmlns:ds="http://schemas.openxmlformats.org/officeDocument/2006/customXml" ds:itemID="{198B3E33-B8E3-4D44-B4E1-BF08A1690868}"/>
</file>

<file path=customXml/itemProps6.xml><?xml version="1.0" encoding="utf-8"?>
<ds:datastoreItem xmlns:ds="http://schemas.openxmlformats.org/officeDocument/2006/customXml" ds:itemID="{58AF2DC2-4865-4C27-96EA-50E0994238B1}"/>
</file>

<file path=customXml/itemProps7.xml><?xml version="1.0" encoding="utf-8"?>
<ds:datastoreItem xmlns:ds="http://schemas.openxmlformats.org/officeDocument/2006/customXml" ds:itemID="{8F22E64B-128C-4F8E-AAF3-2D816DA4BDBB}"/>
</file>

<file path=customXml/itemProps8.xml><?xml version="1.0" encoding="utf-8"?>
<ds:datastoreItem xmlns:ds="http://schemas.openxmlformats.org/officeDocument/2006/customXml" ds:itemID="{027138EB-83B3-48B1-B45A-0645160150C7}"/>
</file>

<file path=customXml/itemProps9.xml><?xml version="1.0" encoding="utf-8"?>
<ds:datastoreItem xmlns:ds="http://schemas.openxmlformats.org/officeDocument/2006/customXml" ds:itemID="{1A0EC810-0058-47E0-8220-A8C75CBD6955}"/>
</file>

<file path=docProps/app.xml><?xml version="1.0" encoding="utf-8"?>
<Properties xmlns="http://schemas.openxmlformats.org/officeDocument/2006/extended-properties" xmlns:vt="http://schemas.openxmlformats.org/officeDocument/2006/docPropsVTypes">
  <TotalTime>2623</TotalTime>
  <Words>305</Words>
  <Application>Microsoft Office PowerPoint</Application>
  <PresentationFormat>Произвольный</PresentationFormat>
  <Paragraphs>57</Paragraphs>
  <Slides>14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Профессиональные стандарты</vt:lpstr>
      <vt:lpstr>Вопросы для обсуждения</vt:lpstr>
      <vt:lpstr>Вопрос четвёртый</vt:lpstr>
      <vt:lpstr>Макет профстандарта</vt:lpstr>
      <vt:lpstr>Профессиональный стандарт содержит следующие разделы:</vt:lpstr>
      <vt:lpstr>Общие сведения</vt:lpstr>
      <vt:lpstr>Слайд 7</vt:lpstr>
      <vt:lpstr>Слайд 8</vt:lpstr>
      <vt:lpstr>Характеристика трудовых функций</vt:lpstr>
      <vt:lpstr>Слайд 10</vt:lpstr>
      <vt:lpstr>Структура профессиональных стандартов</vt:lpstr>
      <vt:lpstr>Структура профессиональных стандартов</vt:lpstr>
      <vt:lpstr>Таким образом, профессиональный стандарт состоит из:</vt:lpstr>
      <vt:lpstr>Слайд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Кострома. Семинар</dc:title>
  <dc:creator>Артеменкова Татьяна Анатольевна</dc:creator>
  <cp:lastModifiedBy>АртеменковаТА</cp:lastModifiedBy>
  <cp:revision>111</cp:revision>
  <dcterms:created xsi:type="dcterms:W3CDTF">2016-08-22T11:24:04Z</dcterms:created>
  <dcterms:modified xsi:type="dcterms:W3CDTF">2019-03-27T15:00:29Z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0x01010058C0EC26C9ECEB489646A509B3AA20F3</vt:lpwstr>
  </property>
</Properties>
</file>