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ink/inkAction7.xml" ContentType="application/vnd.ms-office.inkAction+xml"/>
  <Override PartName="/ppt/ink/inkAction2.xml" ContentType="application/vnd.ms-office.inkAction+xml"/>
  <Override PartName="/ppt/ink/inkAction3.xml" ContentType="application/vnd.ms-office.inkAction+xml"/>
  <Override PartName="/ppt/ink/inkAction4.xml" ContentType="application/vnd.ms-office.inkAction+xml"/>
  <Override PartName="/ppt/ink/inkAction1.xml" ContentType="application/vnd.ms-office.inkAction+xml"/>
  <Override PartName="/ppt/ink/inkAction5.xml" ContentType="application/vnd.ms-office.inkAction+xml"/>
  <Override PartName="/ppt/theme/theme1.xml" ContentType="application/vnd.openxmlformats-officedocument.theme+xml"/>
  <Override PartName="/ppt/ink/inkAction6.xml" ContentType="application/vnd.ms-office.inkAction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customXml/itemProps9.xml" ContentType="application/vnd.openxmlformats-officedocument.customXmlProperties+xml"/>
  <Override PartName="/customXml/itemProps8.xml" ContentType="application/vnd.openxmlformats-officedocument.customXml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7.xml" ContentType="application/vnd.openxmlformats-officedocument.customXmlProperties+xml"/>
  <Override PartName="/customXml/itemProps11.xml" ContentType="application/vnd.openxmlformats-officedocument.customXmlProperties+xml"/>
  <Override PartName="/customXml/itemProps10.xml" ContentType="application/vnd.openxmlformats-officedocument.customXmlProperties+xml"/>
  <Override PartName="/customXml/itemProps1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0"/>
  </p:sldMasterIdLst>
  <p:notesMasterIdLst>
    <p:notesMasterId r:id="rId23"/>
  </p:notesMasterIdLst>
  <p:sldIdLst>
    <p:sldId id="256" r:id="rId11"/>
    <p:sldId id="294" r:id="rId12"/>
    <p:sldId id="348" r:id="rId13"/>
    <p:sldId id="349" r:id="rId14"/>
    <p:sldId id="352" r:id="rId15"/>
    <p:sldId id="351" r:id="rId16"/>
    <p:sldId id="353" r:id="rId17"/>
    <p:sldId id="354" r:id="rId18"/>
    <p:sldId id="409" r:id="rId19"/>
    <p:sldId id="410" r:id="rId20"/>
    <p:sldId id="411" r:id="rId21"/>
    <p:sldId id="407" r:id="rId2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 autoAdjust="0"/>
    <p:restoredTop sz="86595" autoAdjust="0"/>
  </p:normalViewPr>
  <p:slideViewPr>
    <p:cSldViewPr snapToGrid="0">
      <p:cViewPr varScale="1">
        <p:scale>
          <a:sx n="98" d="100"/>
          <a:sy n="98" d="100"/>
        </p:scale>
        <p:origin x="93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762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customXml" Target="../customXml/item1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0.xml"/><Relationship Id="rId10" Type="http://schemas.openxmlformats.org/officeDocument/2006/relationships/slideMaster" Target="slideMasters/slideMaster1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12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2:36:51.921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1973">
    <iact:property name="dataType"/>
    <iact:actionData xml:id="d0">
      <inkml:trace xmlns:inkml="http://www.w3.org/2003/InkML" xml:id="stk0" contextRef="#ctx0" brushRef="#br0">87 16 0,'-4'0'31,"-1"0"-15,1 0 0,-1 0 -1,1 0 16,0 0 63,-5 13 -94,4 -13 16,5 14 -16,-9 -10 15,5 9 -15,-5 1 16,9 -5 0,-5 0 -16,1 4 15,-1 1 -15,5 -5 16,-4 0 -16,4 -5 16,0 5 -1,0 -4 -15,0 4 31,0 -5 -15,4 -4 15,5 0 -15,-9 5 0,5 -5 -16,-1 4 15,1 -4 -15,-1 0 16,1 0 -16,-1 4 15,1 -4 -15,-1 0 16,1 0 -16,-1 5 16,5 -5 -1,-5 0 1,-4 4 0,9 -4 -16,-4 0 31,-5 5 -31,9 -5 15,-5 0 1,5 0 -16,-4 0 16,4 0 -1,-5 0 1,10 0 -16,-5 0 16,-5 0 -1,1 0 -15,-1 0 16,1 0 -1,-1 0 1,1 0 -16,4 0 16,0 -5 -16,-5 5 15,5 0 -15,-5 0 16,1 -4 0,-1 4 -1,1 -5 -15,-1 1 9,5 -5 22,-9 5 -31,0 -5 31,0 4 16,5 1 -47,-5 -1 16,0 1 -1,0 -5 -15,4 0 16,-4 4 -16,0 -8 16,5 4 -16,-5 4 15,9 -4 -15,-9 5 16,0 -10 -16,0 6 16,4 3 -1,1 1 -15,-5 -1 31,0 1 -15,0 -1 15,-5 5 47,1 -9 -62,-1 9 0,-4 0 -16,5 0 15,-10 0 -15,10 0 16,-5 -4 -16,0 4 16,0 -5 -16,5 5 15,-1 0 -15,1 -4 16,-1 4 -16,1 0 15,-1 0 1,-4 0 44,5 0 -44,-1 0 -1,1 0 -15,-1 0 16,1 0 15,-5 0 -15,4 0 15,-4 0 0,5 0 -15,4 4 -1,-9 -4 17,4 5 -17,-4 -5 17,5 4 -32,-1 -4 15,-4 0 1,5 0 -1,4 5 1,-5 -5 -16</inkml:trace>
    </iact:actionData>
  </iact:action>
  <iact:action type="add" startTime="1974">
    <iact:property name="dataType"/>
    <iact:actionData xml:id="d1">
      <inkml:trace xmlns:inkml="http://www.w3.org/2003/InkML" xml:id="stk1" contextRef="#ctx0" brushRef="#brinv">0 0 0</inkml:trace>
    </iact:actionData>
  </iact:action>
  <iact:action type="add" startTime="1975">
    <iact:property name="dataType"/>
    <iact:actionData xml:id="d2">
      <inkml:trace xmlns:inkml="http://www.w3.org/2003/InkML" xml:id="stk2" contextRef="#ctx0" brushRef="#brinv">282 202 0</inkml:trace>
    </iact:actionData>
  </iact:action>
</iact:actions>
</file>

<file path=ppt/ink/inkAction2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2:36:52.753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32776">
    <iact:property name="dataType"/>
    <iact:actionData xml:id="d0">
      <inkml:trace xmlns:inkml="http://www.w3.org/2003/InkML" xml:id="stk0" contextRef="#ctx0" brushRef="#br0">1500 65 0,'4'0'188,"1"0"-172,-1 0 -1,1 0 1,-1 0 -16,1 0 15,-1 0 1,1 0 -16,-1 0 16,9 0 -16,1 0 15,-1 0 -15,5 0 16,5 0 -16,-1 0 16,1 0 -16,-1 0 15,0 0 -15,-8 0 16,-1 0 -16,5 4 15,-13 -4 -15,4 0 16,-5 0 0,5 0 -16,-4 0 15,4 0 1,4 0 0,-4 0 -1,0 0 -15,0 0 16,0 0 -16,4 0 15,-8 0 -15,4 0 16,-5 0 -16,1 0 16,4 0 -16,-5 0 15,5 0 -15,-4 0 16,4 0 -16,-5 0 16,5 0 -1,-4 0 1,4 0 -1,0 0 -15,4 0 16,5 0 -16,4 0 16,-4 0 -16,0 0 15,0 0 -15,13 0 16,1 0 -16,-1 0 16,-4 0 -16,0 0 15,-9 0 -15,18 0 16,-18 0 -16,4 0 15,-8 0 -15,-5 0 16,0 0 -16,-5 0 31,1 0 -31,-1 0 0,1 0 16,8 0 0,5 0 -16,0 0 15,0 0 -15,9 0 16,-9 0 -16,4 0 15,9 0 -15,-13 0 16,-9 0 -16,5 0 16,-1 0 -16,-8 0 15,8 0 -15,-4 0 16,-4 0 0,-1 0 -16,5 0 15,-4 0 -15,8 0 16,-9 0 -16,5 0 15,-4 0 -15,4 -4 16,0 4 -16,0 0 16,0 -5 -1,-5 5 1,1 0 -16,4 0 0,0 0 16,0 -4 -16,-5 0 15,5 4 -15,-4 0 16,13 -5 -16,-1 1 15,6 -10 1,-10 14 -16,10 -4 16,-5 -1 -16,9 1 15,-18 4 -15,4 0 16,-9 0 -16,1 -5 16,-1 5 -16,1 -4 15</inkml:trace>
    </iact:actionData>
  </iact:action>
  <iact:action type="add" startTime="69403">
    <iact:property name="dataType"/>
    <iact:actionData xml:id="d1">
      <inkml:trace xmlns:inkml="http://www.w3.org/2003/InkML" xml:id="stk1" contextRef="#ctx0" brushRef="#br0">4526 1647 0,'4'4'247,"-4"5"-247,0 -4 16,0 4 -1,0 0 -15,0 4 16,0 -4 -16,0 0 16,0 0 -16,0 5 15,0 -6 -15,0 1 16,0 -4 -1,0 4 -15,0 -5 16,0 1 -16,0 4 16,0 4 -1,0 -8 -15,0 -1 141,5 1 -141,-1 -1 16,1 -4 -16,4 5 15,0 -5 1,-5 0 -16,5 0 15,5 0 -15,-1 0 16,5 9 -16,0 -9 16,-5 0 -16,5 4 15,-4 -4 -15,-1 0 16,1 5 -16,-1 -5 16,-4 0 -16,0 0 15,5 9 -15,-5 -9 16,-5 0 -1,1 0 -15,-1 0 16,5 4 0,-5 -4 -16,1 0 15,4 0 -15,0 0 16,-9 5 -16,9 -5 16,-5 0 -1,10 0 -15,-5 4 16,0 -4 -16,0 0 15,0 4 -15,4 1 16,-4 -5 -16,0 0 16,4 0 -16,1 0 15,-5 0 -15,0 0 16,4 0 -16,-4 0 16,0 0 -16,-4 0 15,8 0 -15,1 0 16,-1 0 -16,5 0 15,4 0 -15,-4 0 16,5 0 -16,-5 0 16,-9 0 -16,4 0 15,1 0 -15,-10 0 16,5 0 -16,-4 0 16,3 0 -16,1 0 15,0 0 -15,5 0 16,-5 0 -16,9 0 15,-5 0 -15,5 0 16,-4 0 -16,4 0 16,-5 0 -16,5 0 15,-9 0 1,4 0 -16,1 0 0,4 0 16,-5 0 -1,1 0 -15,-1 0 16,1 0 -16,-1 0 15,9 0 -15,-4 0 16,-4 0 -16,-1 0 16,5 0 -16,0 0 15,13 0 -15,-8 0 16,-10 0 -16,10 0 16,8 0 -16,1 0 15,-15 0 -15,1 0 16,-4 0 -16,4 -5 15,4 1 -15,-4 0 16,-4 4 -16,-5 -5 16,0 5 -16,4 0 15,-4 0 -15,4 0 16,-8 0 -16,4 0 16,-5 0 -16,14 0 15,-9 0 -15,5 0 16,8 -4 -16,-13 4 15,9 -5 -15,13 1 16,-13 4 -16,-4 -5 16,8 5 -1,1 -9 -15,-1 9 16,-9 0 -16,-4 0 16,0 -4 -16,-4 4 15,-1 0 -15,-4 -5 16,5 5 -16</inkml:trace>
    </iact:actionData>
  </iact:action>
  <iact:action type="add" startTime="75566">
    <iact:property name="dataType"/>
    <iact:actionData xml:id="d2">
      <inkml:trace xmlns:inkml="http://www.w3.org/2003/InkML" xml:id="stk2" contextRef="#ctx0" brushRef="#br0">2625 3462 0</inkml:trace>
    </iact:actionData>
  </iact:action>
  <iact:action type="add" startTime="76655">
    <iact:property name="dataType"/>
    <iact:actionData xml:id="d3">
      <inkml:trace xmlns:inkml="http://www.w3.org/2003/InkML" xml:id="stk3" contextRef="#ctx0" brushRef="#br0">5037 3538 0,'9'-4'309,"9"-1"-293,-5 5 -16,-8 -4 15,-1 4 -15,5 0 16,-4 0 0,-1 0 249,5 0 -233,27 -9 -17,-13 4 -15,-6 1 16,10 4 -16,14 -5 15,4 -4 -15,-5 5 16,-9 -1 -16,-8 1 16,-5 4 0,-5 -9 -1,-8 9 -15,4 0 16,-5 0 -16,5 0 16,-5 0 -16,1 -5 31,4 5 -31,-5 0 15,10 0 -15,-1 0 16,5 0 -16,5 -4 16,-1 4 -16,-8 -5 15,-1 5 -15,-9 0 16,5 0 0,0 0 -16,-4 0 15,-1 0 1,1 0 -16,-1 0 15,10 0 -15,-1 0 16,1 0 -16,8 0 16,-4 0 -16,9 0 15,4 0 -15,1 0 16,8 0 -16,-13 0 16,-5 0 -16,10 0 15,-10 0 -15,-8 0 16,-1 0 -16,-8 0 15,-1 0 -15,9 0 16,-4 0 0,-4 0 -16,4 0 15,0 0 -15,9 0 16,-5 0 -16,5 5 16,0 -5 -16,0 0 15,9 0 -15,4 9 16,-8 -5 -16,-5 -4 15,9 5 -15,-9 -5 16,4 0 0,-4 9 -16,0 -5 15,0 -4 -15,9 5 16,-9 -5 -16,13 4 16,-9 5 -16,-13 -9 15,5 5 -15,-1 -5 16,1 0 -16,-10 0 15,5 0 -15,0 0 16,0 0 -16,0 0 16,5 0 -16,3 0 15,1 0 -15,18 0 16,-18 0 -16,5 -5 16,-14 5 -16,4 -4 15,0 -1 -15</inkml:trace>
    </iact:actionData>
  </iact:action>
  <iact:action type="add" startTime="79083">
    <iact:property name="dataType"/>
    <iact:actionData xml:id="d4">
      <inkml:trace xmlns:inkml="http://www.w3.org/2003/InkML" xml:id="stk4" contextRef="#ctx0" brushRef="#br0">899 3807 0,'4'0'16,"5"0"-16,0 0 15,-4 0 -15,8 0 16,1 0 -16,4 0 15,0 0 -15,8 0 16,-3 -5 -16,8 -4 16,-8 5 -16,-1 4 15,5 -5 -15,13 1 16,32 -9 -16,-9 13 16,9 0 -16,-19 0 15,-3 0 1,4 0 -16,-10 0 15,-12 0 -15,-5 0 16,-5 0 -16,0 0 16,23 0 -16,-9 0 15,-13 0 -15,-10 0 16,5 0 -16,4 4 16,-4 -4 -16,0 0 15,5 0 -15,-5 0 16,9 5 -16,-5 -5 15,14 0 -15,-9 0 16,9 0 -16,-1 0 16,-3 0 -16,-10 0 15,10 0 -15,-5 0 16,-1 0 -16,-3 0 16,-5 0 -16,27 0 15,-5 0 -15,14 0 16,-5 0 -16,-9 0 15,-4 0 -15,5 0 16,3 0 -16,-17 0 16,9 0 -16,-9 0 15,-9 0 -15,0 0 16,0 0 0,-5 0 -16,1 0 15,-5 0 -15,9 0 16,0 0 -16,13 0 15,-4 0 -15,-5 0 16,14 0 -16,-4 0 16,-10 0 -16,9 0 15,1 0 -15,4 0 16,-9 0 -16,17 0 16,-17 0 -16,18 0 15,0 0 -15,0 0 16,-5 0 -16,0 0 15,5 4 -15,-9 5 16,0 -5 -16,-5 -4 16,-4 5 -16,-9 -5 15,-4 0 -15,8 4 16,-8 -4 -16,-5 0 16,4 0 -16,14 0 15,0 0 -15,0 0 16,9 0 -16,8 0 15,1 0 -15,9 0 16,-5 0 0,-13 0 -16,5 0 15,-6 0 -15,-3 0 16,4 0 -16,-14 0 16,5 0 -16,0 0 15,4 0 -15,1 -9 16,8 5 -16,0 -1 15,-8 1 -15,17 -9 16,-13 13 -16,0 -5 16,0 5 -16,4 0 15,-9 0 -15,10 0 16,-5 0 -16,0 0 16,8 0 -16,-3 0 15,-1 0 -15,-4 0 16,9 0 -16,0 0 15,17 0 -15,-12 0 16,-1 0 -16,-13 0 16,4 0 -16,18 9 15,-4 9 -15,-4 -9 16,8 9 -16,-9 -9 16,1 -5 -16,8 5 15,-9 -4 1,0 -5 -16,-8 4 15,-19 -4 -15,1 0 16,-10 0 -16,-4 0 16,0 0 -16,-5 0 15,5 -4 -15,0 -1 16,-4 5 -16,4 -9 16,0 5 -16,0 4 15,-5 0 -15,1 -5 16,-1 1 -16,1 4 15,-5 -5 1</inkml:trace>
    </iact:actionData>
  </iact:action>
  <iact:action type="add" startTime="86098">
    <iact:property name="dataType"/>
    <iact:actionData xml:id="d5">
      <inkml:trace xmlns:inkml="http://www.w3.org/2003/InkML" xml:id="stk5" contextRef="#ctx0" brushRef="#br0">25 1961 0,'-9'13'15,"9"-8"1,0 3 -16,0 -3 15,0 8 -15,0 1 16,-5 -1 -16,5 -8 16,-4 8 -16,4 -8 15,0 -1 48,0 1 -48,0 -1 1,0 5 0,0 -4 -16,0 4 15,4 -5 -15,1 5 16,-1 -9 -16,10 9 16,-1 -9 -16,1 13 15,-1 -8 -15,14 4 16,0 4 -16,-9 -8 15,9 -1 -15,-14 1 16,5 -5 -16,-5 4 16,5 -4 -16,-4 5 15,4 -5 -15,-5 0 16,5 0 -16,9 0 16,4 0 -16,1 0 15,8 0 -15,-13 0 16,0 0 -16,18 -5 15,-9 5 -15,4 0 16,-4 -4 0,-5 -1 -16,-4 5 0,9 0 15,-14 0 1,5 -4 -16,-9 4 16,-9 0 -16,-4 0 15,4 0 -15,-5 0 16,1 0 -16,4 0 15,-5 0 -15,5 0 16,0 0 -16,4 0 16,10 0 -16,-10 0 15,5 0 -15,-4 0 16,-10 0 -16,10 0 16,-10 0 -16,5 0 15,5 0 -15,-10 0 16,10 0 -1,-10 0 -15,9 0 16,-4 0 -16,0 0 16,0 0 -16,-4 0 15,8 0 -15,1 0 16,-10 0 -16,10 0 16,-1 0 -16,-4 0 15,0 0 -15,4 0 16,-4 0 -1,5 0 -15,-1 0 16,-4 0 -16,9 -9 16,-4 9 -16,4 0 15,4 0 -15,9 0 16,-8 0 -16,4 0 16,-5 0 -16,5 0 15,-4 0 -15,-6 0 16,-8 0 -16,5 0 15,-5 0 -15,0 0 16,0 0 -16,0 0 16,-5 0 -1,1 0 1,-1 0 -16,5 -5 16,-4 5 -1,-1 0 1,1 0 -16,-1 -4 15,1 -1 -15,-1 1 16,1 -5 0,-5 4 -16,8 -4 15,-3 1 -15,-5 -1 16,0 0 -16,0 0 16,0 -5 -16,0 5 15,0 0 1,4 0 -16,5 0 15,-9 5 1,0 -1 -16,0 -4 16,0 5 -1,0 -5 1,0 4 31,5 -3 -32,-5 -1 1,0 -5 0,4 5 -16,-4 0 15,0 -4 -15,5 4 16</inkml:trace>
    </iact:actionData>
  </iact:action>
  <iact:action type="add" startTime="86099">
    <iact:property name="dataType"/>
    <iact:actionData xml:id="d6">
      <inkml:trace xmlns:inkml="http://www.w3.org/2003/InkML" xml:id="stk6" contextRef="#ctx0" brushRef="#brinv">0 0 0</inkml:trace>
    </iact:actionData>
  </iact:action>
  <iact:action type="add" startTime="86100">
    <iact:property name="dataType"/>
    <iact:actionData xml:id="d7">
      <inkml:trace xmlns:inkml="http://www.w3.org/2003/InkML" xml:id="stk7" contextRef="#ctx0" brushRef="#brinv">6689 3854 0</inkml:trace>
    </iact:actionData>
  </iact:action>
</iact:actions>
</file>

<file path=ppt/ink/inkAction3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2:36:53.153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72439">
    <iact:property name="dataType"/>
    <iact:actionData xml:id="d0">
      <inkml:trace xmlns:inkml="http://www.w3.org/2003/InkML" xml:id="stk0" contextRef="#ctx0" brushRef="#br0">7 34 0,'4'-5'141,"10"5"-94,-5 -4 -32,0 4 -15,-5 0 16,5 0 -16,-4 0 16,3 0 -16,-3 0 15,-1 0 -15,1 0 16,4 0 -16,0 0 16,0 0 -16,4 0 15,1 -5 1,-1 1 -16,-4 4 15,5 0 -15,-10 0 16,10 -5 -16,-5 5 16,-5 0 -16,5 -4 15,0 4 -15,0 0 16,-5 0 -16,5 0 16,0 0 -16,0 0 15,5 0 1,-10 0 -16,1 0 15,4 0 -15,-5 0 16,5 0 -16,0 0 16,0 0 -16,-4 0 15,3 0 -15,1 0 16,0 0 -16,-4 0 16,4 0 -16,4 0 15,-4 0 -15,9 0 16,-4 0 -16,8 0 15,-8 0 -15,8 0 16,-4 0 -16,-5 0 16,5 0 -1,5 0 -15,-5 0 0,-9 4 16,4 -4 0,0 5 -16,1 -5 15,-1 0 -15,10 4 16,-10 -4 -16,5 5 15,0 -1 -15,-9 -4 16,5 0 -16,-1 5 16,0 -5 -16,-4 4 15,5 -4 1,-5 0 -16,0 0 16,0 0 -16,-5 0 15,5 0 -15,-4 0 16,4 0 -1,-5 0 1,1 0 0,4 0 -1</inkml:trace>
    </iact:actionData>
  </iact:action>
  <iact:action type="add" startTime="72440">
    <iact:property name="dataType"/>
    <iact:actionData xml:id="d1">
      <inkml:trace xmlns:inkml="http://www.w3.org/2003/InkML" xml:id="stk1" contextRef="#ctx0" brushRef="#brinv">0 0 0</inkml:trace>
    </iact:actionData>
  </iact:action>
  <iact:action type="add" startTime="72441">
    <iact:property name="dataType"/>
    <iact:actionData xml:id="d2">
      <inkml:trace xmlns:inkml="http://www.w3.org/2003/InkML" xml:id="stk2" contextRef="#ctx0" brushRef="#brinv">856 45 0</inkml:trace>
    </iact:actionData>
  </iact:action>
</iact:actions>
</file>

<file path=ppt/ink/inkAction4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2:36:53.536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12300">
    <iact:property name="dataType"/>
    <iact:actionData xml:id="d0">
      <inkml:trace xmlns:inkml="http://www.w3.org/2003/InkML" xml:id="stk0" contextRef="#ctx0" brushRef="#br0">132 69 0,'0'5'313,"0"-1"-313,0 10 16,0 -5 -16,5 4 15,-1 -4 -15,-4 -4 13,5 8 -13,-5 -4 15,0 -4 -15,0 -1 16,9 10 -16,-9 -10 16,4 5 -1,-4 -5 1,5 -4 0,-5 9 -16,0 -4 15,0 4 1,0 -5 -1,4 -4 1,-4 5 -16,0 -1 16,5 1 -1,-1 -1 1,1 -4 0,-5 5 -1,9 -1 -15,-5 -4 16,-4 5 -16,9 -1 15,0 1 -15,0 -1 16,-5 -4 0,1 0 -16,-1 0 15,10 0 -15,-5 9 16,4 -9 -16,1 0 16,-5 0 -16,4 0 15,1 5 1,-10 -5 -16,9 0 15,-4 0 -15,5 0 16,4 4 -16,0 -4 16,-5 0 -16,-4 5 15,-4 -5 -15,-1 0 16,1 0 -16,-1 4 16,5 -4 -1,-4 0 -15,-1 5 16,5 -5 -16,4 0 15,-4 0 -15,5 0 29,-1 0 -29,-4 8 16,5 -8 -16,4 0 15,4 0 -15,-4 0 16,-5 0 -16,-4 0 16,0 0 -16,0 0 15,-4 0 -15,4 0 16,0 0 -16,-5 0 15,1 0 -15,8 0 16,-4 0 -16,5 0 16,-1 0 -16,-8 0 15,8 0 1,-4 0 -16,-5 0 16,1 0 -16,4 0 15,0 0 -15,0 0 16,0 0 -16,-5 0 15,10 0 -15,-5 0 16,0 0 -16,-5 0 16,1 0 -16,4 0 15,0 0 -15,0 0 16,4 0 -16,0 0 16,1 0 -16,-1 0 15,10 0 -15,-5 0 16,-9 0 -16,0 0 15,4 0 -15,5 0 16,0 0 -16,0 0 16,-5 0 -16,1 0 15,-1 0 -15,1 0 16,4 0 -16,4 0 16,-4 0 -16,0 0 15,-5 0 -15,-8 0 16,13 0 -16,-9 0 15,-5 0 -15,10 0 16,-5 0 0,0 0 -16,9 0 15,-5 0 -15,-4 0 16,0 0 -16,-5 0 16,5 0 -16,5 0 15,-5 0 -15,0 0 16,-5 0 -1,5 0 -15,0 0 16,-4 0 -16,4 0 16,0 0 -16,-5 0 15,10 -4 -15,-5 -5 16,-1 9 0,1 0 -16,0 -9 15,0 5 -15,-4 -1 16,-1 5 -16,1 0 15,-1 -9 -15,1 5 16,-5 -1 -16,9 -4 16,-9 5 -1,4 -10 -15,1 5 16,-1 -4 -16,-4 8 16,5 1 -1,-1 -1 -15,-4 -4 0,0 5 16,5 0 -1,-1 -1 -15,-4 1 16,0 -1 0,0 -4 -16,5 0 15,-5 -4 1,0 4 -16,0 0 16,0 0 -16,0 0 15,0 4 -15,0 -4 16,0 0 -16,0 0 15,0 5 1,0 0 -16,-5 -5 16,1 9 31,-1 0 -47,1 0 15,-1 -5 1,1 5 -16,-1 0 15,1 0 -15,-1 -4 16,1 4 0,-14 -5 -16,13 5 0,-4 0 15,5 0 1,-5 0 -16,0 0 16,0 0 -16,5 0 15,-1 0 -15,-4 0 16,0 0 -1,5 0 1,-1 0 0,1 0 -1,-1 0 -15,1 0 16,-5 0 0,0 0 -1,-5 0 1,10 0 -16,-19 5 15,10 -5 -15,0 0 16,8 0 -16,-4 0 16,5 0 -16,-10 0 15,14 4 -15,-4 -4 16,-5 0 -16,4 0 16,-4 0 -1,5 0 -15,-5 0 16,0 0 -1,0 0 1,4 0 -16,-4 0 16,-4 0 -16,-5 0 15,-9 0 -15,-9 0 16,9 0 -16,0 -9 16,10 9 -16,-10 -4 15,0 -1 -15,4 1 16,14 4 -16,-4 0 15,-1 -5 -15,10 5 16,-5 0 -16,4 0 16,-3 -4 -16,3 4 15,1 0 -15,-1 0 16,1 0 -16,-1 0 16,-4 0 -1,5 0 1,-5 0 -16,4 0 15,-8 0 1,8 0 -16,-8 0 16,4 0 -16,4 0 15,-17 4 -15,9 1 16,-5 -5 0,-5 4 -16,-4 1 0,9 -1 15,0 -4 -15,-13 5 16,18 -1 -1,4 -4 -15,4 0 16,1 0 -16,-1 0 16,1 5 -1,-5 -5 17,0 4 -32,0 -4 15,-5 0 -15,10 5 16,-5 -5 -16,0 4 15,4 0 -15,1 -4 16,-1 5 -16,-4 -5 31,5 0 -31,0 0 16,-1 0 -16,-4 9 16,5 -9 -16,-5 0 15,-5 4 -15,-4 1 16,14 -5 -16,-10 9 15,1 -9 -15,4 4 16,-9 1 -16,4 -5 3,-8 9 12,4 -9 -15,0 4 16,0 -4 -16,5 0 0,4 0 16,0 0 -1,4 0 1,1 0 -16,-1 0 15,1 0 1,-1 0 0,1 0 -16,0 0 31,-1 0 -31,1 0 47,-1 0 -16,1 0 0,-1 0 1,1 0 -1,-1 0 0,1 0 0,-1 0 -15,1 0 0,-1 0 15</inkml:trace>
    </iact:actionData>
  </iact:action>
  <iact:action type="add" startTime="23094">
    <iact:property name="dataType"/>
    <iact:actionData xml:id="d1">
      <inkml:trace xmlns:inkml="http://www.w3.org/2003/InkML" xml:id="stk1" contextRef="#ctx0" brushRef="#br0">16 576 0,'-5'0'16,"1"0"122,4 9 -122,0 -5 -1,0 10 -15,0 -10 0,0 14 16,0 -9 -16,0 5 15,0 -5 -15,0 4 16,0 0 -16,0 -4 16,0 0 -1,0 -4 -15,0 4 16,0 4 -16,0 -8 16,4 8 -16,-4 -8 15,5 4 -15,4 0 16,-9 -5 -16,4 1 15,1 -1 1,-1 -4 -16,1 0 31,-1 0 1,5 0 -32,-4 0 15,-1 0 -15,5 -4 16,-5 -5 -1,-4 4 -15,5 -4 16,-5 5 -16,0 -1 16,4 -4 -16,-4 -4 15,5 4 -15,-5 -5 16,0 -4 -16,0 5 16,0 -5 -16,0 5 15,0 -1 -15,0 1 16,0 -1 -16,0 1 15,0 -1 -15,0 10 16,0 -1 0,0 1 -1,0 -1 17,0 -4 -17,0 5 32,0 -5 -31,0 5 -16,0 -5 15,0 4 -15,0 -4 16,4 0 0,1 9 -16,-5 -4 15,0 -1 -15</inkml:trace>
    </iact:actionData>
  </iact:action>
  <iact:action type="add" startTime="47535">
    <iact:property name="dataType"/>
    <iact:actionData xml:id="d2">
      <inkml:trace xmlns:inkml="http://www.w3.org/2003/InkML" xml:id="stk2" contextRef="#ctx0" brushRef="#br0">2074 1024 0,'13'-4'156,"0"-1"-156,10 1 16,22 4 -16,-5 0 15,-9 0 -15,10 0 16,-23 0 -16,0 0 16,9 0 -16,-10 0 15,-8 0 -15,-4 0 16,8 0 -16,1 0 15,-10 0 -15,10 0 16,-1 0 -16,1 0 16,-1 0 -16,5 0 15,0 0 -15,-5 0 16,5 0 -16,0 0 16,0 0 -16,-4 0 15,-1 0 -15,-4 0 16,0 0 -16,5 0 15,-6 0 -15,1 0 16,0 0 -16,5 0 16,-1 0 -16,1 0 15,-1 0 -15,1 0 13,4 0 -13,0 0 16,-1 0 -16,15 0 15,-10 0 -15,-4 0 16,0 0 -1,9 0 -15,-14 0 16,-8 0 -16,8 0 16,1 0 -16,-1 0 15,-4 0 -15,9 0 16,-4 0 -16,4 0 16,-5 0 -16,14 0 15,4 0 -15,-13 0 16,-9 0 -16,5 0 15,4 -5 -15,-5 1 16,-8 4 -16,8 0 16,-4 -5 -16,-5 5 15,1 0 1,-1 0 0,1 0 -16,-1 0 15,1 0 1,4 0 -16,4 0 15,-8 0 -15,4 0 16,0 0 0,0 0 -16,0 0 15,-5 0 1,1 0 -16,8 0 16,1 0 -16,-1 0 15,0 0 -15,1 0 16,-1 0 -16,1 0 15,-10 0 -15,10 0 16,-5 0 0,-5 0 -16,5 0 15,-4 0 -15,-1 0 16,5 0 -16,0 0 16,4 -9 -16,1 9 15,-5 -4 -15,0 4 29,-5 0 -14,1 0 -15</inkml:trace>
    </iact:actionData>
  </iact:action>
  <iact:action type="add" startTime="47536">
    <iact:property name="dataType"/>
    <iact:actionData xml:id="d3">
      <inkml:trace xmlns:inkml="http://www.w3.org/2003/InkML" xml:id="stk3" contextRef="#ctx0" brushRef="#brinv">0 0 0</inkml:trace>
    </iact:actionData>
  </iact:action>
  <iact:action type="add" startTime="47537">
    <iact:property name="dataType"/>
    <iact:actionData xml:id="d4">
      <inkml:trace xmlns:inkml="http://www.w3.org/2003/InkML" xml:id="stk4" contextRef="#ctx0" brushRef="#brinv">3493 1031 0</inkml:trace>
    </iact:actionData>
  </iact:action>
</iact:actions>
</file>

<file path=ppt/ink/inkAction5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2:36:54.719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38429">
    <iact:property name="dataType"/>
    <iact:actionData xml:id="d0">
      <inkml:trace xmlns:inkml="http://www.w3.org/2003/InkML" xml:id="stk0" contextRef="#ctx0" brushRef="#br0">101 1051 0,'0'9'235,"-5"-9"-235,1 13 15,4 -8 1,0 4 -16,0 -5 15,-9 10 1,9 -10 -16,0 1 16,0 4 -16,0 0 15,0 4 -15,0 -4 16,0 4 -16,0 -8 16,0 4 -16,0 -5 15,0 5 -15,0 0 16,0 -4 -16,0 -1 15,0 5 1,0 -4 0,0 -1 -1,0 5 -15,4 -9 16,1 9 -16,-5 -4 16,4 -5 -16,1 13 15,-1 -9 -15,1 -4 16,-1 9 -16,10 5 15,-14 -5 1,4 0 -16,5 0 16,-9 -5 -16,5 5 15,-1 -4 -15,5 4 16,-4 4 0,8 -4 -16,-13 -4 15,14 8 -15,-10 -9 16,1 5 -16,3 -4 15,6 4 -15,-5 -5 16,9 10 -16,-14 -14 16,5 4 -16,9 5 15,-9 -4 -15,0 -1 16,5 1 -16,-5 -1 16,4 1 -16,0 -1 15,5 1 -15,-4 -5 16,4 9 -16,-5 -9 15,10 0 -15,-1 4 16,-4 -4 -16,0 0 16,4 0 -16,5 0 15,9 0 -15,-5 0 16,14 0 -16,9 0 16,4 0 -16,-4 0 15,0 0 -15,0 0 16,4 0 -16,-9 0 15,-8 0 -15,-14 0 16,-5 0 0,-4 0 -16,9 0 0,-14 0 9,-4 0 7,0 0 0,5 -4 -16,4 -1 15,22 -13 -15,-9 9 16,10 -4 -16,-10 4 15,18 0 -15,-4 -5 16,5 1 -16,-15 4 16,-3 -4 -16,-19 8 15,5 -4 -15,9 -9 16,-18 14 -16,0 -10 16,9 1 -16,-13 4 15,-1 -5 -15,5 5 16,-9 -9 -16,4 1 15,1 3 -15,-5 -13 16,0 9 -16,0 5 16,0 -1 -16,0 -4 15,0 -4 -15,0 9 16,0 4 -16,0 -5 16,0 10 -1,0 -1 -15,-9 -4 16,9 5 -16,-9 4 15,9 -5 -15,-13 5 16,4 -4 -16,0 4 16,-9 0 -16,-5 -5 15,10 5 -15,4 -4 16,0 4 -16,4 -5 16,-8 5 -16,-1 -4 15,-8 -1 -15,4 1 16,5 4 -16,-5 0 15,0 -4 -15,4 4 16,5 -5 -16,5 5 31,-1 0 -15,1 0 -16,-1 0 28,-3 0 -28,-6 0 15,-4 0 -15,-13 0 16,-5 0 -16,-9 0 15,0 0 -15,5 0 16,4 0 -16,5 0 16,13 0 -16,4 0 15,1 0 1,8 0 -16,-4 0 0,5 0 31,-10 5 -31,10 -5 16,-10 8 -1,5 -8 -15,-4 5 16,0 -5 -16,-10 13 16,5 -8 -16,14 -5 15,-10 0 -15,1 4 16,-10 -4 -16,1 9 16,-14 -4 -16,18 -5 15,-9 4 -15,9 -4 16,-4 5 -16,-5 -5 15,5 0 -15,4 0 16,13 0 -16,-4 0 16,9 4 -16,-4 -4 15,-1 0 -15,1 0 16,-5 0 0,4 0 -16,-4 0 15,-4 0 -15,8 0 16,-12 0 -16,3 0 15,-8 0 -15,-10 0 16,14 0 0,0 0 -16,5 0 15,4 0 -15,-4 0 16,8 0 -12,-4 0 12,5 0 -16,-1 0 15,-4 0 1,0 0 -16,0 0 15,0 0 -15,5 0 16,-1 0 0,1 0 -16,-1 0 15,1 0 1,-5 0 -16,-5 0 16,5 0 -1,-8 0 -15,-1 -4 16,-14 4 -16,1 0 15,8 0 -15,5 0 16,-13 0 -16,9 0 16,8 0 -16,1 0 15,-5 -9 -15,13 9 16,1 0 0,-1 0 -1,1 0 1,4 -5 237,4 5 -237</inkml:trace>
    </iact:actionData>
  </iact:action>
  <iact:action type="add" startTime="50790">
    <iact:property name="dataType"/>
    <iact:actionData xml:id="d1">
      <inkml:trace xmlns:inkml="http://www.w3.org/2003/InkML" xml:id="stk1" contextRef="#ctx0" brushRef="#br0">20 132 0,'5'9'135,"-5"5"-120,0 -5 -15,0 4 16,0 0 -16,0 1 15,0 -5 -15,4 4 16,-4 5 -16,5 -4 16,-1 4 -16,1 -14 15,-1 10 1,1 -10 -16,4 5 16,-5 -5 -16,0 1 15,5 -5 -15,-4 0 16,4 4 -16,0 1 15,-5 -1 -15,5 -4 16,-4 0 -16,4 0 16,4 0 -16,1 0 15,-1 0 -15,1 -4 16,-14 -1 -16,13 5 16,9 -13 -16,-13 8 15,9 1 -15,-9 -5 16,5 0 -16,-1 0 15,1 0 -15,8 0 16,-13 5 -16,0 -5 16,4 0 -16,-8 4 15,-1 1 1,1 -1 -16,-1 5 0,14 -13 16,-4 8 -1,-1 -4 -15,-4 5 16,0 -1 -1,0 -3 1,0 3 -16,0 1 16,-4 -1 -1,-1 1 -15,1 4 16,-5 -9 9,0 4 -10,0 1 1,4 -1 -16,-4 1 15,0 -1 -15,0 1 16,0 -5 -16,0 0 16,0 0 -1,0 0 -15,0 0 16,0 0 -16,0 -4 16,-4 8 -16,-5 -8 15,4 8 -15,1 1 16,-1 -1 -16,1 5 15,-5 -4 -15,4 4 16,-4 0 0,5 0 -1,-5 -9 -15,4 9 0,1 0 16,-1 0 0,-4 0 -16,-4 0 0,-1 0 15,5 0 1,0 0 -16,5 0 15,-9 0 -15,-1 0 16,1 0 -16,4 0 16,-9 4 -16,4 -4 15,10 0 -15,-10 5 16,5 -5 0,-4 0 -16,0 0 15,8 4 -15,1 -4 16,-5 0 -16,0 0 15,-5 0 -15,1 0 16,8 0 -16,-4 0 16,5 0 -16,-1 0 15,1 5 -15,-1 -5 16,1 0 0,-5 0 -16,0 4 4,4 -4 12,1 5 -16,-5 -5 15,4 4 -15,1 1 16,-9 -5 -16,4 9 16,4 -5 -16,-4 -4 15,5 0 -15,4 4 16,-5 -4 0,1 5 -1,4 -1 1,-5 -4 -1,5 5 -15,-4 -5 16,4 4 0,0 1 46,0 -1 -46,0 1 -16,0 -1 31,0 1 0,4 -1 -15,1 -4 -16,-5 5 16,4 -5 -1,1 0 -15,4 0 31,-9 4 -15,4 1 0</inkml:trace>
    </iact:actionData>
  </iact:action>
  <iact:action type="add" startTime="50791">
    <iact:property name="dataType"/>
    <iact:actionData xml:id="d2">
      <inkml:trace xmlns:inkml="http://www.w3.org/2003/InkML" xml:id="stk2" contextRef="#ctx0" brushRef="#brinv">0 0 0</inkml:trace>
    </iact:actionData>
  </iact:action>
  <iact:action type="add" startTime="50792">
    <iact:property name="dataType"/>
    <iact:actionData xml:id="d3">
      <inkml:trace xmlns:inkml="http://www.w3.org/2003/InkML" xml:id="stk3" contextRef="#ctx0" brushRef="#brinv">1713 1497 0</inkml:trace>
    </iact:actionData>
  </iact:action>
</iact:actions>
</file>

<file path=ppt/ink/inkAction6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2:36:55.085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28839">
    <iact:property name="dataType"/>
    <iact:actionData xml:id="d0">
      <inkml:trace xmlns:inkml="http://www.w3.org/2003/InkML" xml:id="stk0" contextRef="#ctx0" brushRef="#br0">3558 320 0,'4'0'172,"5"0"-157,0 0 1,0 0 -16,4 0 16,-4 0 -16,5 0 15,-1 0 -15,5 0 16,5 0 -16,3 0 15,1 0 1,5 0 -16,-5 0 16,-5 0 -16,-8 0 15,-1 0 -15,-4 9 16,-5 -9 -16,1 0 16,-1 0 15,1 0 -16,-1 0 1,5 0 0,-4 0 -1,-1 0 -15,1 0 16,8 0 -16,-8 0 16,4 0 -16,-5 0 15,5 0 -15,0 0 16,0 0 -16,-4 0 15,8 -4 -15,-8 4 16,8 -5 0,-9 5 -16,10 -4 15,-1 -1 -15,-4 1 16,5 4 0,-1 -5 -16,-4 1 0,5 0 15,-5 4 -15,4 0 16,-8 -5 -16,8 1 15,-4 -1 1,4 5 -16,-4 0 16,-4 0 -1,8 -4 -15,-8 4 16,4 0 -16,4 0 16,-8 -5 -16,8 5 15,5 -4 -15,0 -1 16,13 5 -16,-8 -4 15,4 -1 -15,-14 5 16,5 -9 -16,-4 9 16,-6 0 -16,-3 0 15,8 0 -15,-8 0 16,4 0 -16,0 0 16,4 0 -16,1 0 15,-1 0 -15,-8 0 16,8 0 -16,-4 0 15,0 0 -15,0 0 16,-4 0 0,-1 0 -1,0 0 1,1 0 -16,8 0 16,-4 0 -1,5 0 -15,-1 0 30,10 -4 -30,-14 4 15,0 0 -15,4 0 16,-4 0 -16,-4 0 16,8 0 -16,5 0 15,0 0 -15,4 -5 16,-4 5 -16,0 0 16,-4 0 -16,-5 0 15,4 0 -15,5 -9 16,0 9 -16,4 0 15,-8 0 -15,-1 0 16,-8 0 -16,4 0 16,0 0 -16,0 0 15,0 0 -15,4 0 16,0 0 -16,10 0 16,-5 0 -16,0 0 15,-5 0 -15,-8 0 16,4 0 -16,0 0 15,-5 0 1,5 0 0,-4 0 -16,3 0 15,1 0 1,-4 0 -16,4 0 16,4 0 -16,-8 0 15,8 0 -15,1 0 16,-5 0 -16,0 0 15,-5 0 1</inkml:trace>
    </iact:actionData>
  </iact:action>
  <iact:action type="add" startTime="31501">
    <iact:property name="dataType"/>
    <iact:actionData xml:id="d1">
      <inkml:trace xmlns:inkml="http://www.w3.org/2003/InkML" xml:id="stk1" contextRef="#ctx0" brushRef="#br0">7 531 0,'13'0'0,"1"0"16,-1 0 -16,-4 0 15,4 0 -15,5 0 16,0 0 -16,-4 0 16,4 0 -16,-5 0 15,-4 0 -15,5 0 16,-1 0 -16,1 0 15,3 0 -15,6 0 16,-1 0 -16,-4 0 16,0 0 -16,9 0 15,9 0 -15,0 0 16,4 0 -16,0 0 16,10 0 -16,-10 0 15,5 0 -15,-5 0 16,-4 0 -16,14 0 15,-24 0 -15,19 0 16,-22 0 -16,13 0 16,-5 0 -16,0 0 15,-8 0 1,-1 0 -16,5 0 16,4 0 -16,-13 0 15,9 0 -15,9 0 16,-5 0 -16,5 0 15,-4 0 -15,4 0 16,-1 0 -16,1 0 4,-4 0 -4,4 0 15,-14 0 -15,-4 0 16,0 0 -16,4 0 16,-8 0 -16,-1 0 15,-4 0 -15,0 0 16,-4 0 -16,8 0 15,-4 0 -15,-4 0 16,8 0 -16,-4 0 16,0 0 -16,4 0 15,-8 0 -15,4 0 16,0 0 -16,0 0 16,-5 0 -16,5 0 15,-4 0 -15,-1 0 16,1 0 -16,-1 0 15,5 0 1,-4 0 0,-1 0 -16,1 0 15,4 0 -15,-1 0 16,-3 0 -16,8 0 16,-8 0 -16,4 0 15,4 0 -15,1 0 16,-5 0 -16,9 0 15,-14 0 -15,5 0 16,5 0 -16,-10 0 16,9 0 -16,5 0 15,-9 0 -15,5 0 16,-1 0 -16,-8 0 16,8 0 -16,-4 0 15,-4 0 -15,4 0 16,0 0 -16,0 0 15,-5 0 -15,5 0 16,-4 0 -16,-1 0 76</inkml:trace>
    </iact:actionData>
  </iact:action>
  <iact:action type="add" startTime="39349">
    <iact:property name="dataType"/>
    <iact:actionData xml:id="d2">
      <inkml:trace xmlns:inkml="http://www.w3.org/2003/InkML" xml:id="stk2" contextRef="#ctx0" brushRef="#br0">3611 1584 0,'23'0'110,"-5"0"-95,-5 0 -15,1 0 16,8 0 -16,5 0 16,-5 -4 -16,-4 4 15,-9 0 -15,5 0 16,-1 0 -16,1 -5 16,-1 5 -16,0 0 15,5 0 -15,0 0 16,0 0 -16,-4 0 15,4 0 -15,4 0 16,-4 0 -16,18 0 16,-9 0 -16,-5 0 15,5 0 -15,-13 0 16,-1 0 -16,5 0 26,-9 0 -26,0 0 15,4 0 -15,-8 0 16,13 0 -16,-5 0 15,10 0 -15,4 0 16,8 0 -16,6 -4 16,-10 4 -1,0 -5 -15,-17 5 16,13 0 -16,-5 0 16,-4 0 -16,0 0 15,-4 0 -15,-5 0 16,4 0 -16,0 0 15,-8 0 -15,4 0 16,-5 0 -16,10 0 16,-10 0 -16,5 0 15,-4 0 -15,4 0 16,-5 0 -16,10 0 16,-1 0 -16,-4 0 15,5 0 -15,3 0 16,1 0 -16,18 0 15,-9 0 -15,-4 0 16,-1 0 -16,9 -9 16,-4 5 -16,-9 4 15,9 -5 -15,-9 1 16,9 -5 -16,-14 9 16,5 0 -16,-4 0 15,-5 0 -15,-5 0 16,1 0 -16,4 0 15,-5 0 1,1 0 0,-1 0 -16,5 0 15,0 0 1,-4 0 -16,4 0 16,4 0 -16,-4 0 15,18 0 -15,0 0 16,-5 0 -16,-4 0 15,-4 0 -15,-6 0 16,1 0 -16,-4 0 16,-1 0 -16</inkml:trace>
    </iact:actionData>
  </iact:action>
  <iact:action type="add" startTime="43666">
    <iact:property name="dataType"/>
    <iact:actionData xml:id="d3">
      <inkml:trace xmlns:inkml="http://www.w3.org/2003/InkML" xml:id="stk3" contextRef="#ctx0" brushRef="#br0">5432 123 0,'0'-4'78,"13"8"-15,-4 19 -48,0 -5 -15,-5 -9 16,14 8 -16,0 15 15,-9 -14 -15,14 9 16,-14 -14 -16,0 1 16,0 -1 -16,4 -4 15,-4 -5 -15,0 1 16,0 4 -16,0 -9 16,-5 0 12,1 0 -13,8 0 -15,5 0 16,9 0 -16,5 -27 16,-6 5 -16,-3 -1 15,8 -13 -15,1 5 16,-10 4 -16,9 -13 16,1 4 -16,-14 18 15,-5 -4 -15,1 4 16,4 4 -16,-18 10 15,4 -1 -15,1 1 16</inkml:trace>
    </iact:actionData>
  </iact:action>
  <iact:action type="add" startTime="45023">
    <iact:property name="dataType"/>
    <iact:actionData xml:id="d4">
      <inkml:trace xmlns:inkml="http://www.w3.org/2003/InkML" xml:id="stk4" contextRef="#ctx0" brushRef="#br0">5844 25 0,'-4'0'109,"4"18"-93,0 13 -16,13 -9 15,-4 -4 -15,4 0 16,-13 -4 -16,14 13 16,-5 -10 -16,-5 -8 15,5 9 -15,0 0 16,0 5 -16,0 -1 15,0 -4 -15,-4 -5 16,4 1 -16,-5 -1 16,5 -4 -16,-4 0 15,8 0 -15,-13 -4 16,4 -1 -16,1 -4 16,-1 0 -16,1 0 15,-1 0 1,5 0 -16,-4 0 15,8 0 -15,1 0 16,13 -22 -16,-9 8 16,0 -4 -16,-1 -4 15,-3 9 -15,4 -1 16,-9 1 -16,18 -14 16,-9 18 -16,-9 0 15,9 -9 1,-9 9 -16,-1 -4 15,1 8 -15,-4 -4 16,4 5 -16,-9 -1 16,4 1 -1</inkml:trace>
    </iact:actionData>
  </iact:action>
  <iact:action type="add" startTime="45024">
    <iact:property name="dataType"/>
    <iact:actionData xml:id="d5">
      <inkml:trace xmlns:inkml="http://www.w3.org/2003/InkML" xml:id="stk5" contextRef="#ctx0" brushRef="#brinv">0 0 0</inkml:trace>
    </iact:actionData>
  </iact:action>
  <iact:action type="add" startTime="45025">
    <iact:property name="dataType"/>
    <iact:actionData xml:id="d6">
      <inkml:trace xmlns:inkml="http://www.w3.org/2003/InkML" xml:id="stk6" contextRef="#ctx0" brushRef="#brinv">6299 1591 0</inkml:trace>
    </iact:actionData>
  </iact:action>
</iact:actions>
</file>

<file path=ppt/ink/inkAction7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2:36:55.452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20325">
    <iact:property name="dataType"/>
    <iact:actionData xml:id="d0">
      <inkml:trace xmlns:inkml="http://www.w3.org/2003/InkML" xml:id="stk0" contextRef="#ctx0" brushRef="#br0">7 69 0,'9'0'94,"-5"0"-78,5 0 -16,5 0 15,-5 0 -15,0 0 16,-1 0 -16,6 0 16,-5 0 -16,0 0 15,9 0 -15,0 0 16,4 0 0,-4 0 -16,0 0 15,-5 0 -15,1 0 16,-1 0 -16,-4 0 15,0 0 -15,5 0 16,-10 0 -16,5 0 16,5 0 -4,-5 0 3,9 -4 -15,-14 4 16,14 0 -16,4 -5 16,-4 1 -16,-4 4 15,-1 -4 -15,1 4 16,4 0 -16,0 0 15,-1 -5 -15,1 5 16,5 -4 -16,-5 -5 16,0 9 -16,-5 0 15,5 0 -15,-9 0 16,4 0 -16,-4 0 16,9 -5 -16,0 1 15,14 4 -15,-1 -9 16,-4 4 -16,-9 1 15,0 4 -15,-5 0 16,5 0 -16,-4 0 16,-10 0 -1,10 0 -15,-1 0 16,-4 0 -16,4 0 16,-4 0 -16,0 0 15,5 0 -15,-5 4 16,0 -4 -16,0 0 15,-5 0 -15,5 0 16,-4 0 -16,-1 0 16,1 0 -16,-1 0 15,1 0 1,-1 0 -16,1 0 16,-1 0 -16,1 0 15,4 0 -15,0 5 16,-5 -5 -16,9 0 15,-8 0 -15,8 4 16,1 -4 -16,4 5 16,0 -5 -16,-5 0 15,1 0 -15,4 4 29,-1 -4 -13,-3 5 -16,-1 -5 15,-8 4 -15,8 -4 0,1 0 16,-1 5 -1,-8 -5 -15,8 0 16,-8 4 -16,8 -4 16,-8 0 -16,4 0 15,-5 5 -15,5 -5 16,0 0 -16,4 0 16,5 8 -1,-9 -8 -15,9 0 16,-9 0 -16,0 0 15,0 0 -15,5 0 16,-1 0 -16,0 0 16,-4 0 -16,0 0 15,5 0 -15,4 0 16,0 0 -16,0 0 16,4 0 -16,0 0 15,-4 0 -15,5 0 16,-5 0 -16,0 0 15,0 0 -15,-5 0 16,1 0 -16,-5 0 16,-1 0 -1,-3 0 1,-1 0 -16,1 0 16,4 0 -16,4 0 15,1 0 -15,-10 0 16,10 0 -16,4 0 15,-5 0 -15,1 0 16,-5 0 -16,-1 0 16,1 0 -16,0 0 15,5 0 -15,-5 0 16,18 0 -16,0 0 16,0 0 -16,4 0 15,0 0 -15,10 -4 16,-14 0 -16,4 -5 15,-18 9 -15,-4 0 16,-4 0 -16,4 0 16,-5 0 15,10 -5 -15,4 5 -16,9 -4 15,-5 -1 -15,9 5 16,-8 -9 -16,-5 9 15,4 0 -15,1 0 16,-6 0 -16,1 0 16,0 0 -1,-4 0 -15,-5 0 16,0 0 -16,4 0 16,-8 0 -16,4 0 15,4 0 1,-4 0 -16,5 0 15,-1 0 -15,0 0 16,-8 0 -16,8 0 16,1 0 -16,-5 0 15,0 0 -15,0 0 16,0 0 -16,-5 0 16,5 0 -16,-4 0 15,4 0 1,-5 0 -1,1 0 -15,-1 0 16,0 0 0</inkml:trace>
    </iact:actionData>
  </iact:action>
  <iact:action type="add" startTime="20326">
    <iact:property name="dataType"/>
    <iact:actionData xml:id="d1">
      <inkml:trace xmlns:inkml="http://www.w3.org/2003/InkML" xml:id="stk1" contextRef="#ctx0" brushRef="#brinv">0 0 0</inkml:trace>
    </iact:actionData>
  </iact:action>
  <iact:action type="add" startTime="20327">
    <iact:property name="dataType"/>
    <iact:actionData xml:id="d2">
      <inkml:trace xmlns:inkml="http://www.w3.org/2003/InkML" xml:id="stk2" contextRef="#ctx0" brushRef="#brinv">2636 76 0</inkml:trace>
    </iact:actionData>
  </iact:action>
</iact:action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ED03B7-3990-43BA-9F1C-886A82D41B0F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BF1996-770A-4A65-9024-F9EC0A52D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118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C293D-E200-4AEB-8D3D-563337BE143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302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7DBD63-267C-451C-BE00-2D39C729B06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74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E76A61-3A7A-4F49-8FB5-B378FF8F4C8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39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5.27</a:t>
            </a:r>
          </a:p>
        </p:txBody>
      </p:sp>
      <p:sp>
        <p:nvSpPr>
          <p:cNvPr id="583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E07E8A-D597-451A-91E0-DC00D2479D4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351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604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BD531C-B24F-41A5-9A42-8FE7FA3CB63A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90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874B4-A67E-4407-AD19-EBC402C1A4C0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FA95E-CF9E-449D-AB43-3BF7857C7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94EF-E664-4077-9B55-EC1585B65337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AA212-9D01-4A83-96E2-E30808047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44D7-4536-4AAF-B6C2-463D6C250B93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81A26-811A-40BA-8771-AA787CAE1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3B66C-D67D-43D5-868F-2C8840833A2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60F1-005C-4B91-87D6-5DC6EE6CF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926E4-D5FD-44DA-BA1A-951C575E301A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95EA6-BC52-496B-905F-5170ABCC2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BA38-59C8-4ED5-83FB-F5DC355C1F4C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2E436-9A65-4B84-BAAA-330B8115F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9EC30-68C4-4079-96D8-938FBD9B0A27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3351B-31E0-4B0A-94EC-6DA65CE42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4D85-D3B6-4F2C-B334-B3901B55DA2E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3B52-31CA-4CAC-B162-8709DD51B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0CF3-1A77-4B9B-B20D-22E5CB9D1707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2103F-B2E0-46BD-93F5-BF1B52EC4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C0639-30E8-4E93-8078-F7D593A9BA1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C8709-6720-4232-A0C5-079DEA19B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453F-FD5B-4447-B485-7B26BADF509D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E6BE9-9525-47EE-B877-94041D407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F19A8C-4018-4CC0-9CF2-DAEEED435BAA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427577-E43C-49AD-9043-343250844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microsoft.com/office/2011/relationships/inkAction" Target="../ink/inkAction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microsoft.com/office/2011/relationships/inkAction" Target="../ink/inkAction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mintrud.ru/docs/mintrud/payment/128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microsoft.com/office/2011/relationships/inkAction" Target="../ink/inkAction2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mintrud.ru/docs/mintrud/payment/128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microsoft.com/office/2011/relationships/inkAction" Target="../ink/inkAction3.xm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mintrud.ru/docs/mintrud/payment/128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microsoft.com/office/2011/relationships/inkAction" Target="../ink/inkAction4.xml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microsoft.com/office/2011/relationships/inkAction" Target="../ink/inkAction5.xml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microsoft.com/office/2011/relationships/inkAction" Target="../ink/inkAction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97711"/>
            <a:ext cx="6827054" cy="1540277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Профессиональные стандарты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6688" y="3573463"/>
            <a:ext cx="11803062" cy="32845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600" b="1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i="1" dirty="0"/>
              <a:t>Артёменкова Татьяна Анатольевна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/>
              <a:t>доктор педагогических наук, профессор, генеральный директор Института повышения квалификации «Конверсия» – Высшая школа бизнеса. </a:t>
            </a:r>
            <a:r>
              <a:rPr lang="ru-RU" sz="3600" dirty="0" smtClean="0"/>
              <a:t>г. </a:t>
            </a:r>
            <a:r>
              <a:rPr lang="ru-RU" sz="3600" dirty="0"/>
              <a:t>Ярославль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/>
              <a:t>www.ipkon.ru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84"/>
    </mc:Choice>
    <mc:Fallback xmlns="">
      <p:transition spd="slow" advTm="568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425"/>
            <a:ext cx="8255000" cy="1527175"/>
          </a:xfrm>
          <a:noFill/>
        </p:spPr>
        <p:txBody>
          <a:bodyPr/>
          <a:lstStyle/>
          <a:p>
            <a:r>
              <a:rPr lang="ru-RU" b="1" dirty="0"/>
              <a:t>Если наименование должности не соответствует </a:t>
            </a:r>
            <a:r>
              <a:rPr lang="ru-RU" b="1" dirty="0" err="1"/>
              <a:t>профстандартам</a:t>
            </a:r>
            <a:r>
              <a:rPr lang="ru-RU" b="1" dirty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5183"/>
            <a:ext cx="10515600" cy="3861780"/>
          </a:xfrm>
        </p:spPr>
        <p:txBody>
          <a:bodyPr/>
          <a:lstStyle/>
          <a:p>
            <a:pPr lvl="0"/>
            <a:r>
              <a:rPr lang="ru-RU" i="1" dirty="0"/>
              <a:t>Учреждение будет оштрафовано, если с выполнением работы по этим должностям связаны льготы, компенсации и ограничения.</a:t>
            </a:r>
            <a:endParaRPr lang="ru-RU" dirty="0"/>
          </a:p>
          <a:p>
            <a:pPr lvl="0"/>
            <a:r>
              <a:rPr lang="ru-RU" dirty="0"/>
              <a:t>Необходимо привести названия должностей в соответствие с требованиями </a:t>
            </a:r>
            <a:r>
              <a:rPr lang="ru-RU" dirty="0" err="1"/>
              <a:t>профстандарта</a:t>
            </a:r>
            <a:r>
              <a:rPr lang="ru-RU" dirty="0"/>
              <a:t>, т. е. переименовать должности. Э</a:t>
            </a:r>
            <a:r>
              <a:rPr lang="ru-RU" i="1" dirty="0"/>
              <a:t>то не перевод на другую работу и не изменение других условий трудового договора. У работника ничего не меняется, кроме названия должности</a:t>
            </a:r>
            <a:r>
              <a:rPr lang="ru-RU" i="1" dirty="0" smtClean="0"/>
              <a:t>.</a:t>
            </a:r>
            <a:endParaRPr lang="ru-RU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3">
            <p14:nvContentPartPr>
              <p14:cNvPr id="5" name="Рукописный ввод 4"/>
              <p14:cNvContentPartPr/>
              <p14:nvPr>
                <p:custDataLst>
                  <p:tags r:id="rId1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6565745" y="4300479"/>
              <a:ext cx="4184995" cy="120939"/>
            </p14:xfrm>
          </p:contentPart>
        </mc:Choice>
        <mc:Fallback xmlns="">
          <p:pic>
            <p:nvPicPr>
              <p:cNvPr id="5" name="Рукописный ввод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526069" y="4261213"/>
                <a:ext cx="4264346" cy="19947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440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708"/>
    </mc:Choice>
    <mc:Fallback xmlns="">
      <p:transition spd="slow" advTm="467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5394" y="428625"/>
            <a:ext cx="7764294" cy="1325563"/>
          </a:xfrm>
          <a:noFill/>
        </p:spPr>
        <p:txBody>
          <a:bodyPr/>
          <a:lstStyle/>
          <a:p>
            <a:r>
              <a:rPr lang="ru-RU" b="1" dirty="0"/>
              <a:t>Должностные инструкции не соответствуют </a:t>
            </a:r>
            <a:r>
              <a:rPr lang="ru-RU" b="1" dirty="0" err="1"/>
              <a:t>профстандартам</a:t>
            </a:r>
            <a:r>
              <a:rPr lang="ru-RU" b="1" dirty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1643"/>
            <a:ext cx="10515600" cy="3735320"/>
          </a:xfrm>
        </p:spPr>
        <p:txBody>
          <a:bodyPr/>
          <a:lstStyle/>
          <a:p>
            <a:pPr lvl="0"/>
            <a:r>
              <a:rPr lang="ru-RU" i="1" dirty="0" smtClean="0"/>
              <a:t>Учреждение </a:t>
            </a:r>
            <a:r>
              <a:rPr lang="ru-RU" i="1" dirty="0"/>
              <a:t>будет оштрафовано за несоответствие должностной инструкции обязательному </a:t>
            </a:r>
            <a:r>
              <a:rPr lang="ru-RU" i="1" dirty="0" err="1"/>
              <a:t>профстандарту</a:t>
            </a:r>
            <a:r>
              <a:rPr lang="ru-RU" i="1" dirty="0"/>
              <a:t> в части наименования должности и требований к квалификации.</a:t>
            </a:r>
            <a:endParaRPr lang="ru-RU" dirty="0"/>
          </a:p>
          <a:p>
            <a:pPr lvl="0"/>
            <a:r>
              <a:rPr lang="ru-RU" dirty="0"/>
              <a:t>Следует иметь в виду, что в должностную инструкцию включаются те виды трудовых действий, закрепленные в </a:t>
            </a:r>
            <a:r>
              <a:rPr lang="ru-RU" dirty="0" err="1"/>
              <a:t>профстандарте</a:t>
            </a:r>
            <a:r>
              <a:rPr lang="ru-RU" dirty="0"/>
              <a:t>, которые осуществляет в рамках своих должностных обязанностей работник данной должности. В данном разделе изменения претерпят только формулировки.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46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281"/>
    </mc:Choice>
    <mc:Fallback xmlns="">
      <p:transition spd="slow" advTm="6728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588" y="2389188"/>
            <a:ext cx="10515600" cy="1468437"/>
          </a:xfrm>
          <a:noFill/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200" dirty="0" smtClean="0"/>
              <a:t>Благодарю за внимание!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97366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65"/>
    </mc:Choice>
    <mc:Fallback xmlns="">
      <p:transition spd="slow" advTm="1346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8519"/>
            <a:ext cx="6368969" cy="157638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dirty="0"/>
              <a:t>Вопросы для </a:t>
            </a:r>
            <a:r>
              <a:rPr lang="ru-RU" sz="3600" b="1" i="1" dirty="0" smtClean="0"/>
              <a:t>обсуждения</a:t>
            </a:r>
            <a:endParaRPr lang="ru-RU" sz="3600" b="1" i="1" dirty="0"/>
          </a:p>
        </p:txBody>
      </p:sp>
      <p:sp>
        <p:nvSpPr>
          <p:cNvPr id="20483" name="Объект 3"/>
          <p:cNvSpPr>
            <a:spLocks noGrp="1"/>
          </p:cNvSpPr>
          <p:nvPr>
            <p:ph sz="half" idx="2"/>
          </p:nvPr>
        </p:nvSpPr>
        <p:spPr>
          <a:xfrm>
            <a:off x="325437" y="2152891"/>
            <a:ext cx="5489575" cy="440195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1.Что такое «Профессиональный стандарт»</a:t>
            </a:r>
          </a:p>
          <a:p>
            <a:pPr marL="0" indent="0">
              <a:buNone/>
            </a:pPr>
            <a:r>
              <a:rPr lang="ru-RU" dirty="0" smtClean="0"/>
              <a:t>2.Правовое поле введения профессиональных стандартов; </a:t>
            </a:r>
          </a:p>
          <a:p>
            <a:pPr marL="0" indent="0">
              <a:buNone/>
            </a:pPr>
            <a:r>
              <a:rPr lang="ru-RU" dirty="0" smtClean="0"/>
              <a:t>3.Ответственность организации за несоблюдение требований профессиональных стандартов;</a:t>
            </a:r>
          </a:p>
          <a:p>
            <a:endParaRPr lang="ru-RU" dirty="0" smtClean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6368969" y="2152891"/>
            <a:ext cx="5183188" cy="38766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4.Профессиональный </a:t>
            </a:r>
            <a:r>
              <a:rPr lang="ru-RU" dirty="0"/>
              <a:t>стандарт: </a:t>
            </a:r>
            <a:r>
              <a:rPr lang="ru-RU" dirty="0" smtClean="0"/>
              <a:t>макет, структура </a:t>
            </a:r>
            <a:r>
              <a:rPr lang="ru-RU" dirty="0"/>
              <a:t>и особенности;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5.Алгоритм </a:t>
            </a:r>
            <a:r>
              <a:rPr lang="ru-RU" dirty="0"/>
              <a:t>работы учреждения по введению профессиональных стандартов;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4">
            <p14:nvContentPartPr>
              <p14:cNvPr id="4" name="Рукописный ввод 3"/>
              <p14:cNvContentPartPr/>
              <p14:nvPr>
                <p:custDataLst>
                  <p:tags r:id="rId1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245548" y="4023028"/>
              <a:ext cx="448392" cy="320135"/>
            </p14:xfrm>
          </p:contentPart>
        </mc:Choice>
        <mc:Fallback xmlns="">
          <p:pic>
            <p:nvPicPr>
              <p:cNvPr id="4" name="Рукописный ввод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6551" y="4014025"/>
                <a:ext cx="466385" cy="3381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9"/>
    </mc:Choice>
    <mc:Fallback xmlns="">
      <p:transition spd="slow" advTm="73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395788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Вопрос третий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52226" name="Объект 2"/>
          <p:cNvSpPr>
            <a:spLocks noGrp="1"/>
          </p:cNvSpPr>
          <p:nvPr>
            <p:ph idx="1"/>
          </p:nvPr>
        </p:nvSpPr>
        <p:spPr>
          <a:xfrm>
            <a:off x="330200" y="1325563"/>
            <a:ext cx="7977221" cy="435133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Ответственность организации за несоблюдение требований профессиональных стандартов</a:t>
            </a:r>
          </a:p>
        </p:txBody>
      </p:sp>
      <p:pic>
        <p:nvPicPr>
          <p:cNvPr id="52227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4280" y="2901039"/>
            <a:ext cx="5199063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77"/>
    </mc:Choice>
    <mc:Fallback xmlns="">
      <p:transition spd="slow" advTm="2057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187325"/>
            <a:ext cx="7041025" cy="640080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ТК </a:t>
            </a:r>
            <a:r>
              <a:rPr lang="ru-RU" dirty="0"/>
              <a:t>РФ устанавливает обязательность применения требований, содержащихся в профессиональных стандартах, в том числе при приеме работников на работу, в следующих случаях: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i="1" dirty="0" smtClean="0"/>
              <a:t>Источник</a:t>
            </a:r>
            <a:r>
              <a:rPr lang="ru-RU" sz="2000" i="1" dirty="0"/>
              <a:t>: </a:t>
            </a:r>
            <a:r>
              <a:rPr lang="ru-RU" sz="2000" i="1" dirty="0">
                <a:hlinkClick r:id="rId3"/>
              </a:rPr>
              <a:t>официальный сайт Министерства труда и социальной защиты </a:t>
            </a:r>
            <a:r>
              <a:rPr lang="ru-RU" sz="2000" i="1" dirty="0" err="1">
                <a:hlinkClick r:id="rId3"/>
              </a:rPr>
              <a:t>защиты</a:t>
            </a:r>
            <a:r>
              <a:rPr lang="ru-RU" sz="2000" i="1" dirty="0">
                <a:hlinkClick r:id="rId3"/>
              </a:rPr>
              <a:t> Российской Федерации</a:t>
            </a:r>
            <a:endParaRPr lang="ru-RU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63929" y="3090440"/>
            <a:ext cx="11169570" cy="37675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ru-RU" sz="2800" dirty="0">
                <a:solidFill>
                  <a:schemeClr val="tx1"/>
                </a:solidFill>
              </a:rPr>
              <a:t>согласно части второй  </a:t>
            </a:r>
            <a:r>
              <a:rPr lang="ru-RU" sz="2800" b="1" dirty="0">
                <a:solidFill>
                  <a:schemeClr val="tx1"/>
                </a:solidFill>
              </a:rPr>
              <a:t>статьи 57</a:t>
            </a:r>
            <a:r>
              <a:rPr lang="ru-RU" sz="2800" dirty="0">
                <a:solidFill>
                  <a:schemeClr val="tx1"/>
                </a:solidFill>
              </a:rPr>
              <a:t> ТК РФ </a:t>
            </a:r>
            <a:r>
              <a:rPr lang="ru-RU" sz="2800" b="1" i="1" u="sng" dirty="0">
                <a:solidFill>
                  <a:schemeClr val="tx1"/>
                </a:solidFill>
              </a:rPr>
              <a:t>наименование должностей</a:t>
            </a:r>
            <a:r>
              <a:rPr lang="ru-RU" sz="2800" dirty="0">
                <a:solidFill>
                  <a:schemeClr val="tx1"/>
                </a:solidFill>
              </a:rPr>
              <a:t>, профессий, специальностей и квалификационные требования к ним должны соответствовать наименованиям и требованиям, указанным в квалификационных справочниках или профессиональных стандартах, если в соответствии с ТК РФ или иными федеральными законами с выполнением работ по этим должностям, профессиям, специальностям связано предоставление компенсаций и льгот либо наличие ограничений;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4">
            <p14:nvContentPartPr>
              <p14:cNvPr id="5" name="Рукописный ввод 4"/>
              <p14:cNvContentPartPr/>
              <p14:nvPr>
                <p:custDataLst>
                  <p:tags r:id="rId1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1113863" y="522887"/>
              <a:ext cx="10619069" cy="6118132"/>
            </p14:xfrm>
          </p:contentPart>
        </mc:Choice>
        <mc:Fallback xmlns="">
          <p:pic>
            <p:nvPicPr>
              <p:cNvPr id="5" name="Рукописный ввод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04863" y="513887"/>
                <a:ext cx="10637069" cy="613613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488"/>
    </mc:Choice>
    <mc:Fallback xmlns="">
      <p:transition spd="slow" advTm="90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289367"/>
            <a:ext cx="8707779" cy="629875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2. Согласно </a:t>
            </a:r>
            <a:r>
              <a:rPr lang="ru-RU" b="1" dirty="0"/>
              <a:t>статье 195.3 </a:t>
            </a:r>
            <a:r>
              <a:rPr lang="ru-RU" dirty="0"/>
              <a:t>ТК РФ </a:t>
            </a:r>
            <a:r>
              <a:rPr lang="ru-RU" b="1" u="sng" dirty="0"/>
              <a:t>требования к квалификации </a:t>
            </a:r>
            <a:r>
              <a:rPr lang="ru-RU" dirty="0"/>
              <a:t>работников, содержащиеся в профессиональных стандартах, обязательны для работодателя в случаях, если они установлены ТК РФ, другими федеральными законами, иными нормативными правовыми актами Российской Федерации</a:t>
            </a:r>
            <a:r>
              <a:rPr lang="ru-RU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i="1" dirty="0" smtClean="0"/>
              <a:t>Источник</a:t>
            </a:r>
            <a:r>
              <a:rPr lang="ru-RU" sz="2000" i="1" dirty="0"/>
              <a:t>: </a:t>
            </a:r>
            <a:r>
              <a:rPr lang="ru-RU" sz="2000" i="1" dirty="0">
                <a:hlinkClick r:id="rId3"/>
              </a:rPr>
              <a:t>официальный сайт Министерства труда и социальной защиты </a:t>
            </a:r>
            <a:r>
              <a:rPr lang="ru-RU" sz="2000" i="1" dirty="0" err="1">
                <a:hlinkClick r:id="rId3"/>
              </a:rPr>
              <a:t>защиты</a:t>
            </a:r>
            <a:r>
              <a:rPr lang="ru-RU" sz="2000" i="1" dirty="0">
                <a:hlinkClick r:id="rId3"/>
              </a:rPr>
              <a:t> Российской Федерации</a:t>
            </a:r>
            <a:endParaRPr lang="ru-RU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4">
            <p14:nvContentPartPr>
              <p14:cNvPr id="4" name="Рукописный ввод 3"/>
              <p14:cNvContentPartPr/>
              <p14:nvPr>
                <p:custDataLst>
                  <p:tags r:id="rId1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5761485" y="2208930"/>
              <a:ext cx="1359412" cy="71141"/>
            </p14:xfrm>
          </p:contentPart>
        </mc:Choice>
        <mc:Fallback xmlns="">
          <p:pic>
            <p:nvPicPr>
              <p:cNvPr id="4" name="Рукописный ввод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52485" y="2199948"/>
                <a:ext cx="1377413" cy="8910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07"/>
    </mc:Choice>
    <mc:Fallback xmlns="">
      <p:transition spd="slow" advTm="817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347242"/>
            <a:ext cx="8881399" cy="6240884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Е</a:t>
            </a:r>
            <a:r>
              <a:rPr lang="ru-RU" dirty="0" smtClean="0"/>
              <a:t>сли не соблюдены указанные обязательные требования законодательства, то работодателю может быть выдано </a:t>
            </a:r>
            <a:r>
              <a:rPr lang="ru-RU" b="1" u="sng" dirty="0" smtClean="0"/>
              <a:t>предписание </a:t>
            </a:r>
            <a:r>
              <a:rPr lang="ru-RU" dirty="0" smtClean="0"/>
              <a:t>об устранении выявленных нарушений трудового законодательства, а также он может быть </a:t>
            </a:r>
            <a:r>
              <a:rPr lang="ru-RU" b="1" u="sng" dirty="0" smtClean="0"/>
              <a:t>привлечен к административной ответственности </a:t>
            </a:r>
            <a:r>
              <a:rPr lang="ru-RU" dirty="0" smtClean="0"/>
              <a:t>в соответствии со статьей 5.27 Кодекса об административных правонарушениях.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i="1" dirty="0" smtClean="0"/>
              <a:t>Источник</a:t>
            </a:r>
            <a:r>
              <a:rPr lang="ru-RU" sz="2000" i="1" dirty="0"/>
              <a:t>: </a:t>
            </a:r>
            <a:r>
              <a:rPr lang="ru-RU" sz="2000" i="1" dirty="0">
                <a:hlinkClick r:id="rId3"/>
              </a:rPr>
              <a:t>официальный сайт Министерства труда и социальной защиты </a:t>
            </a:r>
            <a:r>
              <a:rPr lang="ru-RU" sz="2000" i="1" dirty="0" err="1">
                <a:hlinkClick r:id="rId3"/>
              </a:rPr>
              <a:t>защиты</a:t>
            </a:r>
            <a:r>
              <a:rPr lang="ru-RU" sz="2000" i="1" dirty="0">
                <a:hlinkClick r:id="rId3"/>
              </a:rPr>
              <a:t> Российской Федерации</a:t>
            </a:r>
            <a:endParaRPr lang="ru-RU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4">
            <p14:nvContentPartPr>
              <p14:cNvPr id="4" name="Рукописный ввод 3"/>
              <p14:cNvContentPartPr/>
              <p14:nvPr>
                <p:custDataLst>
                  <p:tags r:id="rId1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2167230" y="1141814"/>
              <a:ext cx="5544405" cy="1636245"/>
            </p14:xfrm>
          </p:contentPart>
        </mc:Choice>
        <mc:Fallback xmlns="">
          <p:pic>
            <p:nvPicPr>
              <p:cNvPr id="4" name="Рукописный ввод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58230" y="1132814"/>
                <a:ext cx="5562405" cy="165424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560"/>
    </mc:Choice>
    <mc:Fallback xmlns="">
      <p:transition spd="slow" advTm="535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74552" cy="6858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Во-первых</a:t>
            </a:r>
            <a:r>
              <a:rPr lang="ru-RU" dirty="0"/>
              <a:t>, КоАП РФ дополнен ст. </a:t>
            </a:r>
            <a:r>
              <a:rPr lang="ru-RU" dirty="0" smtClean="0"/>
              <a:t>5.27. </a:t>
            </a:r>
            <a:r>
              <a:rPr lang="ru-RU" dirty="0"/>
              <a:t>В новой редакции ст. 5.27 установлены санкции за нарушение трудового законодательства и иных нормативных правовых актов, содержащих нормы трудового права.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Во-вторых, в обеих статьях общие формулировки «нарушение законодательства о труде и об охране труда» заменены отдельными частными основаниями, такими как </a:t>
            </a:r>
            <a:r>
              <a:rPr lang="ru-RU" b="1" u="sng" dirty="0"/>
              <a:t>«уклонение от оформления или ненадлежащее оформление трудового договора </a:t>
            </a:r>
            <a:r>
              <a:rPr lang="ru-RU" dirty="0"/>
              <a:t>либо заключение гражданско-правового договора», </a:t>
            </a:r>
            <a:r>
              <a:rPr lang="ru-RU" b="1" u="sng" dirty="0"/>
              <a:t>«нарушение государственных нормативных требований охраны труда» </a:t>
            </a:r>
            <a:r>
              <a:rPr lang="ru-RU" dirty="0"/>
              <a:t>и др.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За </a:t>
            </a:r>
            <a:r>
              <a:rPr lang="ru-RU" dirty="0"/>
              <a:t>отдельные виды нарушений предусмотрена дисквалификация без административного штрафа.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785"/>
    </mc:Choice>
    <mc:Fallback xmlns="">
      <p:transition spd="slow" advTm="6778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803757" cy="673646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С 1 июля 2016 года в Трудовой кодекс вносятся поправки в части обязательного применения профессиональных стандартов. Согласно изменениям к статье 195.3 ТК РФ, требования к квалификации работников, содержащиеся в </a:t>
            </a:r>
            <a:r>
              <a:rPr lang="ru-RU" dirty="0" err="1"/>
              <a:t>профстандартах</a:t>
            </a:r>
            <a:r>
              <a:rPr lang="ru-RU" dirty="0"/>
              <a:t>, обязательны для применения работодателем в случаях, если они установлены Трудовым кодексом, другими федеральными законами, иными нормативными правовыми актами Российской Федерации.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Если </a:t>
            </a:r>
            <a:r>
              <a:rPr lang="ru-RU" dirty="0" smtClean="0"/>
              <a:t> организация </a:t>
            </a:r>
            <a:r>
              <a:rPr lang="ru-RU" dirty="0"/>
              <a:t>должна применять </a:t>
            </a:r>
            <a:r>
              <a:rPr lang="ru-RU" dirty="0" err="1"/>
              <a:t>профстандарты</a:t>
            </a:r>
            <a:r>
              <a:rPr lang="ru-RU" dirty="0"/>
              <a:t>, но не делает этого, то </a:t>
            </a:r>
            <a:r>
              <a:rPr lang="ru-RU" dirty="0" smtClean="0"/>
              <a:t>может </a:t>
            </a:r>
            <a:r>
              <a:rPr lang="ru-RU" dirty="0"/>
              <a:t>быть выдано предписание об устранении выявленных нарушений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За </a:t>
            </a:r>
            <a:r>
              <a:rPr lang="ru-RU" dirty="0"/>
              <a:t>неприменение </a:t>
            </a:r>
            <a:r>
              <a:rPr lang="ru-RU" dirty="0" err="1"/>
              <a:t>профстандартов</a:t>
            </a:r>
            <a:r>
              <a:rPr lang="ru-RU" dirty="0"/>
              <a:t> может грозить административная ответственность по статье 5.27 КоАП РФ. За нарушение трудового законодательства и иных нормативных правовых актов, содержащих нормы трудового права, </a:t>
            </a:r>
            <a:r>
              <a:rPr lang="ru-RU" dirty="0" smtClean="0"/>
              <a:t>грозит </a:t>
            </a:r>
            <a:r>
              <a:rPr lang="ru-RU" dirty="0"/>
              <a:t>предупреждение или административный штраф. Размер такого штрафа составляет для должностных лиц – от 1000 до 5000 рублей; </a:t>
            </a:r>
            <a:r>
              <a:rPr lang="ru-RU" b="1" u="sng" dirty="0" smtClean="0"/>
              <a:t>для </a:t>
            </a:r>
            <a:r>
              <a:rPr lang="ru-RU" b="1" u="sng" dirty="0"/>
              <a:t>юридических лиц – от 30 000 до 50 000 рублей.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4">
            <p14:nvContentPartPr>
              <p14:cNvPr id="4" name="Рукописный ввод 3"/>
              <p14:cNvContentPartPr/>
              <p14:nvPr>
                <p:custDataLst>
                  <p:tags r:id="rId1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6679622" y="3994572"/>
              <a:ext cx="2718823" cy="2376112"/>
            </p14:xfrm>
          </p:contentPart>
        </mc:Choice>
        <mc:Fallback xmlns="">
          <p:pic>
            <p:nvPicPr>
              <p:cNvPr id="4" name="Рукописный ввод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670622" y="3985572"/>
                <a:ext cx="2736824" cy="239411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232"/>
    </mc:Choice>
    <mc:Fallback xmlns="">
      <p:transition spd="slow" advTm="642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38622"/>
            <a:ext cx="6275421" cy="1325563"/>
          </a:xfrm>
          <a:noFill/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ВНИМАНИЕ</a:t>
            </a:r>
            <a:r>
              <a:rPr lang="ru-RU" b="1" i="1" dirty="0" smtClean="0">
                <a:solidFill>
                  <a:srgbClr val="FF0000"/>
                </a:solidFill>
              </a:rPr>
              <a:t>!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828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Если </a:t>
            </a:r>
            <a:r>
              <a:rPr lang="ru-RU" dirty="0"/>
              <a:t>в соответствии с Трудовым кодексом РФ или федеральным законом с выполнением работ по каким-либо должностям, профессиям, специальностям связано предоставление компенсаций и льгот, то: наименование этих должностей, профессий, специальностей; квалификационные требования к ним; требования к образованию и стажу работников должны соответствовать наименованиям и требованиям, указанным в квалификационных справочниках или </a:t>
            </a:r>
            <a:r>
              <a:rPr lang="ru-RU" dirty="0" err="1"/>
              <a:t>профстандартах</a:t>
            </a:r>
            <a:r>
              <a:rPr lang="ru-RU" dirty="0"/>
              <a:t> (ч. 2 ст. 57 ТК РФ).</a:t>
            </a:r>
          </a:p>
          <a:p>
            <a:endParaRPr lang="ru-RU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3">
            <p14:nvContentPartPr>
              <p14:cNvPr id="5" name="Рукописный ввод 4"/>
              <p14:cNvContentPartPr/>
              <p14:nvPr>
                <p:custDataLst>
                  <p:tags r:id="rId1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238431" y="2991483"/>
              <a:ext cx="9999860" cy="2525508"/>
            </p14:xfrm>
          </p:contentPart>
        </mc:Choice>
        <mc:Fallback xmlns="">
          <p:pic>
            <p:nvPicPr>
              <p:cNvPr id="5" name="Рукописный ввод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9431" y="2982483"/>
                <a:ext cx="10017860" cy="254350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235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61"/>
    </mc:Choice>
    <mc:Fallback xmlns="">
      <p:transition spd="slow" advTm="512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EAAAAFAAAABwMAAAAAAQAAAAQAAAAECUlua0F0b21WMQIAAAAJBAAAAA0DBQQAAAALUGVuU3Ryb2tlVjEEAAAACkF0dHJpYnV0ZXMFVHJhY2UJU3RhcnRUaW1lBFR5cGUEBAAED1BlbkF0dHJpYnV0ZXNWMQIAAAAKSW5rVHJhY2VWMQIAAAAQDEFjdGlvblR5cGVWMQIAAAACAAAACQUAAAAJBgAAALUHAAAAAAAABfn///8MQWN0aW9uVHlwZVYxAQAAAAd2YWx1ZV9fAAgCAAAAAAAAAAUFAAAAD1BlbkF0dHJpYnV0ZXNWMQoAAAAHX2NvbG9yQQdfY29sb3JSB19jb2xvckcHX2NvbG9yQgpGaXRUb0N1cnZlBkhlaWdodA5JZ25vcmVQcmVzc3VyZQ1Jc0hpZ2hsaWdodGVyBVNoYXBlBVdpZHRoAAAAAAAAAAAEAAICAgIBBgEBDEJydXNoU2hhcGVWMQIAAAAGAgAAAP//AAAAAAAAAAAACEAAAAX4////DEJydXNoU2hhcGVWMQEAAAAHdmFsdWVfXwAIAgAAAAEAAAAAAAAAAAAIQAUGAAAACklua1RyYWNlVjEDAAAADUxpc3RgMStfaXRlbXMMTGlzdGAxK19zaXplD0xpc3RgMStfdmVyc2lvbgQAABhTaGFyZWQuSW5raW5nLklua1BvaW50W10CAAAACAgCAAAACQkAAAB8AAAAfAAAAAcJAAAAAAEAAACAAAAABApJbmtQb2ludFYxAgAAAAkKAAAACQsAAAAJDAAAAAkNAAAACQ4AAAAJDwAAAAkQAAAACREAAAAJEgAAAAkTAAAACRQAAAAJFQAAAAkWAAAACRc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DQQFCgAAAApJbmtQb2ludFYxBAAAAAFYAVkOUHJlc3N1cmVGYWN0b3IJVGltZVN0YW1wAAAAAAYGCxACAAAA8jzP8zzP0z+APumTPumzPwAAAD8AAAAAAAAAAAELAAAACgAAALIsy7Isy9I/gD7pkz7psz8AAAA/HwAAAAAAAAABDAAAAAoAAABwHMdxHMfRP4A+6ZM+6bM/AAAAPy8AAAAAAAAAAQ0AAAAKAAAAMAzDMAzD0D+APumTPumzPwAAAD8/AAAAAAAAAAEOAAAACgAAANz3fd/3fc8/gD7pkz7psz8AAAA/TgAAAAAAAAABDwAAAAoAAABc13Vd13XNP4A+6ZM+6bM/AAAAP20AAAAAAAAAARAAAAAKAAAA2LZt27Ztyz+APumTPumzPwAAAD/LAAAAAAAAAAERAAAACgAAANR1Xdd1Xcc/wCd90id9wj8AAAA/ywAAAAAAAAABEgAAAAoAAABUVVVVVVXFP8AnfdInfcI/AAAAP9sAAAAAAAAAARMAAAAKAAAAVFVVVVVVxT9AsAVbsAXLPwAAAD/bAAAAAAAAAAEUAAAACgAAAFAURVEURcE/wN3d3d3dzT8AAAA/6gAAAAAAAAABFQAAAAoAAACY53me53m+P0AzMzMzM9M/AAAAP+oAAAAAAAAAARYAAAAKAAAAkGVZlmVZtj+Ad3d3d3fXPwAAAD/6AAAAAAAAAAEXAAAACgAAAJBlWZZlWbY/AKVP+qRP2j8AAAA/CgEAAAAAAAABGAAAAAoAAACQJEmSJEmyP4DSJ33SJ90/AAAAPwoBAAAAAAAAARkAAAAKAAAAEMdxHMdxrD9wC7ZgC7bgPwAAAD8ZAQAAAAAAAAEaAAAACgAAABBFURRFUaQ/kC3Ygi3Y4j8AAAA/GQEAAAAAAAABGwAAAAoAAAAQRVEURVGkP1BEREREROQ/AAAAPykBAAAAAAAAARwAAAAKAAAAIIZhGIZhmD8QW7AFW7DlPwAAAD8pAQAAAAAAAAEdAAAACgAAACCGYRiGYZg/cGZmZmZm5j8AAAA/OQEAAAAAAAABHgAAAAoAAAAghmEYhmGYPzB90id90uc/AAAAP0gBAAAAAAAAAR8AAAAKAAAAIIZhGIZhmD+QiIiIiIjoPwAAAD9IAQAAAAAAAAEgAAAACgAAACCGYRiGYZg/UJ/0SZ/06T8AAAA/ZwEAAAAAAAABIQAAAAoAAAAghmEYhmGYP7Cqqqqqquo/AAAAP3cBAAAAAAAAASIAAAAKAAAAEEVRFEVRpD+wqqqqqqrqPwAAAD+WAQAAAAAAAAEjAAAACgAAAJAkSZIkSbI/sKqqqqqq6j8AAAA/pgEAAAAAAAABJAAAAAoAAACQJEmSJEmyPxC2YAu2YOs/AAAAP7YBAAAAAAAAASUAAAAKAAAAkGVZlmVZtj8QtmALtmDrPwAAAD+2AQAAAAAAAAEmAAAACgAAAJimaZqmabo/cMEWbMEW7D8AAAA/xQEAAAAAAAABJwAAAAoAAACY53me53m+P3DBFmzBFuw/AAAAP8UBAAAAAAAAASgAAAAKAAAAUBRFURRFwT9wwRZswRbsPwAAAD/VAQAAAAAAAAEpAAAACgAAANA0TdM0TcM/cMEWbMEW7D8AAAA/1QEAAAAAAAABKgAAAAoAAABUVVVVVVXFP9DMzMzMzOw/AAAAP+QBAAAAAAAAASsAAAAKAAAA1HVd13Vdxz/QzMzMzMzsPwAAAD/kAQAAAAAAAAEsAAAACgAAAFiWZVmWZck/0MzMzMzM7D8AAAA/9AEAAAAAAAABLQAAAAoAAADYtm3btm3LP9DMzMzMzOw/AAAAP/QBAAAAAAAAAS4AAAAKAAAAXNd1Xdd1zT8w2IIt2ILtPwAAAD8EAgAAAAAAAAEvAAAACgAAADAMwzAMw9A/MNiCLdiC7T8AAAA/EwIAAAAAAAABMAAAAAoAAABwHMdxHMfRPzDYgi3Ygu0/AAAAPyMCAAAAAAAAATEAAAAKAAAAcBzHcRzH0T+Q4ziO4zjuPwAAAD8zAgAAAAAAAAEyAAAACgAAAPI8z/M8z9M/kOM4juM47j8AAAA/MwIAAAAAAAABMwAAAAoAAAA0TdM0TdPUP5DjOI7jOO4/AAAAP1ICAAAAAAAAATQAAAAKAAAANE3TNE3T1D/w7u7u7u7uPwAAAD9SAgAAAAAAAAE1AAAACgAAALZt27Zt29Y/8O7u7u7u7j8AAAA/YQIAAAAAAAABNgAAAAoAAAD2fd/3fd/XP/Du7u7u7u4/AAAAP3ECAAAAAAAAATcAAAAKAAAAeJ7neZ7n2T/w7u7u7u7uPwAAAD9xAgAAAAAAAAE4AAAACgAAALqu67qu69o/8O7u7u7u7j8AAAA/gQIAAAAAAAABOQAAAAoAAAA8z/M8z/PcP/Du7u7u7u4/AAAAP5ACAAAAAAAAAToAAAAKAAAAft/3fd/33T/w7u7u7u7uPwAAAD+gAgAAAAAAAAE7AAAACgAAAB8IgiAIguA/8O7u7u7u7j8AAAA/oAIAAAAAAAABPAAAAAoAAABhGIZhGIbhP/Du7u7u7u4/AAAAP7ACAAAAAAAAAT0AAAAKAAAAgSAIgiAI4j/w7u7u7u7uPwAAAD+/AgAAAAAAAAE+AAAACgAAAKEoiqIoiuI/8O7u7u7u7j8AAAA/vwIAAAAAAAABPwAAAAoAAADDMAzDMAzjP/Du7u7u7u4/AAAAP88CAAAAAAAAAUAAAAAKAAAA4ziO4ziO4z/w7u7u7u7uPwAAAD/eAgAAAAAAAAFBAAAACgAAAANBEARBEOQ/8O7u7u7u7j8AAAA/7gIAAAAAAAABQgAAAAoAAAAjSZIkSZLkP/Du7u7u7u4/AAAAP+4CAAAAAAAAAUMAAAAKAAAAZVmWZVmW5T/w7u7u7u7uPwAAAD/+AgAAAAAAAAFEAAAACgAAAKVpmqZpmuY/kOM4juM47j8AAAA//gIAAAAAAAABRQAAAAoAAADFcRzHcRznP5DjOI7jOO4/AAAAPw0DAAAAAAAAAUYAAAAKAAAAB4IgCIIg6D+Q4ziO4zjuPwAAAD8NAwAAAAAAAAFHAAAACgAAACeKoiiKoug/kOM4juM47j8AAAA/HQMAAAAAAAABSAAAAAoAAABHkiRJkiTpPzDYgi3Ygu0/AAAAPy0DAAAAAAAAAUkAAAAKAAAAaZqmaZqm6T8w2IIt2ILtPwAAAD88AwAAAAAAAAFKAAAACgAAAImiKIqiKOo/0MzMzMzM7D8AAAA/PAMAAAAAAAABSwAAAAoAAACpqqqqqqrqP3DBFmzBFuw/AAAAP0UDAAAAAAAAAUwAAAAKAAAA67qu67qu6z+wqqqqqqrqPwAAAD9kAwAAAAAAAAFNAAAACgAAAOu6ruu6rus/UJ/0SZ/06T8AAAA/ZAMAAAAAAAABTgAAAAoAAADruq7ruq7rP5CIiIiIiOg/AAAAP4MDAAAAAAAAAU8AAAAKAAAA67qu67qu6z8wfdInfdLnPwAAAD+yAwAAAAAAAAFQAAAACgAAAAvDMAzDMOw/0HEcx3Ec5z8AAAA/sgMAAAAAAAABUQAAAAoAAAALwzAMwzDsP3BmZmZmZuY/AAAAP8IDAAAAAAAAAVIAAAAKAAAAC8MwDMMw7D8QW7AFW7DlPwAAAD/RAwAAAAAAAAFTAAAACgAAAAvDMAzDMOw/UERERERE5D8AAAA/0QMAAAAAAAABVAAAAAoAAAAry7Isy7LsP5At2IIt2OI/AAAAP+EDAAAAAAAAAVUAAAAKAAAAK8uyLMuy7D8wIiIiIiLiPwAAAD/hAwAAAAAAAAFWAAAACgAAACvLsizLsuw/EAAAAAAA4D8AAAA/8QMAAAAAAAABVwAAAAoAAABL0zRN0zTtP4DSJ33SJ90/AAAAP/EDAAAAAAAAAVgAAAAKAAAAS9M0TdM07T/Au7u7u7vbPwAAAD8ABAAAAAAAAAFZAAAACgAAAI3jOI7jOO4/QI7jOI7j2D8AAAA/AAQAAAAAAAABWgAAAAoAAACN4ziO4zjuP4B3d3d3d9c/AAAAPxAEAAAAAAAAAVsAAAAKAAAAjeM4juM47j9AMzMzMzPTPwAAAD8QBAAAAAAAAAFcAAAACgAAAI3jOI7jOO4/wAVbsAVb0D8AAAA/IAQAAAAAAAABXQAAAAoAAACt67qu67ruP8Dd3d3d3c0/AAAAPy8EAAAAAAAAAV4AAAAKAAAAzfM8z/M87z9AsAVbsAXLPwAAAD8vBAAAAAAAAAFfAAAACgAAAM3zPM/zPO8/wIIt2IItyD8AAAA/TgQAAAAAAAABYAAAAAoAAADN8zzP8zzvP0BVVVVVVcU/AAAAP14EAAAAAAAAAWEAAAAKAAAAzfM8z/M87z/AJ33SJ33CPwAAAD99BAAAAAAAAAFiAAAACgAAAK3ruq7ruu4/wCd90id9wj8AAAA/ywQAAAAAAAABYwAAAAoAAACN4ziO4zjuP4CZmZmZmbk/AAAAP9sEAAAAAAAAAWQAAAAKAAAAbdu2bdu27T+AmZmZmZm5PwAAAD/rBAAAAAAAAAFlAAAACgAAACvLsizLsuw/gJmZmZmZuT8AAAA/6wQAAAAAAAABZgAAAAoAAAALwzAMwzDsP4CZmZmZmbk/AAAAP/oEAAAAAAAAAWcAAAAKAAAAqaqqqqqq6j+AmZmZmZm5PwAAAD/6BAAAAAAAAAFoAAAACgAAAImiKIqiKOo/gJmZmZmZuT8AAAA/CgUAAAAAAAABaQAAAAoAAABHkiRJkiTpP4A+6ZM+6bM/AAAAPwoFAAAAAAAAAWoAAAAKAAAAB4IgCIIg6D+APumTPumzPwAAAD8aBQAAAAAAAAFrAAAACgAAAMVxHMdxHOc/AMdxHMdxrD8AAAA/GgUAAAAAAAABbAAAAAoAAAClaZqmaZrmPwDHcRzHcaw/AAAAPykFAAAAAAAAAW0AAAAKAAAAhWEYhmEY5j8Ax3Ecx3GsPwAAAD8pBQAAAAAAAAFuAAAACgAAAGVZlmVZluU/ABERERERoT8AAAA/OQUAAAAAAAABbwAAAAoAAABDURRFURTlPwAREREREaE/AAAAPzkFAAAAAAAAAXAAAAAKAAAAI0mSJEmS5D8AERERERGhPwAAAD9IBQAAAAAAAAFxAAAACgAAAANBEARBEOQ/ABERERERoT8AAAA/WAUAAAAAAAABcgAAAAoAAADDMAzDMAzjPwAREREREaE/AAAAP5QFAAAAAAAAAXMAAAAKAAAAoSiKoiiK4j8AERERERGhPwAAAD+kBQAAAAAAAAF0AAAACgAAAIEgCIIgCOI/ABERERERoT8AAAA/swUAAAAAAAABdQAAAAoAAABhGIZhGIbhPwAREREREaE/AAAAP7MFAAAAAAAAAXYAAAAKAAAAQRAEQRAE4T8AERERERGhPwAAAD/DBQAAAAAAAAF3AAAACgAAAB8IgiAIguA/ABERERERoT8AAAA/4gUAAAAAAAABeAAAAAoAAAC+7/u+7/vePwAREREREaE/AAAAP/IFAAAAAAAAAXkAAAAKAAAAft/3fd/33T8AERERERGhPwAAAD8RBgAAAAAAAAF6AAAACgAAAPq+7/u+79s/ABERERERoT8AAAA/MAYAAAAAAAABewAAAAoAAAC6ruu6ruvaPwAREREREaE/AAAAP0AGAAAAAAAAAXwAAAAKAAAAuq7ruq7r2j8Ax3Ecx3GsPwAAAD9PBgAAAAAAAAF9AAAACgAAADiO4ziO49g/AMdxHMdxrD8AAAA/bwYAAAAAAAABfgAAAAoAAAD2fd/3fd/XP4A+6ZM+6bM/AAAAP34GAAAAAAAAAX8AAAAKAAAAdF3XdV3X1T+APumTPumzPwAAAD+eBgAAAAAAAAGAAAAACgAAADRN0zRN09Q/gJmZmZmZuT8AAAA/ngYAAAAAAAABgQAAAAoAAADyPM/zPM/TP4CZmZmZmbk/AAAAP60GAAAAAAAAAYIAAAAKAAAAcBzHcRzH0T+AmZmZmZm5PwAAAD+9BgAAAAAAAAGDAAAACgAAADAMwzAMw9A/gJmZmZmZuT8AAAA/zAYAAAAAAAABhAAAAAoAAAAwDMMwDMPQP4D0SZ/0Sb8/AAAAP9wGAAAAAAAAAYUAAAAKAAAA3Pd93/d9zz+A9Emf9Em/PwAAAD/cBgAAAAAAAAs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YAAAAIAAAABwMAAAAAAQAAAAgAAAAECUlua0F0b21WMQIAAAAJBAAAAAkFAAAACQYAAAAJBwAAAAkIAAAACQkAAAANAgUEAAAAC1BlblN0cm9rZVYxBAAAAApBdHRyaWJ1dGVzBVRyYWNlCVN0YXJ0VGltZQRUeXBlBAQABA9QZW5BdHRyaWJ1dGVzVjECAAAACklua1RyYWNlVjECAAAAEAxBY3Rpb25UeXBlVjECAAAAAgAAAAkKAAAACQsAAAAIgAAAAAAAAAX0////DEFjdGlvblR5cGVWMQEAAAAHdmFsdWVfXwAIAgAAAAAAAAABBQAAAAQAAAAJDQAAAAkOAAAAGw8BAAAAAAAB8f////T///8AAAAAAQYAAAAEAAAACRAAAAAJEQAAAC4nAQAAAAAAAe7////0////AAAAAAEHAAAABAAAAAkTAAAACRQAAABvKwEAAAAAAAHr////9P///wAAAAABCAAAAAQAAAAJFgAAAAkXAAAA6zQBAAAAAAAB6P////T///8AAAAAAQkAAAAEAAAACRkAAAAJGgAAAFJQAQAAAAAAAeX////0////AAAAAAUKAAAAD1BlbkF0dHJpYnV0ZXNWMQoAAAAHX2NvbG9yQQdfY29sb3JSB19jb2xvckcHX2NvbG9yQgpGaXRUb0N1cnZlBkhlaWdodA5JZ25vcmVQcmVzc3VyZQ1Jc0hpZ2hsaWdodGVyBVNoYXBlBVdpZHRoAAAAAAAAAAAEAAICAgIBBgEBDEJydXNoU2hhcGVWMQIAAAAGAgAAAP//AAAAAAAAAAAACEAAAAXk////DEJydXNoU2hhcGVWMQEAAAAHdmFsdWVfXwAIAgAAAAEAAAAAAAAAAAAIQAULAAAACklua1RyYWNlVjEDAAAADUxpc3RgMStfaXRlbXMMTGlzdGAxK19zaXplD0xpc3RgMStfdmVyc2lvbgQAABhTaGFyZWQuSW5raW5nLklua1BvaW50W10CAAAACAgCAAAACR0AAAB2AAAAdgAAAAENAAAACgAAAP//AAAAAAAAAAAACEAAAAHi////5P///wEAAAAAAAAAAAAIQAEOAAAACwAAAAkfAAAAlgAAAJYAAAABEAAAAAoAAAD//wAAAAAAAAAAAAhAAAAB4P///+T///8BAAAAAAAAAAAACEABEQAAAAsAAAAJIQAAAAEAAAABAAAAARMAAAAKAAAA//8AAAAAAAAAAAAIQAAAAd7////k////AQAAAAAAAAAAAAhAARQAAAALAAAACSMAAABmAAAAZgAAAAEWAAAACgAAAP//AAAAAAAAAAAACEAAAAHc////5P///wEAAAAAAAAAAAAIQAEXAAAACwAAAAklAAAApQAAAKUAAAABGQAAAAoAAAD//wAAAAAAAAAAAAhAAAAB2v///+T///8BAAAAAAAAAAAACEABGgAAAAsAAAAJJwAAAI8AAACPAAAABx0AAAAAAQAAAIAAAAAECklua1BvaW50VjECAAAACSgAAAAJKQAAAAkqAAAACSsAAAAJLAAAAAktAAAACS4AAAAJLwAAAAkwAAAACTEAAAAJMgAAAAkzAAAACTQAAAAJNQAAAAk2AAAACTcAAAAJOAAAAAk5AAAACToAAAAJOwAAAAk8AAAACT0AAAAJPgAAAAk/AAAACUAAAAAJQQAAAAlCAAAACUMAAAAJRAAAAAlFAAAACUYAAAAJRwAAAAlIAAAACUkAAAAJSgAAAAlLAAAACUwAAAAJTQAAAAlOAAAACU8AAAAJUAAAAAlRAAAACVIAAAAJUwAAAAlUAAAACVUAAAAJVgAAAAlXAAAACVgAAAAJWQAAAAlaAAAACVsAAAAJXAAAAAldAAAACV4AAAAJXwAAAAlgAAAACWEAAAAJYgAAAAljAAAACWQAAAAJZQAAAAlmAAAACWcAAAAJaAAAAAlpAAAACWoAAAAJawAAAAlsAAAACW0AAAAJbgAAAAlvAAAACXAAAAAJcQAAAAlyAAAACXMAAAAJdAAAAAl1AAAACXYAAAAJdwAAAAl4AAAACXkAAAAJegAAAAl7AAAACXwAAAAJfQAAAAl+AAAACX8AAAAJgAAAAAmBAAAACYIAAAAJgwAAAAmEAAAACYUAAAAJhgAAAAmHAAAACYgAAAAJiQAAAAmKAAAACYsAAAAJjAAAAAmNAAAACY4AAAAJjwAAAAmQAAAACZEAAAAJkgAAAAmTAAAACZQAAAAJlQAAAAmWAAAACZcAAAAJmAAAAAmZAAAACZoAAAAJmwAAAAmcAAAACZ0AAAANCgcfAAAAAAEAAAAAAQAABApJbmtQb2ludFYxAgAAAAmeAAAACZ8AAAAJoAAAAAmhAAAACaIAAAAJowAAAAmkAAAACaUAAAAJpgAAAAmnAAAACagAAAAJqQAAAAmqAAAACasAAAAJrAAAAAmtAAAACa4AAAAJrwAAAAmwAAAACbEAAAAJsgAAAAmzAAAACbQAAAAJtQAAAAm2AAAACbcAAAAJuAAAAAm5AAAACboAAAAJuwAAAAm8AAAACb0AAAAJvgAAAAm/AAAACcAAAAAJwQAAAAnCAAAACcMAAAAJxAAAAAnFAAAACcYAAAAJxwAAAAnIAAAACckAAAAJygAAAAnLAAAACcwAAAAJzQAAAAnOAAAACc8AAAAJ0AAAAAnRAAAACdIAAAAJ0wAAAAnUAAAACdUAAAAJ1gAAAAnXAAAACdgAAAAJ2QAAAAnaAAAACdsAAAAJ3AAAAAndAAAACd4AAAAJ3wAAAAngAAAACeEAAAAJ4gAAAAnjAAAACeQAAAAJ5QAAAAnmAAAACecAAAAJ6AAAAAnpAAAACeoAAAAJ6wAAAAnsAAAACe0AAAAJ7gAAAAnvAAAACfAAAAAJ8QAAAAnyAAAACfMAAAAJ9AAAAAn1AAAACfYAAAAJ9wAAAAn4AAAACfkAAAAJ+gAAAAn7AAAACfwAAAAJ/QAAAAn+AAAACf8AAAAJAAEAAAkBAQAACQIBAAAJAwEAAAkEAQAACQUBAAAJBgEAAAkHAQAACQgBAAAJCQEAAAkKAQAACQsBAAAJDAEAAAkNAQAACQ4BAAAJDwEAAAkQAQAACREBAAAJEgEAAAkTAQAACRQBAAAJFQEAAAkWAQAACRcBAAAJGAEAAAkZAQAACRoBAAAJGwEAAAkcAQAACR0BAAAJHgEAAAkfAQAACSABAAAJIQEAAAkiAQAACSMBAAAJJAEAAAklAQAACSYBAAAJJwEAAAkoAQAACSkBAAAJKgEAAAkrAQAACSwBAAAJLQEAAAkuAQAACS8BAAAJMAEAAAkxAQAACTIBAAAJMwEAAA1qByEAAAAAAQAAAAQAAAAECklua1BvaW50VjECAAAACTQBAAANAwcjAAAAAAEAAACAAAAABApJbmtQb2ludFYxAgAAAAk1AQAACTYBAAAJNwEAAAk4AQAACTkBAAAJOgEAAAk7AQAACTwBAAAJPQEAAAk+AQAACT8BAAAJQAEAAAlBAQAACUIBAAAJQwEAAAlEAQAACUUBAAAJRgEAAAlHAQAACUgBAAAJSQEAAAlKAQAACUsBAAAJTAEAAAlNAQAACU4BAAAJTwEAAAlQAQAACVEBAAAJUgEAAAlTAQAACVQBAAAJVQEAAAlWAQAACVcBAAAJWAEAAAlZAQAACVoBAAAJWwEAAAlcAQAACV0BAAAJXgEAAAlfAQAACWABAAAJYQEAAAliAQAACWMBAAAJZAEAAAllAQAACWYBAAAJZwEAAAloAQAACWkBAAAJagEAAAlrAQAACWwBAAAJbQEAAAluAQAACW8BAAAJcAEAAAlxAQAACXIBAAAJcwEAAAl0AQAACXUBAAAJdgEAAAl3AQAACXgBAAAJeQEAAAl6AQAACXsBAAAJfAEAAAl9AQAACX4BAAAJfwEAAAmAAQAACYEBAAAJggEAAAmDAQAACYQBAAAJhQEAAAmGAQAACYcBAAAJiAEAAAmJAQAACYoBAAAJiwEAAAmMAQAACY0BAAAJjgEAAAmPAQAACZABAAAJkQEAAAmSAQAACZMBAAAJlAEAAAmVAQAACZYBAAAJlwEAAAmYAQAACZkBAAAJmgEAAA0aByUAAAAAAQAAAAABAAAECklua1BvaW50VjECAAAACZsBAAAJnAEAAAmdAQAACZ4BAAAJnwEAAAmgAQAACaEBAAAJogEAAAmjAQAACaQBAAAJpQEAAAmmAQAACacBAAAJqAEAAAmpAQAACaoBAAAJqwEAAAmsAQAACa0BAAAJrgEAAAmvAQAACbABAAAJsQEAAAmyAQAACbMBAAAJtAEAAAm1AQAACbYBAAAJtwEAAAm4AQAACbkBAAAJugEAAAm7AQAACbwBAAAJvQEAAAm+AQAACb8BAAAJwAEAAAnBAQAACcIBAAAJwwEAAAnEAQAACcUBAAAJxgEAAAnHAQAACcgBAAAJyQEAAAnKAQAACcsBAAAJzAEAAAnNAQAACc4BAAAJzwEAAAnQAQAACdEBAAAJ0gEAAAnTAQAACdQBAAAJ1QEAAAnWAQAACdcBAAAJ2AEAAAnZAQAACdoBAAAJ2wEAAAncAQAACd0BAAAJ3gEAAAnfAQAACeABAAAJ4QEAAAniAQAACeMBAAAJ5AEAAAnlAQAACeYBAAAJ5wEAAAnoAQAACekBAAAJ6gEAAAnrAQAACewBAAAJ7QEAAAnuAQAACe8BAAAJ8AEAAAnxAQAACfIBAAAJ8wEAAAn0AQAACfUBAAAJ9gEAAAn3AQAACfgBAAAJ+QEAAAn6AQAACfsBAAAJ/AEAAAn9AQAACf4BAAAJ/wEAAAkAAgAACQECAAAJAgIAAAkDAgAACQQCAAAJBQIAAAkGAgAACQcCAAAJCAIAAAkJAgAACQoCAAAJCwIAAAkMAgAACQ0CAAAJDgIAAAkPAgAACRACAAAJEQIAAAkSAgAACRMCAAAJFAIAAAkVAgAACRYCAAAJFwIAAAkYAgAACRkCAAAJGgIAAAkbAgAACRwCAAAJHQIAAAkeAgAACR8CAAAJIAIAAAkhAgAACSICAAAJIwIAAAkkAgAACSUCAAAJJgIAAAknAgAACSgCAAAJKQIAAAkqAgAACSsCAAAJLAIAAAktAgAACS4CAAAJLwIAAAkwAgAACTECAAAJMgIAAAkzAgAACTQCAAAJNQIAAAk2AgAACTcCAAAJOAIAAAk5AgAACToCAAAJOwIAAAk8AgAACT0CAAAJPgIAAAk/AgAADVsHJwAAAAABAAAAAAEAAAQKSW5rUG9pbnRWMQIAAAAJQAIAAAlBAgAACUICAAAJQwIAAAlEAgAACUUCAAAJRgIAAAlHAgAACUgCAAAJSQIAAAlKAgAACUsCAAAJTAIAAAlNAgAACU4CAAAJTwIAAAlQAgAACVECAAAJUgIAAAlTAgAACVQCAAAJVQIAAAlWAgAACVcCAAAJWAIAAAlZAgAACVoCAAAJWwIAAAlcAgAACV0CAAAJXgIAAAlfAgAACWACAAAJYQIAAAliAgAACWMCAAAJZAIAAAllAgAACWYCAAAJZwIAAAloAgAACWkCAAAJagIAAAlrAgAACWwCAAAJbQIAAAluAgAACW8CAAAJcAIAAAlxAgAACXICAAAJcwIAAAl0AgAACXUCAAAJdgIAAAl3AgAACXgCAAAJeQIAAAl6AgAACXsCAAAJfAIAAAl9AgAACX4CAAAJfwIAAAmAAgAACYECAAAJggIAAAmDAgAACYQCAAAJhQIAAAmGAgAACYcCAAAJiAIAAAmJAgAACYoCAAAJiwIAAAmMAgAACY0CAAAJjgIAAAmPAgAACZACAAAJkQIAAAmSAgAACZMCAAAJlAIAAAmVAgAACZYCAAAJlwIAAAmYAgAACZkCAAAJmgIAAAmbAgAACZwCAAAJnQIAAAmeAgAACZ8CAAAJoAIAAAmhAgAACaICAAAJowIAAAmkAgAACaUCAAAJpgIAAAmnAgAACagCAAAJqQIAAAmqAgAACasCAAAJrAIAAAmtAgAACa4CAAAJrwIAAAmwAgAACbECAAAJsgIAAAmzAgAACbQCAAAJtQIAAAm2AgAACbcCAAAJuAIAAAm5AgAACboCAAAJuwIAAAm8AgAACb0CAAAJvgIAAAm/AgAACcACAAAJwQIAAAnCAgAACcMCAAAJxAIAAAnFAgAACcYCAAAJxwIAAAnIAgAACckCAAAJygIAAAnLAgAACcwCAAAJzQIAAAnOAgAADXEFKAAAAApJbmtQb2ludFYxBAAAAAFYAVkOUHJlc3N1cmVGYWN0b3IJVGltZVN0YW1wAAAAAAYGCxACAAAAlM4n7nGyzD/oPRSp3kORPwAAAD8AAAAAAAAAAAEpAAAAKAAAAMT3W1JoyMw/6D0Uqd5DkT8AAAA/vAAAAAAAAAABKgAAACgAAADyIJC2Xt7MP+g9FKneQ5E/AAAAP8wAAAAAAAAAASsAAAAoAAAAIErEGlX0zD/oPRSp3kORPwAAAD/bAAAAAAAAAAEsAAAAKAAAAE5z+H5LCs0/6D0Uqd5DkT8AAAA/6wAAAAAAAAABLQAAACgAAAB8nCzjQSDNP+g9FKneQ5E/AAAAP+sAAAAAAAAAAS4AAAAoAAAAqsVgRzg2zT/oPRSp3kORPwAAAD/6AAAAAAAAAAEvAAAAKAAAANbulKsuTM0/6D0Uqd5DkT8AAAA/CgEAAAAAAAABMAAAACgAAAAEGMkPJWLNP+g9FKneQ5E/AAAAPwoBAAAAAAAAATEAAAAoAAAAMkH9cxt4zT/oPRSp3kORPwAAAD8aAQAAAAAAAAEyAAAAKAAAAL68maD+uc0/6D0Uqd5DkT8AAAA/GgEAAAAAAAABMwAAACgAAABGODbN4fvNP+g9FKneQ5E/AAAAPykBAAAAAAAAATQAAAAoAAAA0rPS+cQ9zj/oPRSp3kORPwAAAD8pAQAAAAAAAAE1AAAAKAAAAIhYo4qelc4/6D0Uqd5DkT8AAAA/OQEAAAAAAAABNgAAACgAAABwJqh/bgPPP+g9FKneQ5E/AAAAPzkBAAAAAAAAATcAAAAoAAAAVPSsdD5xzz/oPRSp3kORPwAAAD9JAQAAAAAAAAE4AAAAKAAAADrCsWkO388/6D0Uqd5DkT8AAAA/SQEAAAAAAAABOQAAACgAAAARSFsvbybQP+g9FKneQ5E/AAAAP1gBAAAAAAAAAToAAAAoAAAAA6/dKVdd0D/oPRSp3kORPwAAAD9YAQAAAAAAAAE7AAAAKAAAAMnsK8BIftA/6D0Uqd5DkT8AAAA/aAEAAAAAAAABPAAAACgAAACNKnpWOp/QP+g9FKneQ5E/AAAAP2gBAAAAAAAAAT0AAAAoAAAA6XziHifL0D8ESyc5sHSSPwAAAD93AQAAAAAAAAE+AAAAKAAAAIGR/FAi1tA/BEsnObB0kj8AAAA/dwEAAAAAAAABPwAAACgAAACuujC1GOzQPwRLJzmwdJI/AAAAP4cBAAAAAAAAAUAAAAAoAAAARc9K5xP30D8ESyc5sHSSPwAAAD+XAQAAAAAAAAFBAAAAKAAAAHP4fksKDdE/BEsnObB0kj8AAAA/lwEAAAAAAAABQgAAACgAAAAKDZl9BRjRPwRLJzmwdJI/AAAAP6YBAAAAAAAAAUMAAAAoAAAAOTbN4fst0T8ESyc5sHSSPwAAAD+2AQAAAAAAAAFEAAAAKAAAAP1zG3jtTtE/BEsnObB0kj8AAAA/xgEAAAAAAAABRQAAACgAAAArnU/c42TRPwRLJzmwdJI/AAAAP9UBAAAAAAAAAUYAAAAoAAAAWcaDQNp60T8ESyc5sHSSPwAAAD/VAQAAAAAAAAFHAAAAKAAAAIfvt6TQkNE/BEsnObB0kj8AAAA/5QEAAAAAAAABSAAAACgAAAC1GOwIx6bRPwRLJzmwdJI/AAAAP+UBAAAAAAAAAUkAAAAoAAAAelY6n7jH0T8ESyc5sHSSPwAAAD/0AQAAAAAAAAFKAAAAKAAAABJrVNGz0tE/BEsnObB0kj8AAAA/9AEAAAAAAAABSwAAACgAAAA/lIg1qujRPwRLJzmwdJI/AAAAPwQCAAAAAAAAAUwAAAAoAAAA1qiiZ6Xz0T8ESyc5sHSSPwAAAD8EAgAAAAAAAAFNAAAAKAAAAG29vJmg/tE/BEsnObB0kj8AAAA/FAIAAAAAAAABTgAAACgAAACb5vD9lhTSPwRLJzmwdJI/AAAAPxQCAAAAAAAAAU8AAAAoAAAAMvsKMJIf0j8ESyc5sHSSPwAAAD8jAgAAAAAAAAFQAAAAKAAAAGAkP5SINdI/BEsnObB0kj8AAAA/IwIAAAAAAAABUQAAACgAAAD3OFnGg0DSPwRLJzmwdJI/AAAAPzMCAAAAAAAAAVIAAAAoAAAAJWKNKnpW0j8ESyc5sHSSPwAAAD8zAgAAAAAAAAFTAAAAKAAAALx2p1x1YdI/BEsnObB0kj8AAAA/QwIAAAAAAAABVAAAACgAAADpn9vAa3fSPwRLJzmwdJI/AAAAP1ICAAAAAAAAAVUAAAAoAAAAgbT18maC0j8ESyc5sHSSPwAAAD9iAgAAAAAAAAFWAAAAKAAAAK/dKVddmNI/BEsnObB0kj8AAAA/cQIAAAAAAAABVwAAACgAAADdBl67U67SPwRLJzmwdJI/AAAAP3ECAAAAAAAAAVgAAAAoAAAAoUSsUUXP0j8ESyc5sHSSPwAAAD+BAgAAAAAAAAFZAAAAKAAAAP6WFBoy+9I/BEsnObB0kj8AAAA/gQIAAAAAAAABWgAAACgAAADx/ZYUGjLTPwRLJzmwdJI/AAAAP5ECAAAAAAAAAVsAAAAoAAAATVD/3AZe0z8ESyc5sHSSPwAAAD+RAgAAAAAAAAFcAAAAKAAAAKiiZ6XzidM/BEsnObB0kj8AAAA/oAIAAAAAAAABXQAAACgAAAAF9c9t4LXTPwRLJzmwdJI/AAAAP6ACAAAAAAAAAV4AAAAoAAAAJoWGzL4C1D8ESyc5sHSSPwAAAD+wAgAAAAAAAAFfAAAAKAAAAEcVPSudT9Q/BEsnObB0kj8AAAA/sAIAAAAAAAABYAAAACgAAABopfOJe5zUPwRLJzmwdJI/AAAAP8ACAAAAAAAAAWEAAAAoAAAA8SCQtl7e1D8ESyc5sHSSPwAAAD/AAgAAAAAAAAFiAAAAKAAAAHucLONBINU/BEsnObB0kj8AAAA/zwIAAAAAAAABYwAAACgAAADY7pSrLkzVPwRLJzmwdJI/AAAAP88CAAAAAAAAAWQAAAAoAAAAkJNlPAik1T8ESyc5sHSSPwAAAD/fAgAAAAAAAAFlAAAAKAAAAOvlzQT1z9U/BEsnObB0kj8AAAA/3wIAAAAAAAABZgAAACgAAADeTFD/3AbWPwRLJzmwdJI/AAAAP+4CAAAAAAAAAWcAAAAoAAAAo4qelc4n1j8ESyc5sHSSPwAAAD/uAgAAAAAAAAFoAAAAKAAAANGz0vnEPdY/BEsnObB0kj8AAAA//gIAAAAAAAABaQAAACgAAAAA3QZeu1PWPwRLJzmwdJI/AAAAP/4CAAAAAAAAAWoAAAAoAAAAlvEgkLZe1j8ESyc5sHSSPwAAAD8dAwAAAAAAAAFrAAAAKAAAAC0GO8KxadY/BEsnObB0kj8AAAA/HQMAAAAAAAABbAAAACgAAADEGlX0rHTWPwRLJzmwdJI/AAAAPx0DAAAAAAAAAW0AAAAoAAAAWy9vJqh/1j8ESyc5sHSSPwAAAD8tAwAAAAAAAAFuAAAAKAAAACFtvbyZoNY/BEsnObB0kj8AAAA/PQMAAAAAAAABbwAAACgAAAB8vyWFhszWPwRLJzmwdJI/AAAAPz0DAAAAAAAAAXAAAAAoAAAA1xGOTXP41j8ESyc5sHSSPwAAAD9MAwAAAAAAAAFxAAAAKAAAADRk9hVgJNc/BEsnObB0kj8AAAA/TAMAAAAAAAABcgAAACgAAAC+35JCQ2bXPwRLJzmwdJI/AAAAP1wDAAAAAAAAAXMAAAAoAAAAGjL7CjCS1z8ESyc5sHSSPwAAAD9cAwAAAAAAAAF0AAAAKAAAAA2ZfQUYydc/BEsnObB0kj8AAAA/awMAAAAAAAABdQAAACgAAAAuKTRk9hXYPwRLJzmwdJI/AAAAP2sDAAAAAAAAAXYAAAAoAAAAiXucLONB2D8ESyc5sHSSPwAAAD97AwAAAAAAAAF3AAAAKAAAALek0JDZV9g/BEsnObB0kj8AAAA/ewMAAAAAAAABeAAAACgAAAB94h4ny3jYPwRLJzmwdJI/AAAAP4sDAAAAAAAAAXkAAAAoAAAAQSBtvbyZ2D8ESyc5sHSSPwAAAD+LAwAAAAAAAAF6AAAAKAAAANg0h++3pNg/BEsnObB0kj8AAAA/mgMAAAAAAAABewAAACgAAACectWFqcXYPwRLJzmwdJI/AAAAP5oDAAAAAAAAAXwAAAAoAAAAzJsJ6p/b2D8ESyc5sHSSPwAAAD+qAwAAAAAAAAF9AAAAKAAAAGKwIxyb5tg/BEsnObB0kj8AAAA/ugMAAAAAAAABfgAAACgAAAD5xD1OlvHYPwRLJzmwdJI/AAAAP7oDAAAAAAAAAX8AAAAoAAAAJ+5xsowH2T8ESyc5sHSSPwAAAD/JAwAAAAAAAAGAAAAAKAAAAL8CjOSHEtk/BEsnObB0kj8AAAA/yQMAAAAAAAABgQAAACgAAACEQNp6eTPZPwRLJzmwdJI/AAAAP9kDAAAAAAAAAYIAAAAoAAAAGlX0rHQ+2T8ESyc5sHSSPwAAAD/ZAwAAAAAAAAGDAAAAKAAAAEh+KBFrVNk/BEsnObB0kj8AAAA/6AMAAAAAAAABhAAAACgAAADgkkJDZl/ZPwRLJzmwdJI/AAAAP+gDAAAAAAAAAYUAAAAoAAAADrx2p1x12T/oPRSp3kORPwAAAD/4AwAAAAAAAAGGAAAAKAAAADzlqgtTi9k/6D0Uqd5DkT8AAAA/+AMAAAAAAAABhwAAACgAAABqDt9vSaHZP+g9FKneQ5E/AAAAPwgEAAAAAAAAAYgAAAAoAAAAljcT1D+32T/QMAEZDROQPwAAAD8XBAAAAAAAAAGJAAAAKAAAAC5MLQY7wtk/0DABGQ0TkD8AAAA/JwQAAAAAAAABigAAACgAAADGYEc4Ns3ZP9AwARkNE5A/AAAAPycEAAAAAAAAAYsAAAAoAAAA9Il7nCzj2T/QMAEZDROQPwAAAD8nBAAAAAAAAAGMAAAAKAAAACKzrwAj+dk/0DABGQ0TkD8AAAA/NwQAAAAAAAABjQAAACgAAABQ3ONkGQ/aP3BH3BF3xI0/AAAAPzcEAAAAAAAAAY4AAAAoAAAA5vD9lhQa2j9ALbbx02KLPwAAAD9GBAAAAAAAAAGPAAAAKAAAABQaMvsKMNo/QC228dNiiz8AAAA/RgQAAAAAAAABkAAAACgAAACsLkwtBjvaP0AttvHTYos/AAAAP1YEAAAAAAAAAZEAAAAoAAAABoG09fJm2j8IE5DRMAGJPwAAAD9WBAAAAAAAAAGSAAAAKAAAAGTTHL7fkto/2PhpsY2fhj8AAAA/ZQQAAAAAAAABkwAAACgAAABWOp+4x8naP4BU76FI9X4/AAAAP3UEAAAAAAAAAZQAAAAoAAAAHHjtTrnq2j+AVO+hSPV+PwAAAD91BAAAAAAAAAGVAAAAKAAAAA7fb0mhIds/ICCjYQIyej8AAAA/hQQAAAAAAAABlgAAACgAAABqMdgRjk3bP8DrViG8bnU/AAAAP4UEAAAAAAAAAZcAAAAoAAAA9Kx0PnGP2z9QtwrhdatwPwAAAD+UBAAAAAAAAAGYAAAAKAAAACLWqKJnpds/ULcK4XWrcD8AAAA/lAQAAAAAAAABmQAAACgAAADmE/c4WcbbP1C3CuF1q3A/AAAAP6QEAAAAAAAAAZoAAAAoAAAAfigRa1TR2z9QtwrhdatwPwAAAD+kBAAAAAAAAAGbAAAAKAAAABY9K51P3Ns/4AV9QV/QZz8AAAA/tAQAAAAAAAABnAAAACgAAACsUUXPSufbP+AFfUFf0Gc/AAAAP7QEAAAAAAAAAZ0AAAAoAAAAQmZfAUby2z9AOsmBpZNcPwAAAD/DBAAAAAAAAAGeAAAAKAAAALUY7AjHpuU/15Q1ZU1Z2z8AAAA/AAAAAAAAAAABnwAAACgAAAABI/mhRKzlP6nFNn5abNs/AAAAP/cAAAAAAAAAAaAAAAAoAAAAASP5oUSs5T9LJzmwdJLbPwAAAD/3AAAAAAAAAAGhAAAAKAAAAAEj+aFErOU/HVg6yYGl2z8AAAA/BwEAAAAAAAABogAAACgAAAABI/mhRKzlP8G5PPuby9s/AAAAPxYBAAAAAAAAAaMAAAAoAAAAASP5oUSs5T9jGz8ttvHbPwAAAD8WAQAAAAAAAAGkAAAAKAAAAAEj+aFErOU/2a1CeN0q3D8AAAA/JgEAAAAAAAABpQAAACgAAAABI/mhRKzlP3sPRar3UNw/AAAAPyYBAAAAAAAAAaYAAAAoAAAAASP5oUSs5T8fcUfcEXfcPwAAAD82AQAAAAAAAAGnAAAAKAAAAAEj+aFErOU/wdJJDiyd3D8AAAA/NgEAAAAAAAABqAAAACgAAAABI/mhRKzlPzdlTVlT1tw/AAAAP0UBAAAAAAAAAakAAAAoAAAAASP5oUSs5T/Zxk+LbfzcPwAAAD9FAQAAAAAAAAGqAAAAKAAAAAEj+aFErOU/fShSvYci3T8AAAA/VQEAAAAAAAABqwAAACgAAAABI/mhRKzlP09ZU9aUNd0/AAAAP2QBAAAAAAAAAawAAAAoAAAAASP5oUSs5T/xulUIr1vdPwAAAD9kAQAAAAAAAAGtAAAAKAAAAAEj+aFErOU/w+tWIbxu3T8AAAA/dAEAAAAAAAABrgAAACgAAAABI/mhRKzlP5UcWDrJgd0/AAAAP3QBAAAAAAAAAa8AAAAoAAAAASP5oUSs5T83flps46fdPwAAAD+EAQAAAAAAAAGwAAAAKAAAAAEj+aFErOU/rRBetwrh3T8AAAA/kwEAAAAAAAABsQAAACgAAAABI/mhRKzlP39BX9AX9N0/AAAAP5MBAAAAAAAAAbIAAAAoAAAAASP5oUSs5T9PcmDpJAfePwAAAD8gAgAAAAAAAAGzAAAAKAAAAEwtBjvCseU/IaNhAjIa3j8AAAA/IAIAAAAAAAABtAAAACgAAACXNxPUP7flP/PTYhs/Ld4/AAAAPzACAAAAAAAAAbUAAAAoAAAA40Egbb285T/z02IbPy3ePwAAAD8wAgAAAAAAAAG2AAAAKAAAAHpWOp+4x+U/xQRkNExA3j8AAAA/PwIAAAAAAAABtwAAACgAAAAQa1TRs9LlP8UEZDRMQN4/AAAAP08CAAAAAAAAAbgAAAAoAAAAXHVhajHY5T/FBGQ0TEDePwAAAD9PAgAAAAAAAAG5AAAAKAAAAPSJe5ws4+U/xQRkNExA3j8AAAA/XgIAAAAAAAABugAAACgAAADWqKJnpfPlP8UEZDRMQN4/AAAAP14CAAAAAAAAAbsAAAAoAAAAuMfJMh4E5j/FBGQ0TEDePwAAAD9uAgAAAAAAAAG8AAAAKAAAAObw/ZYUGuY/Z2ZmZmZm3j8AAAA/bgIAAAAAAAABvQAAACgAAAAUGjL7CjDmP2dmZmZmZt4/AAAAP34CAAAAAAAAAb4AAAAoAAAA9zhZxoNA5j9nZmZmZmbePwAAAD9+AgAAAAAAAAG/AAAAKAAAACVijSp6VuY/OZdnf3N53j8AAAA/jQIAAAAAAAABwAAAACgAAAAHgbT18mbmPzmXZ39zed4/AAAAP40CAAAAAAAAAcEAAAAoAAAA6Z/bwGt35j85l2d/c3nePwAAAD+dAgAAAAAAAAHCAAAAKAAAAMy+Aozkh+Y/CchomICM3j8AAAA/nQIAAAAAAAABwwAAACgAAACv3SlXXZjmPwnIaJiAjN4/AAAAP60CAAAAAAAAAcQAAAAoAAAARvJDiVij5j8JyGiYgIzePwAAAD+tAgAAAAAAAAHFAAAAKAAAAN0GXrtTruY/CchomICM3j8AAAA/vAIAAAAAAAABxgAAACgAAAC/JYWGzL7mP60pa8qast4/AAAAP7wCAAAAAAAAAccAAAAoAAAAVjqfuMfJ5j+tKWvKmrLePwAAAD/MAgAAAAAAAAHIAAAAKAAAAKFErFFFz+Y/rSlrypqy3j8AAAA/2wIAAAAAAAAByQAAACgAAADtTrnqwtTmP60pa8qast4/AAAAP9sCAAAAAAAAAcoAAAAoAAAAOFnGg0Da5j+tKWvKmrLePwAAAD/rAgAAAAAAAAHLAAAAKAAAAM9t4LU75eY/f1ps46fF3j8AAAA/+wIAAAAAAAABzAAAACgAAAAceO1OuermP39abOOnxd4/AAAAP/sCAAAAAAAAAc0AAAAoAAAAZ4L65zbw5j9/Wmzjp8XePwAAAD8KAwAAAAAAAAHOAAAAKAAAAP6WFBoy++Y/f1ps46fF3j8AAAA/CgMAAAAAAAABzwAAACgAAACVqy5MLQbnP39abOOnxd4/AAAAPxoDAAAAAAAAAdAAAAAoAAAAlasuTC0G5z9Pi238tNjePwAAAD8aAwAAAAAAAAHRAAAAKAAAACzASH4oEec/T4tt/LTY3j8AAAA/KgMAAAAAAAAB0gAAACgAAAB3ylUXphbnP0+Lbfy02N4/AAAAPzkDAAAAAAAAAdMAAAAoAAAAWel84h4n5z9Pi238tNjePwAAAD85AwAAAAAAAAHUAAAAKAAAAPD9lhQaMuc/IbxuFcLr3j8AAAA/SQMAAAAAAAAB1QAAACgAAACIErFGFT3nPyG8bhXC694/AAAAP0kDAAAAAAAAAdYAAAAoAAAAHyfLeBBI5z8hvG4VwuvePwAAAD9YAwAAAAAAAAHXAAAAKAAAALY75aoLU+c/8+xvLs/+3j8AAAA/WAMAAAAAAAAB2AAAACgAAACYWgx2hGPnP8UdcUfcEd8/AAAAP2gDAAAAAAAAAdkAAAAoAAAAL28mqH9u5z/FHXFH3BHfPwAAAD9oAwAAAAAAAAHaAAAAKAAAAMaDQNp6eec/xR1xR9wR3z8AAAA/eAMAAAAAAAAB2wAAACgAAACoomel84nnP8UdcUfcEd8/AAAAP3gDAAAAAAAAAdwAAAAoAAAAjMGOcGya5z/FHXFH3BHfPwAAAD+HAwAAAAAAAAHdAAAAKAAAACLWqKJnpec/xR1xR9wR3z8AAAA/hwMAAAAAAAAB3gAAACgAAAC56sLUYrDnP8UdcUfcEd8/AAAAP5cDAAAAAAAAAd8AAAAoAAAAnAnqn9vA5z/FHXFH3BHfPwAAAD+XAwAAAAAAAAHgAAAAKAAAADIeBNLWy+c/xR1xR9wR3z8AAAA/pwMAAAAAAAAB4QAAACgAAADJMh4E0tbnP8UdcUfcEd8/AAAAP6cDAAAAAAAAAeIAAAAoAAAAFT0rnU/c5z/FHXFH3BHfPwAAAD+2AwAAAAAAAAHjAAAAKAAAAPhbUmjI7Oc/xR1xR9wR3z8AAAA/tgMAAAAAAAAB5AAAACgAAADaenkzQf3nP8UdcUfcEd8/AAAAP8YDAAAAAAAAAeUAAAAoAAAAvZmg/rkN6D/FHXFH3BHfPwAAAD/GAwAAAAAAAAHmAAAAKAAAAOrC1GKwI+g/xR1xR9wR3z8AAAA/1QMAAAAAAAAB5wAAACgAAABj9hVgJD/oP8UdcUfcEd8/AAAAP9UDAAAAAAAAAegAAAAoAAAAkh9KxBpV6D/FHXFH3BHfPwAAAD/lAwAAAAAAAAHpAAAAKAAAAAtTi8GOcOg/xR1xR9wR3z8AAAA/5QMAAAAAAAAB6gAAACgAAAA5fL8lhYboP8UdcUfcEd8/AAAAP/UDAAAAAAAAAesAAAAoAAAA0JDZV4CR6D/FHXFH3BHfPwAAAD/1AwAAAAAAAAHsAAAAKAAAALOvACP5oeg/xR1xR9wR3z8AAAA/BAQAAAAAAAAB7QAAACgAAACWzifucbLoP8UdcUfcEd8/AAAAPwQEAAAAAAAAAe4AAAAoAAAA4dg0h++36D/FHXFH3BHfPwAAAD8UBAAAAAAAAAHvAAAAKAAAAHjtTrnqwug/xR1xR9wR3z8AAAA/FAQAAAAAAAAB8AAAACgAAADD91tSaMjoP8UdcUfcEd8/AAAAPyQEAAAAAAAAAfEAAAAoAAAAWgx2hGPT6D/FHXFH3BHfPwAAAD8kBAAAAAAAAAHyAAAAKAAAAPEgkLZe3ug/xR1xR9wR3z8AAAA/MwQAAAAAAAAB8wAAACgAAACINaroWenoP8UdcUfcEd8/AAAAPzMEAAAAAAAAAfQAAAAoAAAAa1TRs9L56D/FHXFH3BHfPwAAAD9DBAAAAAAAAAH1AAAAKAAAAAJp6+XNBOk/xR1xR9wR3z8AAAA/QwQAAAAAAAAB9gAAACgAAAAwkh9KxBrpP8UdcUfcEd8/AAAAP1IEAAAAAAAAAfcAAAAoAAAAErFGFT0r6T/FHXFH3BHfPwAAAD9SBAAAAAAAAAH4AAAAKAAAAEDaenkzQek/xR1xR9wR3z8AAAA/YgQAAAAAAAAB+QAAACgAAAAj+aFErFHpP8UdcUfcEd8/AAAAP2IEAAAAAAAAAfoAAAAoAAAAUSLWqKJn6T/FHXFH3BHfPwAAAD9yBAAAAAAAAAH7AAAAKAAAADNB/XMbeOk/xR1xR9wR3z8AAAA/cgQAAAAAAAAB/AAAACgAAABhajHYEY7pP8UdcUfcEd8/AAAAP4EEAAAAAAAAAf0AAAAoAAAA+H5LCg2Z6T/FHXFH3BHfPwAAAD+RBAAAAAAAAAH+AAAAKAAAANudctWFqek/xR1xR9wR3z8AAAA/kQQAAAAAAAAB/wAAACgAAAC9vJmg/rnpP8UdcUfcEd8/AAAAP5EEAAAAAAAAAQABAAAoAAAA6+XNBPXP6T/FHXFH3BHfPwAAAD+hBAAAAAAAAAEBAQAAKAAAAM0E9c9t4Ok/xR1xR9wR3z8AAAA/sAQAAAAAAAABAgEAACgAAACwIxyb5vDpP8UdcUfcEd8/AAAAP7AEAAAAAAAAAQMBAAAoAAAAk0JDZl8B6j/FHXFH3BHfPwAAAD/ABAAAAAAAAAEEAQAAKAAAAHVhajHYEeo/xR1xR9wR3z8AAAA/wAQAAAAAAAABBQEAACgAAABYgJH8UCLqP8UdcUfcEd8/AAAAP88EAAAAAAAAAQYBAAAoAAAA0bPS+cQ96j/FHXFH3BHfPwAAAD/PBAAAAAAAAAEHAQAAKAAAAP7cBl67U+o/xR1xR9wR3z8AAAA/3wQAAAAAAAABCAEAACgAAADi+y0pNGTqP8UdcUfcEd8/AAAAP98EAAAAAAAAAQkBAAAoAAAAxBpV9Kx06j/FHXFH3BHfPwAAAD/vBAAAAAAAAAEKAQAAKAAAAPJDiVijiuo/xR1xR9wR3z8AAAA/7wQAAAAAAAABCwEAACgAAAAgbb28maDqP8UdcUfcEd8/AAAAP/4EAAAAAAAAAQwBAAAoAAAAMbUY7AjH6j/FHXFH3BHfPwAAAD/+BAAAAAAAAAENAQAAKAAAAKroWel84uo/xR1xR9wR3z8AAAA/DgUAAAAAAAABDgEAACgAAACMB4G09fLqP8UdcUfcEd8/AAAAPw4FAAAAAAAAAQ8BAAAoAAAABjvCsWkO6z/FHXFH3BHfPwAAAD8eBQAAAAAAAAEQAQAAKAAAABaDHeHYNOs/xR1xR9wR3z8AAAA/HgUAAAAAAAABEQEAACgAAAAny3gQSFvrP8UdcUfcEd8/AAAAPy0FAAAAAAAAARIBAAAoAAAAVfSsdD5x6z/FHXFH3BHfPwAAAD8tBQAAAAAAAAETAQAAKAAAAIMd4dg0h+s/xR1xR9wR3z8AAAA/PQUAAAAAAAABFAEAACgAAABlPAikrZfrP8UdcUfcEd8/AAAAPz0FAAAAAAAAARUBAAAoAAAAk2U8CKSt6z/z7G8uz/7ePwAAAD9MBQAAAAAAAAEWAQAAKAAAAA2ZfQUYyes/IbxuFcLr3j8AAAA/TAUAAAAAAAABFwEAACgAAAA7wrFpDt/rP0+Lbfy02N4/AAAAP1wFAAAAAAAAARgBAAAoAAAAHeHYNIfv6z9Pi238tNjePwAAAD9cBQAAAAAAAAEZAQAAKAAAALT18maC+us/f1ps46fF3j8AAAA/bAUAAAAAAAABGgEAACgAAABLCg2ZfQXsP39abOOnxd4/AAAAP2wFAAAAAAAAARsBAAAoAAAALik0ZPYV7D9/Wmzjp8XePwAAAD97BQAAAAAAAAEcAQAAKAAAAMU9TpbxIOw/f1ps46fF3j8AAAA/ewUAAAAAAAABHQEAACgAAACnXHVhajHsP39abOOnxd4/AAAAP4sFAAAAAAAAAR4BAAAoAAAA82aC+uc27D9/Wmzjp8XePwAAAD+LBQAAAAAAAAEfAQAAKAAAAIl7nCzjQew/f1ps46fF3j8AAAA/mwUAAAAAAAABIAEAACgAAADVhanFYEfsP39abOOnxd4/AAAAP5sFAAAAAAAAASEBAAAoAAAAA6/dKVdd7D9/Wmzjp8XePwAAAD+qBQAAAAAAAAEiAQAAKAAAAJvD91tSaOw/f1ps46fF3j8AAAA/qgUAAAAAAAABIwEAACgAAAB94h4ny3jsP39abOOnxd4/AAAAP7oFAAAAAAAAASQBAAAoAAAA9hVgJD+U7D+tKWvKmrLePwAAAD+6BQAAAAAAAAElAQAAKAAAAI0qelY6n+w/rSlrypqy3j8AAAA/yQUAAAAAAAABJgEAACgAAAC7U666MLXsP9v4abGNn94/AAAAP8kFAAAAAAAAAScBAAAoAAAAy5sJ6p/b7D8JyGiYgIzePwAAAD/ZBQAAAAAAAAEoAQAAKAAAAPnEPU6W8ew/CchomICM3j8AAAA/2QUAAAAAAAABKQEAACgAAADb42QZDwLtPzmXZ39zed4/AAAAP+kFAAAAAAAAASoBAAAoAAAAVRemFoMd7T85l2d/c3nePwAAAD/4BQAAAAAAAAErAQAAKAAAAM9K5xP3OO0/lTVlTVlT3j8AAAA/+AUAAAAAAAABLAEAACgAAABJfigRa1TtP5U1ZU1ZU94/AAAAPwgGAAAAAAAAAS0BAAAoAAAAK51P3ONk7T+VNWVNWVPePwAAAD8IBgAAAAAAAAEuAQAAKAAAAMOxaQ7fb+0/lTVlTVlT3j8AAAA/GAYAAAAAAAABLwEAACgAAABZxoNA2nrtP8UEZDRMQN4/AAAAPxgGAAAAAAAAATABAAAoAAAApdCQ2VeA7T/FBGQ0TEDePwAAAD8nBgAAAAAAAAExAQAAKAAAAPHanXLVhe0/xQRkNExA3j8AAAA/JwYAAAAAAAABMgEAACgAAADx2p1y1YXtP/PTYhs/Ld4/AAAAPzcGAAAAAAAAATMBAAAoAAAAO+WqC1OL7T/z02IbPy3ePwAAAD83BgAAAAAAAAE0AQAAKAAAAFYXphaDHdk/MOgL+oK+7D8AAAA/AAAAAAAAAAABNQEAACgAAABTrrowtRjoPyYHlk5yYO0/AAAAPwAAAAAAAAAAATYBAAAoAAAA6sLUYrAj6D+8bhXC61btPwAAAD81AQAAAAAAAAE3AQAAKAAAABjsCMemOeg/VNaUNWVN7T8AAAA/RQEAAAAAAAABOAEAACgAAAD7CjCSH0roP1TWlDVlTe0/AAAAP0UBAAAAAAAAATkBAAAoAAAARxU9K51P6D/sPRSp3kPtPwAAAD9UAQAAAAAAAAE6AQAAKAAAAJIfSsQaVeg/7D0Uqd5D7T8AAAA/VAEAAAAAAAABOwEAACgAAAApNGT2FWDoP+w9FKneQ+0/AAAAP2QBAAAAAAAAATwBAAAoAAAAdT5xj5Nl6D/sPRSp3kPtPwAAAD90AQAAAAAAAAE9AQAAKAAAAMBIfigRa+g/7D0Uqd5D7T8AAAA/fQIAAAAAAAABPgEAACgAAABXXZhaDHboP+w9FKneQ+0/AAAAP50CAAAAAAAAAT8BAAAoAAAAs68AI/mh6D8aDROQ0TDtPwAAAD+sAgAAAAAAAAFAAQAAKAAAACzjQSBtveg/sHSSA0sn7T8AAAA/rAIAAAAAAAABQQEAACgAAABaDHaEY9PoP0jcEXfEHe0/AAAAP7wCAAAAAAAAAUIBAAAoAAAAH0rEGlX06D9I3BF3xB3tPwAAAD+8AgAAAAAAAAFDAQAAKAAAAMemOXy/Jek/3kOR6j0U7T8AAAA/ywIAAAAAAAABRAEAACgAAAC6Dbx2p1zpPw4TkNEwAe0/AAAAP8sCAAAAAAAAAUUBAAAoAAAAYWox2BGO6T+keg9FqvfsPwAAAD/bAgAAAAAAAAFGAQAAKAAAAHKyjAeBtOk/POKOuCPu7D8AAAA/2wIAAAAAAAABRwEAACgAAADr5c0E9c/pP9RJDiyd5Ow/AAAAP+sCAAAAAAAAAUgBAAAoAAAAGQ8Caevl6T/USQ4sneTsPwAAAD/7AgAAAAAAAAFJAQAAKAAAAPstKTRk9uk/AhkNE5DR7D8AAAA/CgMAAAAAAAABSgEAACgAAABIODbN4fvpPwIZDROQ0ew/AAAAPwoDAAAAAAAAAUsBAAAoAAAA3kxQ/9wG6j8CGQ0TkNHsPwAAAD8aAwAAAAAAAAFMAQAAKAAAACpXXZhaDOo/AhkNE5DR7D8AAAA/GgMAAAAAAAABTQEAACgAAADBa3fKVRfqPwIZDROQ0ew/AAAAPyoDAAAAAAAAAU4BAAAoAAAADHaEY9Mc6j8CGQ0TkNHsPwAAAD8qAwAAAAAAAAFPAQAAKAAAAFiAkfxQIuo/mICMhgnI7D8AAAA/SQMAAAAAAAABUAEAACgAAADulKsuTC3qP5iAjIYJyOw/AAAAP0kDAAAAAAAAAVEBAAAoAAAAOp+4x8ky6j+YgIyGCcjsPwAAAD9YAwAAAAAAAAFSAQAAKAAAABy+35JCQ+o/mICMhgnI7D8AAAA/WAMAAAAAAAABUwEAACgAAAD+3AZeu1PqP5iAjIYJyOw/AAAAP2gDAAAAAAAAAVQBAAAoAAAALQY7wrFp6j+YgIyGCcjsPwAAAD9oAwAAAAAAAAFVAQAAKAAAAKY5fL8lheo/MOgL+oK+7D8AAAA/eAMAAAAAAAABVgEAACgAAAAgbb28maDqPzDoC/qCvuw/AAAAP3gDAAAAAAAAAVcBAAAoAAAAA4zkhxKx6j/IT4tt/LTsPwAAAD+HAwAAAAAAAAFYAQAAKAAAAOWqC1OLweo/yE+Lbfy07D8AAAA/hwMAAAAAAAABWQEAACgAAAAxtRjsCMfqP8hPi238tOw/AAAAP5cDAAAAAAAAAVoBAAAoAAAAx8kyHgTS6j/IT4tt/LTsPwAAAD+nAwAAAAAAAAFbAQAAKAAAAF7eTFD/3Oo/yE+Lbfy07D8AAAA/pwMAAAAAAAABXAEAACgAAACq6FnpfOLqP8hPi238tOw/AAAAP7YDAAAAAAAAAV0BAAAoAAAA9fJmgvrn6j/IT4tt/LTsPwAAAD/GAwAAAAAAAAFeAQAAKAAAAEH9cxt47eo/yE+Lbfy07D8AAAA/xgMAAAAAAAABXwEAACgAAACMB4G09fLqP8hPi238tOw/AAAAP9UDAAAAAAAAAWABAAAoAAAAbiaof24D6z/IT4tt/LTsPwAAAD/VAwAAAAAAAAFhAQAAKAAAAFJFz0rnE+s/yE+Lbfy07D8AAAA/5QMAAAAAAAABYgEAACgAAAA0ZPYVYCTrP8hPi238tOw/AAAAP+UDAAAAAAAAAWMBAAAoAAAArZc3E9Q/6z/IT4tt/LTsPwAAAD/1AwAAAAAAAAFkAQAAKAAAANvAa3fKVes/yE+Lbfy07D8AAAA/9QMAAAAAAAABZQEAACgAAACg/rkNvHbrP8hPi238tOw/AAAAPwQEAAAAAAAAAWYBAAAoAAAAsEYVPSud6z/IT4tt/LTsPwAAAD8EBAAAAAAAAAFnAQAAKAAAAMKOcGyaw+s/yE+Lbfy07D8AAAA/FAQAAAAAAAABaAEAACgAAABo6+XNBPXrP8hPi238tOw/AAAAPxQEAAAAAAAAAWkBAAAoAAAALik0ZPYV7D/IT4tt/LTsPwAAAD8kBAAAAAAAAAFqAQAAKAAAAKdcdWFqMew/yE+Lbfy07D8AAAA/JAQAAAAAAAABawEAACgAAAC3pNCQ2VfsP8hPi238tOw/AAAAPzMEAAAAAAAAAWwBAAAoAAAAMdgRjk1z7D/IT4tt/LTsPwAAAD8zBAAAAAAAAAFtAQAAKAAAABT3OFnGg+w/yE+Lbfy07D8AAAA/QwQAAAAAAAABbgEAACgAAAD2FWAkP5TsP8hPi238tOw/AAAAP0MEAAAAAAAAAW8BAAAoAAAAQSBtvbyZ7D/IT4tt/LTsPwAAAD9SBAAAAAAAAAFwAQAAKAAAAI0qelY6n+w/yE+Lbfy07D8AAAA/UgQAAAAAAAABcQEAACgAAABvSaEhs6/sP8hPi238tOw/AAAAP2IEAAAAAAAAAXIBAAAoAAAAB167U6667D/IT4tt/LTsPwAAAD9yBAAAAAAAAAFzAQAAKAAAAFNoyOwrwOw/yE+Lbfy07D8AAAA/cgQAAAAAAAABdAEAACgAAADpfOIeJ8vsP8hPi238tOw/AAAAP4EEAAAAAAAAAXUBAAAoAAAAgZH8UCLW7D/IT4tt/LTsPwAAAD+BBAAAAAAAAAF2AQAAKAAAAK26MLUY7Ow/yE+Lbfy07D8AAAA/kQQAAAAAAAABdwEAACgAAACR2VeAkfzsP8hPi238tOw/AAAAP5EEAAAAAAAAAXgBAAAoAAAAvQKM5IcS7T8w6Av6gr7sPwAAAD+hBAAAAAAAAAF5AQAAKAAAAO0rwEh+KO0/MOgL+oK+7D8AAAA/oQQAAAAAAAABegEAACgAAAAbVfSsdD7tPzDoC/qCvuw/AAAAP7AEAAAAAAAAAXsBAAAoAAAA35JCQ2Zf7T8w6Av6gr7sPwAAAD+wBAAAAAAAAAF8AQAAKAAAAPHanXLVhe0/AhkNE5DR7D8AAAA/wAQAAAAAAAABfQEAACgAAABpDt9vSaHtP2qxjZ8W2+w/AAAAP8AEAAAAAAAAAX4BAAAoAAAAlzcT1D+37T9qsY2fFtvsPwAAAD/PBAAAAAAAAAF/AQAAKAAAAF11YWox2O0/1EkOLJ3k7D8AAAA/zwQAAAAAAAABgAEAACgAAACLnpXOJ+7tP9RJDiyd5Ow/AAAAP98EAAAAAAAAAYEBAAAoAAAAA9LWy5sJ7j/USQ4sneTsPwAAAD/vBAAAAAAAAAGCAQAAKAAAADP7CjCSH+4/pHoPRar37D8AAAA/7wQAAAAAAAABgwEAACgAAABfJD+UiDXuPw4TkNEwAe0/AAAAP/4EAAAAAAAAAYQBAAAoAAAAjU1z+H5L7j8OE5DRMAHtPwAAAD/+BAAAAAAAAAGFAQAAKAAAAFOLwY5wbO4/dqsQXrcK7T8AAAA/DgUAAAAAAAABhgEAACgAAACBtPXyZoLuP3arEF63Cu0/AAAAPw4FAAAAAAAAAYcBAAAoAAAAkfxQItao7j/eQ5HqPRTtPwAAAD8eBQAAAAAAAAGIAQAAKAAAAAswkh9KxO4/sHSSA0sn7T8AAAA/HgUAAAAAAAABiQEAACgAAACjRKxRRc/uP7B0kgNLJ+0/AAAAPy0FAAAAAAAAAYoBAAAoAAAAhWPTHL7f7j8aDROQ0TDtPwAAAD8tBQAAAAAAAAGLAQAAKAAAAGeC+uc28O4/Gg0TkNEw7T8AAAA/PQUAAAAAAAABjAEAACgAAABJoSGzrwDvPxoNE5DRMO0/AAAAPz0FAAAAAAAAAY0BAAAoAAAAlasuTC0G7z8aDROQ0TDtPwAAAD9MBQAAAAAAAAGOAQAAKAAAACvASH4oEe8/Gg0TkNEw7T8AAAA/TAUAAAAAAAABjwEAACgAAADD1GKwIxzvPxoNE5DRMO0/AAAAP1wFAAAAAAAAAZABAAAoAAAAW+l84h4n7z8aDROQ0TDtPwAAAD9cBQAAAAAAAAGRAQAAKAAAAPH9lhQaMu8/Gg0TkNEw7T8AAAA/bAUAAAAAAAABkgEAACgAAADTHL7fkkLvPxoNE5DRMO0/AAAAP2wFAAAAAAAAAZMBAAAoAAAAAUbyQ4lY7z8aDROQ0TDtPwAAAD97BQAAAAAAAAGUAQAAKAAAAC9vJqh/bu8/Gg0TkNEw7T8AAAA/ewUAAAAAAAABlQEAACgAAACLwY5wbJrvPxoNE5DRMO0/AAAAP4sFAAAAAAAAAZYBAAAoAAAAuerC1GKw7z8aDROQ0TDtPwAAAD+LBQAAAAAAAAGXAQAAKAAAADEeBNLWy+8/sHSSA0sn7T8AAAA/mwUAAAAAAAABmAEAACgAAADJMh4E0tbvP7B0kgNLJ+0/AAAAP5sFAAAAAAAAAZkBAAAoAAAArVFFz0rn7z9I3BF3xB3tPwAAAD+qBQAAAAAAAAGaAQAAKAAAAI9wbJrD9+8/3kOR6j0U7T8AAAA/qgUAAAAAAAABmwEAACgAAACEQNp6eTPBP7S/uTz7m+8/AAAAPwAAAAAAAAAAAZwBAAAoAAAAsmkO329JwT+0v7k8+5vvPwAAAD8QAAAAAAAAAAGdAQAAKAAAAA68dqdcdcE/tL+5PPub7z8AAAA/EAAAAAAAAAABngEAACgAAABpDt9vSaHBP7S/uTz7m+8/AAAAPx8AAAAAAAAAAZ8BAAAoAAAAmDcT1D+3wT+0v7k8+5vvPwAAAD8fAAAAAAAAAAGgAQAAKAAAACKzrwAj+cE/tL+5PPub7z8AAAA/LwAAAAAAAAABoQEAACgAAACrLkwtBjvCP7S/uTz7m+8/AAAAPy8AAAAAAAAAAaIBAAAoAAAAY9Mcvt+Swj+0v7k8+5vvPwAAAD8+AAAAAAAAAAGjAQAAKAAAABx47U656sI/tL+5PPub7z8AAAA/PgAAAAAAAAABpAEAACgAAAAwbyaof27DP7S/uTz7m+8/AAAAP04AAAAAAAAAAaUBAAAoAAAAFj0rnU/cwz9MJzmwdJLvPwAAAD9OAAAAAAAAAAGmAQAAKAAAAFhdmFoMdsQ/evY3l2d/7z8AAAA/XgAAAAAAAAABpwEAACgAAAA+K51P3OPEPxJetwrhde8/AAAAP14AAAAAAAAAAagBAAAoAAAAIvmhRKxRxT8SXrcK4XXvPwAAAD9tAAAAAAAAAAGpAQAAKAAAADjw2p1y1cU/qMU2flps7z8AAAA/bQAAAAAAAAABqgEAACgAAADUYrAjHJvGPz4ttvHTYu8/AAAAP30AAAAAAAAAAasBAAAoAAAAtPXyZoL6xz8EZDRMQEbvPwAAAD99AAAAAAAAAAGsAQAAKAAAADg2zeH7Lck/BGQ0TEBG7z8AAAA/jQAAAAAAAAABrQEAACgAAAAYyQ8lYo3KPwRkNExARu8/AAAAP40AAAAAAAAAAa4BAAAoAAAAQLeB1+6Uyz8EZDRMQEbvPwAAAD+cAAAAAAAAAAGvAQAAKAAAADp8vyWFhsw/BGQ0TEBG7z8AAAA/rAAAAAAAAAABsAEAACgAAABiajHYEY7NPwRkNExARu8/AAAAP6wAAAAAAAAAAbEBAAAoAAAALgY7wrFpzj8EZDRMQEbvPwAAAD+7AAAAAAAAAAGyAQAAKAAAAHAmqH9uA88/BGQ0TEBG7z8AAAA/uwAAAAAAAAABswEAACgAAACEHeHYNIfPPwRkNExARu8/AAAAP8sAAAAAAAAAAbQBAAAoAAAAaOvlzQT1zz8EZDRMQEbvPwAAAD/LAAAAAAAAAAG1AQAAKAAAAKhcdWFqMdA/BGQ0TEBG7z8AAAA/2wAAAAAAAAABtgEAACgAAACNKnpWOp/QPwRkNExARu8/AAAAP9sAAAAAAAAAAbcBAAAoAAAARc9K5xP30D8EZDRMQEbvPwAAAD/qAAAAAAAAAAG4AQAAKAAAADk2zeH7LdE/BGQ0TEBG7z8AAAA/6gAAAAAAAAABuQEAACgAAAD9cxt47U7RPwRkNExARu8/AAAAP/oAAAAAAAAAAboBAAAoAAAAWcaDQNp60T8EZDRMQEbvPwAAAD/6AAAAAAAAAAG7AQAAKAAAAEwtBjvCsdE/bvy02MZP7z8AAAA/CgEAAAAAAAABvAEAACgAAACof24Dr93RP278tNjGT+8/AAAAPwoBAAAAAAAAAb0BAAAoAAAABNLWy5sJ0j9u/LTYxk/vPwAAAD8ZAQAAAAAAAAG+AQAAKAAAAPc4WcaDQNI/bvy02MZP7z8AAAA/GQEAAAAAAAABvwEAACgAAABTi8GOcGzSP278tNjGT+8/AAAAPykBAAAAAAAAAcABAAAoAAAA3QZeu1Ou0j/WlDVlTVnvPwAAAD8pAQAAAAAAAAHBAQAAKAAAANBt4LU75dI/1pQ1ZU1Z7z8AAAA/OAEAAAAAAAABwgEAACgAAACIErFGFT3TP9aUNWVNWe8/AAAAPzgBAAAAAAAAAcMBAAAoAAAAEY5Nc/h+0z/WlDVlTVnvPwAAAD9IAQAAAAAAAAHEAQAAKAAAAMkyHgTS1tM/1pQ1ZU1Z7z8AAAA/SAEAAAAAAAABxQEAACgAAACB1+6Uqy7UP9aUNWVNWe8/AAAAP1gBAAAAAAAAAcYBAAAoAAAAomel84l71D/WlDVlTVnvPwAAAD9YAQAAAAAAAAHHAQAAKAAAAJbOJ+5xstQ/1pQ1ZU1Z7z8AAAA/ZwEAAAAAAAAByAEAACgAAAC3Xt5MUP/UP9aUNWVNWe8/AAAAP2cBAAAAAAAAAckBAAAoAAAAQdp6eTNB1T/WlDVlTVnvPwAAAD93AQAAAAAAAAHKAQAAKAAAAMpVF6YWg9U/1pQ1ZU1Z7z8AAAA/dwEAAAAAAAABywEAACgAAAC9vJmg/rnVP9aUNWVNWe8/AAAAP4cBAAAAAAAAAcwBAAAoAAAAGQ8Caevl1T/WlDVlTVnvPwAAAD+HAQAAAAAAAAHNAQAAKAAAAADdBl67U9Y/1pQ1ZU1Z7z8AAAA/lgEAAAAAAAABzgEAACgAAABOlvEgkLbWP9aUNWVNWe8/AAAAP5YBAAAAAAAAAc8BAAAoAAAAYo0qelY61z/WlDVlTVnvPwAAAD+mAQAAAAAAAAHQAQAAKAAAAN9vSaEhs9c/1pQ1ZU1Z7z8AAAA/pgEAAAAAAAAB0QEAACgAAAAuKTRk9hXYP9aUNWVNWe8/AAAAP7UBAAAAAAAAAdIBAAAoAAAA5s0E9c9t2D/WlDVlTVnvPwAAAD+1AQAAAAAAAAHTAQAAKAAAADWH77ek0Ng/1pQ1ZU1Z7z8AAAA/xQEAAAAAAAAB1AEAACgAAAAaVfSsdD7ZP9aUNWVNWe8/AAAAP8UBAAAAAAAAAdUBAAAoAAAApNCQ2VeA2T/WlDVlTVnvPwAAAD/VAQAAAAAAAAHWAQAAKAAAAFx1YWox2Nk/1pQ1ZU1Z7z8AAAA/1QEAAAAAAAAB1wEAACgAAADm8P2WFBraP9aUNWVNWe8/AAAAP+QBAAAAAAAAAdgBAAAoAAAAQkNmXwFG2j/WlDVlTVnvPwAAAD/kAQAAAAAAAAHZAQAAKAAAAJ6Vzifucdo/1pQ1ZU1Z7z8AAAA/9AEAAAAAAAAB2gEAACgAAAD65zbw2p3aP9aUNWVNWe8/AAAAPwQCAAAAAAAAAdsBAAAoAAAAwCWFhsy+2j/WlDVlTVnvPwAAAD8EAgAAAAAAAAHcAQAAKAAAAIRj0xy+39o/1pQ1ZU1Z7z8AAAA/EwIAAAAAAAAB3QEAACgAAACyjAeBtPXaP9aUNWVNWe8/AAAAPxMCAAAAAAAAAd4BAAAoAAAADt9vSaEh2z/WlDVlTVnvPwAAAD8jAgAAAAAAAAHfAQAAKAAAAGox2BGOTds/1pQ1ZU1Z7z8AAAA/IwIAAAAAAAAB4AEAACgAAACMwY5wbJrbP9aUNWVNWe8/AAAAPzICAAAAAAAAAeEBAAAoAAAAFj0rnU/c2z/WlDVlTVnvPwAAAD8yAgAAAAAAAAHiAQAAKAAAAAikrZc3E9w/1pQ1ZU1Z7z8AAAA/QgIAAAAAAAAB4wEAACgAAADASH4oEWvcP9aUNWVNWe8/AAAAP0ICAAAAAAAAAeQBAAAoAAAA4Ng0h++33D/WlDVlTVnvPwAAAD9SAgAAAAAAAAHlAQAAKAAAANQ/t4HX7tw/1pQ1ZU1Z7z8AAAA/UgIAAAAAAAAB5gEAACgAAAD2z23gtTvdP9aUNWVNWe8/AAAAP2ECAAAAAAAAAecBAAAoAAAAFmAkP5SI3T/WlDVlTVnvPwAAAD9hAgAAAAAAAAHoAQAAKAAAAM4E9c9t4N0/1pQ1ZU1Z7z8AAAA/cQIAAAAAAAAB6QEAACgAAABYgJH8UCLeP9aUNWVNWe8/AAAAP3ECAAAAAAAAAeoBAAAoAAAAPE6W8SCQ3j/WlDVlTVnvPwAAAD+BAgAAAAAAAAHrAQAAKAAAAMjJMh4E0t4/1pQ1ZU1Z7z8AAAA/gQIAAAAAAAAB7AEAACgAAACslzcT1D/fP9aUNWVNWe8/AAAAP5ACAAAAAAAAAe0BAAAoAAAAlGU8CKSt3z/WlDVlTVnvPwAAAD+QAgAAAAAAAAHuAQAAKAAAAL2ZoP65DeA/1pQ1ZU1Z7z8AAAA/oAIAAAAAAAAB7wEAACgAAABk9hVgJD/gP9aUNWVNWe8/AAAAP6ACAAAAAAAAAfABAAAoAAAADFOLwY5w4D/WlDVlTVnvPwAAAD+vAgAAAAAAAAHxAQAAKAAAAP65Dbx2p+A/Pi228dNi7z8AAAA/rwIAAAAAAAAB8gEAACgAAABbDHaEY9PgPxJetwrhde8/AAAAP78CAAAAAAAAAfMBAAAoAAAAtl7eTFD/4D969jeXZ3/vPwAAAD+/AgAAAAAAAAH0AQAAKAAAAMemOXy/JeE/evY3l2d/7z8AAAA/zwIAAAAAAAAB9QEAACgAAACM5IcSsUbhP+KOuCPuiO8/AAAAP88CAAAAAAAAAfYBAAAoAAAAuQ28dqdc4T/ijrgj7ojvPwAAAD/eAgAAAAAAAAH3AQAAKAAAAJ0s40EgbeE/4o64I+6I7z8AAAA/3gIAAAAAAAAB+AEAACgAAAAWYCQ/lIjhP0wnObB0ku8/AAAAP+4CAAAAAAAAAfkBAAAoAAAA+H5LCg2Z4T9MJzmwdJLvPwAAAD/uAgAAAAAAAAH6AQAAKAAAAI+TZTwIpOE/TCc5sHSS7z8AAAA//gIAAAAAAAAB+wEAACgAAABxsowHgbThP0wnObB0ku8/AAAAP/4CAAAAAAAAAfwBAAAoAAAAN/DanXLV4T9MJzmwdJLvPwAAAD8NAwAAAAAAAAH9AQAAKAAAAPwtKTRk9uE/TCc5sHSS7z8AAAA/DQMAAAAAAAAB/gEAACgAAADAa3fKVRfiP0wnObB0ku8/AAAAPx0DAAAAAAAAAf8BAAAoAAAAHb7fkkJD4j9MJzmwdJLvPwAAAD8dAwAAAAAAAAEAAgAAKAAAABAlYo0qeuI/TCc5sHSS7z8AAAA/LAMAAAAAAAABAQIAACgAAAACjOSHErHiP0wnObB0ku8/AAAAPywDAAAAAAAAAQICAAAoAAAAjAeBtPXy4j9MJzmwdJLvPwAAAD88AwAAAAAAAAEDAgAAKAAAAMt4EEhbL+M/TCc5sHSS7z8AAAA/TAMAAAAAAAABBAIAACgAAAAny3gQSFvjP0wnObB0ku8/AAAAP0wDAAAAAAAAAQUCAAAoAAAAzyfucbKM4z9MJzmwdJLvPwAAAD9bAwAAAAAAAAEGAgAAKAAAACp6VjqfuOM/TCc5sHSS7z8AAAA/WwMAAAAAAAABBwIAACgAAAA7wrFpDt/jP0wnObB0ku8/AAAAP2sDAAAAAAAAAQgCAAAoAAAAlxQaMvsK5D9MJzmwdJLvPwAAAD9rAwAAAAAAAAEJAgAAKAAAABBIWy9vJuQ/TCc5sHSS7z8AAAA/ewMAAAAAAAABCgIAACgAAADVhanFYEfkP0wnObB0ku8/AAAAP3sDAAAAAAAAAQsCAAAoAAAAmsP3W1Jo5D9MJzmwdJLvPwAAAD+KAwAAAAAAAAEMAgAAKAAAAKsLU4vBjuQ/TCc5sHSS7z8AAAA/igMAAAAAAAABDQIAACgAAAC7U666MLXkP3r2N5dnf+8/AAAAP5oDAAAAAAAAAQ4CAAAoAAAAY7AjHJvm5D8SXrcK4XXvPwAAAD+aAwAAAAAAAAEPAgAAKAAAAAoNmX0FGOU/qMU2flps7z8AAAA/qQMAAAAAAAABEAIAACgAAAAbVfSsdD7lPz4ttvHTYu8/AAAAP6kDAAAAAAAAARECAAAoAAAAWcaDQNp65T8EZDRMQEbvPwAAAD+5AwAAAAAAAAESAgAAKAAAALUY7AjHpuU/BGQ0TEBG7z8AAAA/uQMAAAAAAAABEwIAACgAAAAQa1TRs9LlP5zLs7+5PO8/AAAAP8kDAAAAAAAAARQCAAAoAAAAbb28maD+5T+cy7O/uTzvPwAAAD/JAwAAAAAAAAEVAgAAKAAAABQaMvsKMOY/nMuzv7k87z8AAAA/2AMAAAAAAAABFgIAACgAAAAlYo0qelbmP5zLs7+5PO8/AAAAP9gDAAAAAAAAARcCAAAoAAAAzL4CjOSH5j+cy7O/uTzvPwAAAD/oAwAAAAAAAAEYAgAAKAAAACgRa1TRs+Y/nMuzv7k87z8AAAA/6AMAAAAAAAABGQIAACgAAACEY9Mcvt/mP5zLs7+5PO8/AAAAP/gDAAAAAAAAARoCAAAoAAAAd8pVF6YW5z+cy7O/uTzvPwAAAD/4AwAAAAAAAAEbAgAAKAAAAB8ny3gQSOc/nMuzv7k87z8AAAA/BwQAAAAAAAABHAIAACgAAADGg0DaennnP5zLs7+5PO8/AAAAPwcEAAAAAAAAAR0CAAAoAAAAItaoomel5z+cy7O/uTzvPwAAAD8XBAAAAAAAAAEeAgAAKAAAABU9K51P3Oc/nMuzv7k87z8AAAA/FwQAAAAAAAABHwIAACgAAAAIpK2XNxPoP5zLs7+5PO8/AAAAPyYEAAAAAAAAASACAAAoAAAAKTRk9hVg6D+cy7O/uTzvPwAAAD8mBAAAAAAAAAEhAgAAKAAAAGil84l7nOg/nMuzv7k87z8AAAA/NgQAAAAAAAABIgIAACgAAACmFoMd4djoP5zLs7+5PO8/AAAAPzYEAAAAAAAAASMCAAAoAAAAAmnr5c0E6T+cy7O/uTzvPwAAAD9GBAAAAAAAAAEkAgAAKAAAAKnFYEc4Nuk/nMuzv7k87z8AAAA/RgQAAAAAAAABJQIAACgAAAB/SwoNmX3pP278tNjGT+8/AAAAP1UEAAAAAAAAASYCAAAoAAAACcemOXy/6T8SXrcK4XXvPwAAAD9VBAAAAAAAAAEnAgAAKAAAAEg4Ns3h++k/4o64I+6I7z8AAAA/ZQQAAAAAAAABKAIAACgAAAAcvt+SQkPqP4bwulUIr+8/AAAAP2UEAAAAAAAAASkCAAAoAAAAWy9vJqh/6j9YIbxuFcLvPwAAAD91BAAAAAAAAAEqAgAAKAAAAJqg/rkNvOo/wLk8+5vL7z8AAAA/dQQAAAAAAAABKwIAACgAAABuJqh/bgPrP5LqPRSp3u8/AAAAP4QEAAAAAAAAASwCAAAoAAAArZc3E9Q/6z/6gr6gL+jvPwAAAD+UBAAAAAAAAAEtAgAAKAAAAOwIx6Y5fOs/+oK+oC/o7z8AAAA/lAQAAAAAAAABLgIAACgAAACTZTwIpK3rP2QbPy228e8/AAAAP6MEAAAAAAAAAS8CAAAoAAAADZl9BRjJ6z9kGz8ttvHvPwAAAD+jBAAAAAAAAAEwAgAAKAAAAIbMvgKM5Os/ZBs/Lbbx7z8AAAA/swQAAAAAAAABMQIAACgAAABo6+XNBPXrP2QbPy228e8/AAAAP7MEAAAAAAAAATICAAAoAAAA////////6z9kGz8ttvHvPwAAAD/DBAAAAAAAAAEzAgAAKAAAAJcUGjL7Cuw/ZBs/Lbbx7z8AAAA/wwQAAAAAAAABNAIAACgAAADjHifLeBDsP2QbPy228e8/AAAAP9IEAAAAAAAAATUCAAAoAAAAeTNB/XMb7D/6gr6gL+jvPwAAAD/SBAAAAAAAAAE2AgAAKAAAABBIWy9vJuw/kuo9FKne7z8AAAA/4gQAAAAAAAABNwIAACgAAABcUmjI7CvsP5LqPRSp3u8/AAAAP+IEAAAAAAAAATgCAAAoAAAA82aC+uc27D/AuTz7m8vvPwAAAD/yBAAAAAAAAAE5AgAAKAAAAIl7nCzjQew/WCG8bhXC7z8AAAA/8gQAAAAAAAABOgIAACgAAAAgkLZe3kzsP1ghvG4Vwu8/AAAAPwEFAAAAAAAAATsCAAAoAAAAbJrD91tS7D9YIbxuFcLvPwAAAD8BBQAAAAAAAAE8AgAAKAAAALek0JDZV+w/7og74o647z8AAAA/EQUAAAAAAAABPQIAACgAAAADr90pV13sP4bwulUIr+8/AAAAPxEFAAAAAAAAAT4CAAAoAAAATrnqwtRi7D+G8LpVCK/vPwAAAD8gBQAAAAAAAAE/AgAAKAAAAE656sLUYuw/Hlg6yYGl7z8AAAA/MAUAAAAAAAABQAIAACgAAABAn7jHyTJuPxJ3xB1xR+A/AAAAPwAAAAAAAAAAAUECAAAoAAAAQAikrZc3Yz9MQEbDBGTgPwAAAD8PAAAAAAAAAAFCAgAAKAAAAEAIpK2XN2M/ttjGT4tt4D8AAAA/HwAAAAAAAAABQwIAACgAAABACKStlzdjP4YJyGiYgOA/AAAAPx8AAAAAAAAAAUQCAAAoAAAAQAikrZc3Yz/woUj1HorgPwAAAD8uAAAAAAAAAAFFAgAAKAAAAEAIpK2XN2M/KmvKmrKm4D8AAAA/LgAAAAAAAAABRgIAACgAAABACKStlzdjP2Q0TEBGw+A/AAAAPz4AAAAAAAAAAUcCAAAoAAAAwHkzQf1zWz+e/c3l2d/gPwAAAD8+AAAAAAAAAAFIAgAAKAAAAMB5M0H9c1s/CJZOcmDp4D8AAAA/TgAAAAAAAAABSQIAACgAAADA4h4ny3hQP0Jf0Bf0BeE/AAAAP04AAAAAAAAAAUoCAAAoAAAAwOIeJ8t4UD+q91Ckeg/hPwAAAD9dAAAAAAAAAAFLAgAAKAAAAMDiHifLeFA/FJDRMAEZ4T8AAAA/nAAAAAAAAAABTAIAACgAAADA4h4ny3hQP3woUr2HIuE/AAAAP6sAAAAAAAAAAU0CAAAoAAAAwOIeJ8t4UD/mwNJJDizhPwAAAD+7AAAAAAAAAAFOAgAAKAAAAMDiHifLeFA/tvHTYhs/4T8AAAA/ywAAAAAAAAABTwIAACgAAADA4h4ny3hQPyCKVO+hSOE/AAAAP8sAAAAAAAAAAVACAAAoAAAAwOIeJ8t4UD/wulUIr1vhPwAAAD/aAAAAAAAAAAFRAgAAKAAAAMB5M0H9c1s/WlPWlDVl4T8AAAA/2gAAAAAAAAABUgIAACgAAABACKStlzdjPyyE161CeOE/AAAAP+oAAAAAAAAAAVMCAAAoAAAAwFOuujC1aD8shNetQnjhPwAAAD/qAAAAAAAAAAFUAgAAKAAAACCb5vD9lnQ//LTYxk+L4T8AAAA/+gAAAAAAAAABVQIAACgAAABwDHaEY9N8P/y02MZPi+E/AAAAP/oAAAAAAAAAAVYCAAAoAAAA0L4CjOSHgj82flps46fhPwAAAD8JAQAAAAAAAAFXAgAAKAAAAGh3ylUXpoY/oBbb+Gmx4T8AAAA/CQEAAAAAAAABWAIAACgAAACw6FnpfOKOP3JH3BF3xOE/AAAAPxkBAAAAAAAAAVkCAAAoAAAA9Kx0PnGPkz+sEF63CuHhPwAAAD8ZAQAAAAAAAAFaAgAAKAAAALDS+cQ9TpY/FKneQ5Hq4T8AAAA/KAEAAAAAAAABWwIAACgAAABYi8GOcGyaP3xBX9AX9OE/AAAAPygBAAAAAAAAAVwCAAAoAAAAqGel84l7nD/m2d9cnv3hPwAAAD84AQAAAAAAAAFdAgAAKAAAAGCNKnpWOp8/5tnfXJ794T8AAAA/OAEAAAAAAAABXgIAACgAAADYNIfvt6SgP1ByYOkkB+I/AAAAP0gBAAAAAAAAAV8CAAAoAAAAuMfJMh4Eoj9QcmDpJAfiPwAAAD9IAQAAAAAAAAFgAgAAKAAAAOC1O+WqC6M/uArhdasQ4j8AAAA/VwEAAAAAAAABYQIAACgAAADASH4oEWukP7gK4XWrEOI/AAAAP1cBAAAAAAAAAWICAAAoAAAA6Dbw2p1ypT+4CuF1qxDiPwAAAD9nAQAAAAAAAAFjAgAAKAAAAMjJMh4E0qY/uArhdasQ4j8AAAA/ZwEAAAAAAAABZAIAACgAAAAYphaDHeGoP7gK4XWrEOI/AAAAP3cBAAAAAAAAAWUCAAAoAAAAICfLeBBIqz+4CuF1qxDiPwAAAD93AQAAAAAAAAFmAgAAKAAAACiof24Dr60/uArhdasQ4j8AAAA/hgEAAAAAAAABZwIAACgAAABQuerC1GKwP7gK4XWrEOI/AAAAP4YBAAAAAAAAAWgCAAAoAAAAdqdcdWFqsT+4CuF1qxDiPwAAAD+WAQAAAAAAAAFpAgAAKAAAAJ6VzifucbI/uArhdasQ4j8AAAA/lgEAAAAAAAABagIAACgAAAA2zeH7LSm0P1ByYOkkB+I/AAAAP6UBAAAAAAAAAWsCAAAoAAAAFmAkP5SItT9QcmDpJAfiPwAAAD+lAQAAAAAAAAFsAgAAKAAAAFJFz0rnE7c/UHJg6SQH4j8AAAA/tQEAAAAAAAABbQIAACgAAAAy2BGOTXO4P+bZ31ye/eE/AAAAP8UBAAAAAAAAAW4CAAAoAAAAtBjsCMemuT98QV/QF/ThPwAAAD/FAQAAAAAAAAFvAgAAKAAAAN4GXrtTrro/fEFf0Bf04T8AAAA/xQEAAAAAAAABcAIAACgAAAC8maD+uQ28P3xBX9AX9OE/AAAAP9QBAAAAAAAAAXECAAAoAAAAiDWq6FnpvD98QV/QF/ThPwAAAD/kAQAAAAAAAAFyAgAAKAAAALIjHJvm8L0/FKneQ5Hq4T8AAAA/5AEAAAAAAAABcwIAACgAAAAgbb28maC+PxSp3kOR6uE/AAAAP/QBAAAAAAAAAXQCAAAoAAAA2BGOTXP4vj8Uqd5DkerhPwAAAD/0AQAAAAAAAAF1AgAAKAAAADRk9hVgJL8/FKneQ5Hq4T8AAAA/AwIAAAAAAAABdgIAACgAAADsCMemOXy/PxSp3kOR6uE/AAAAPwMCAAAAAAAAAXcCAAAoAAAASFsvbyaovz8Uqd5DkerhPwAAAD8TAgAAAAAAAAF4AgAAKAAAAKatlzcT1L8/FKneQ5Hq4T8AAAA/EwIAAAAAAAABeQIAACgAAAAuKTRk9hXAPxSp3kOR6uE/AAAAPyICAAAAAAAAAXoCAAAoAAAAXFJoyOwrwD8Uqd5DkerhPwAAAD8iAgAAAAAAAAF7AgAAKAAAALik0JDZV8A/FKneQ5Hq4T8AAAA/MgIAAAAAAAABfAIAACgAAAAU9zhZxoPAPxSp3kOR6uE/AAAAPzICAAAAAAAAAX0CAAAoAAAAnnLVhanFwD8Uqd5DkerhPwAAAD9CAgAAAAAAAAF+AgAAKAAAAIRA2np5M8E/FKneQ5Hq4T8AAAA/QgIAAAAAAAABfwIAACgAAAAOvHanXHXBPxSp3kOR6uE/AAAAP1ECAAAAAAAAAYACAAAoAAAAxmBHODbNwT8Uqd5DkerhPwAAAD9RAgAAAAAAAAGBAgAAKAAAAFDc42QZD8I/FKneQ5Hq4T8AAAA/YQIAAAAAAAABggIAACgAAAB+BRjJDyXCPxSp3kOR6uE/AAAAP2ECAAAAAAAAAYMCAAAoAAAACIG09fJmwj8Uqd5DkerhPwAAAD9xAgAAAAAAAAGEAgAAKAAAADaq6FnpfMI/FKneQ5Hq4T8AAAA/cQIAAAAAAAABhQIAACgAAACS/FAi1qjCPxSp3kOR6uE/AAAAP4ACAAAAAAAAAYYCAAAoAAAAHHjtTrnqwj8Uqd5DkerhPwAAAD+AAgAAAAAAAAGHAgAAKAAAAEihIbOvAMM/FKneQ5Hq4T8AAAA/kAIAAAAAAAABiAIAACgAAADUHL7fkkLDPxSp3kOR6uE/AAAAP58CAAAAAAAAAYkCAAAoAAAAAkbyQ4lYwz8Uqd5DkerhPwAAAD+fAgAAAAAAAAGKAgAAKAAAAIzBjnBsmsM/FKneQ5Hq4T8AAAA/rwIAAAAAAAABiwIAACgAAADoE/c4WcbDPxSp3kOR6uE/AAAAP68CAAAAAAAAAYwCAAAoAAAAQmZfAUbywz8Uqd5DkerhPwAAAD+/AgAAAAAAAAGNAgAAKAAAAKC4x8kyHsQ/FKneQ5Hq4T8AAAA/vwIAAAAAAAABjgIAACgAAADO4fstKTTEPxSp3kOR6uE/AAAAP84CAAAAAAAAAY8CAAAoAAAAWF2YWgx2xD8Uqd5DkerhPwAAAD/OAgAAAAAAAAGQAgAAKAAAAOLYNIfvt8Q/FKneQ5Hq4T8AAAA/3gIAAAAAAAABkQIAACgAAAAQAmnr5c3EPxSp3kOR6uE/AAAAP94CAAAAAAAAAZICAAAoAAAAmH0FGMkPxT8Uqd5DkerhPwAAAD/uAgAAAAAAAAGTAgAAKAAAACL5oUSsUcU/FKneQ5Hq4T8AAAA/7gIAAAAAAAABlAIAACgAAACASwoNmX3FPxSp3kOR6uE/AAAAP/0CAAAAAAAAAZUCAAAoAAAA2p1y1YWpxT8Uqd5DkerhPwAAAD/9AgAAAAAAAAGWAgAAKAAAAGQZDwJp68U/FKneQ5Hq4T8AAAA/DQMAAAAAAAABlwIAACgAAADCa3fKVRfGPxSp3kOR6uE/AAAAPxwDAAAAAAAAAZgCAAAoAAAASucT9zhZxj8Uqd5DkerhPwAAAD8cAwAAAAAAAAGZAgAAKAAAANRisCMcm8Y/FKneQ5Hq4T8AAAA/LAMAAAAAAAABmgIAACgAAAAytRjsCMfGPxSp3kOR6uE/AAAAPywDAAAAAAAAAZsCAAAoAAAA6FnpfOIexz9CeN0qhNfhPwAAAD88AwAAAAAAAAGcAgAAKAAAAHTVhanFYMc/QnjdKoTX4T8AAAA/PAMAAAAAAAABnQIAACgAAAAqelY6n7jHP0J43SqE1+E/AAAAP0sDAAAAAAAAAZ4CAAAoAAAAEEhbL28myD9CeN0qhNfhPwAAAD9LAwAAAAAAAAGfAgAAKAAAAFRoyOwrwMg/QnjdKoTX4T8AAAA/WwMAAAAAAAABoAIAACgAAAA4Ns3h+y3JP0J43SqE1+E/AAAAP1sDAAAAAAAAAaECAAAoAAAATC0GO8KxyT9CeN0qhNfhPwAAAD9rAwAAAAAAAAGiAgAAKAAAADL7CjCSH8o/QnjdKoTX4T8AAAA/awMAAAAAAAABowIAACgAAABG8kOJWKPKP0J43SqE1+E/AAAAP3oDAAAAAAAAAaQCAAAoAAAALMBIfigRyz9CeN0qhNfhPwAAAD96AwAAAAAAAAGlAgAAKAAAAORkGQ8Cacs/QnjdKoTX4T8AAAA/igMAAAAAAAABpgIAACgAAABAt4HX7pTLP0J43SqE1+E/AAAAP4oDAAAAAAAAAacCAAAoAAAAyjIeBNLWyz9CeN0qhNfhPwAAAD+ZAwAAAAAAAAGoAgAAKAAAACSFhsy+Asw/QnjdKoTX4T8AAAA/mQMAAAAAAAABqQIAACgAAACC1+6Uqy7MP0J43SqE1+E/AAAAP6kDAAAAAAAAAaoCAAAoAAAA3ilXXZhazD9CeN0qhNfhPwAAAD+pAwAAAAAAAAGrAgAAKAAAADp8vyWFhsw/QnjdKoTX4T8AAAA/uQMAAAAAAAABrAIAACgAAABmpfOJe5zMP0J43SqE1+E/AAAAP8gDAAAAAAAAAa0CAAAoAAAAlM4n7nGyzD9CeN0qhNfhPwAAAD/YAwAAAAAAAAGuAgAAKAAAAMT3W1JoyMw/QnjdKoTX4T8AAAA/2AMAAAAAAAABrwIAACgAAAAgSsQaVfTMP9rfXJ79zeE/AAAAP+gDAAAAAAAAAbACAAAoAAAATnP4fksKzT/a31ye/c3hPwAAAD/3AwAAAAAAAAGxAgAAKAAAAHycLONBIM0/2t9cnv3N4T8AAAA/BwQAAAAAAAABsgIAACgAAACqxWBHODbNP9rfXJ79zeE/AAAAPwcEAAAAAAAAAbMCAAAoAAAA1u6Uqy5MzT9yR9wRd8ThPwAAAD8WBAAAAAAAAAG0AgAAKAAAAAQYyQ8lYs0/CK9bhfC64T8AAAA/FgQAAAAAAAABtQIAACgAAAAyQf1zG3jNP6AW2/hpseE/AAAAPyYEAAAAAAAAAbYCAAAoAAAAYmox2BGOzT/O5dnfXJ7hPwAAAD82BAAAAAAAAAG3AgAAKAAAAGJqMdgRjs0/Zk1ZU9aU4T8AAAA/NgQAAAAAAAABuAIAACgAAAC+vJmg/rnNP5QcWDrJgeE/AAAAP0UEAAAAAAAAAbkCAAAoAAAA7OXNBPXPzT/C61YhvG7hPwAAAD9FBAAAAAAAAAG6AgAAKAAAAOzlzQT1z80/8LpVCK9b4T8AAAA/VQQAAAAAAAABuwIAACgAAADs5c0E9c/NPyCKVO+hSOE/AAAAP1UEAAAAAAAAAbwCAAAoAAAA7OXNBPXPzT9OWVPWlDXhPwAAAD9lBAAAAAAAAAG9AgAAKAAAAOzlzQT1z80/FJDRMAEZ4T8AAAA/ZQQAAAAAAAABvgIAACgAAADs5c0E9c/NP0Jf0Bf0BeE/AAAAP3QEAAAAAAAAAb8CAAAoAAAA7OXNBPXPzT9wLs/+5vLgPwAAAD+EBAAAAAAAAAHAAgAAKAAAABgPAmnr5c0/nv3N5dnf4D8AAAA/hAQAAAAAAAABwQIAACgAAAB0YWox2BHOP8zMzMzMzOA/AAAAP5MEAAAAAAAAAcICAAAoAAAAdGFqMdgRzj9kNExARsPgPwAAAD+jBAAAAAAAAAHDAgAAKAAAAHRhajHYEc4//JvLs7+54D8AAAA/owQAAAAAAAABxAIAACgAAAB0YWox2BHOPyprypqypuA/AAAAP7MEAAAAAAAAAcUCAAAoAAAAdGFqMdgRzj/A0kkOLJ3gPwAAAD/CBAAAAAAAAAHGAgAAKAAAAHRhajHYEc4/8KFI9R6K4D8AAAA/0gQAAAAAAAABxwIAACgAAAB0YWox2BHOP4YJyGiYgOA/AAAAPwEFAAAAAAAAAcgCAAAoAAAApIqelc4nzj+22MZPi23gPwAAAD8QBQAAAAAAAAHJAgAAKAAAAKSKnpXOJ84/5KfFNn5a4D8AAAA/IAUAAAAAAAABygIAACgAAACkip6VzifOP6reQ5HqPeA/AAAAPzAFAAAAAAAAAcsCAAAoAAAA0rPS+cQ9zj/YrUJ43SrgPwAAAD8wBQAAAAAAAAHMAgAAKAAAANKz0vnEPc4/Bn1BX9AX4D8AAAA/PwUAAAAAAAABzQIAACgAAADSs9L5xD3OP5lnf3N59t8/AAAAPz8FAAAAAAAAAc4CAAAoAAAAAN0GXrtTzj/1BX1BX9DfPwAAAD9PBQAAAAAAAAs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EAAAACAAAABwMAAAAAAQAAAAQAAAAECUlua0F0b21WMQIAAAAJBAAAAA0DBQQAAAALUGVuU3Ryb2tlVjEEAAAACkF0dHJpYnV0ZXMFVHJhY2UJU3RhcnRUaW1lBFR5cGUEBAAED1BlbkF0dHJpYnV0ZXNWMQIAAAAKSW5rVHJhY2VWMQIAAAAQDEFjdGlvblR5cGVWMQIAAAACAAAACQUAAAAJBgAAAPcaAQAAAAAABfn///8MQWN0aW9uVHlwZVYxAQAAAAd2YWx1ZV9fAAgCAAAAAAAAAAUFAAAAD1BlbkF0dHJpYnV0ZXNWMQoAAAAHX2NvbG9yQQdfY29sb3JSB19jb2xvckcHX2NvbG9yQgpGaXRUb0N1cnZlBkhlaWdodA5JZ25vcmVQcmVzc3VyZQ1Jc0hpZ2hsaWdodGVyBVNoYXBlBVdpZHRoAAAAAAAAAAAEAAICAgIBBgEBDEJydXNoU2hhcGVWMQIAAAAGAgAAAP//AAAAAAAAAAAACEAAAAX4////DEJydXNoU2hhcGVWMQEAAAAHdmFsdWVfXwAIAgAAAAEAAAAAAAAAAAAIQAUGAAAACklua1RyYWNlVjEDAAAADUxpc3RgMStfaXRlbXMMTGlzdGAxK19zaXplD0xpc3RgMStfdmVyc2lvbgQAABhTaGFyZWQuSW5raW5nLklua1BvaW50W10CAAAACAgCAAAACQkAAABSAAAAUgAAAAcJAAAAAAEAAACAAAAABApJbmtQb2ludFYxAgAAAAkKAAAACQsAAAAJDAAAAAkNAAAACQ4AAAAJDwAAAAkQAAAACREAAAAJEgAAAAkTAAAACRQAAAAJFQAAAAkWAAAACRc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DS4FCgAAAApJbmtQb2ludFYxBAAAAAFYAVkOUHJlc3N1cmVGYWN0b3IJVGltZVN0YW1wAAAAAAYGCxACAAAAAFA87XEVgD8AAAAAAADoPwAAAD8AAAAAAAAAAAELAAAACgAAAACGZItozoo/wMzMzMzM5D8AAAA/jQAAAAAAAAABDAAAAAoAAAAAlO4ypnydP8DMzMzMzOQ/AAAAP7wAAAAAAAAAAQ0AAAAKAAAAgGSLaM4apD+gmZmZmZnhPwAAAD/LAAAAAAAAAAEOAAAACgAAAIB/n7dJd6k/oJmZmZmZ4T8AAAA/ywAAAAAAAAABDwAAAAoAAACAjClfhyWsP6CZmZmZmeE/AAAAP9sAAAAAAAAAARAAAAAKAAAAwNMeVwHBsD+gmZmZmZnhPwAAAD/bAAAAAAAAAAERAAAACgAAAIDa4yogGLI/oJmZmZmZ4T8AAAA/6wAAAAAAAAABEgAAAAoAAAAA6G3SXca0P6CZmZmZmeE/AAAAP+sAAAAAAAAAARMAAAAKAAAAgO4ypnwdtj+gmZmZmZnhPwAAAD/6AAAAAAAAAAEUAAAACgAAAED193mbdLc/oJmZmZmZ4T8AAAA/+gAAAAAAAAABFQAAAAoAAAAA/LxNusu4P6CZmZmZmeE/AAAAPwoBAAAAAAAAARYAAAAKAAAAgAlH9fd5uz+gmZmZmZnhPwAAAD8KAQAAAAAAAAEXAAAACgAAAMAW0Zw1KL4/oJmZmZmZ4T8AAAA/GgEAAAAAAAABGAAAAAoAAAAgki2iOWvAP6CZmZmZmeE/AAAAPxoBAAAAAAAAARkAAAAKAAAAQBzV3+dtwj+gmZmZmZnhPwAAAD8pAQAAAAAAAAEaAAAACgAAAECmfB2WcMQ/wMzMzMzM3D8AAAA/OQEAAAAAAAABGwAAAAoAAABAMCRbRHPGP0BmZmZmZtY/AAAAPzkBAAAAAAAAARwAAAAKAAAAADfpLmPKxz9AZmZmZmbWPwAAAD9IAQAAAAAAAAEdAAAACgAAAADBkGwRzck/QGZmZmZm1j8AAAA/SAEAAAAAAAABHgAAAAoAAABgRHPWoHjKP0BmZmZmZtY/AAAAP1gBAAAAAAAAAR8AAAAKAAAAYM4aFE97zD8AAAAAAADQPwAAAD9YAQAAAAAAAAEgAAAACgAAACDV3+dt0s0/AAAAAAAA0D8AAAA/aAEAAAAAAAABIQAAAAoAAACAWMJR/X3OPwAAAAAAANA/AAAAP2gBAAAAAAAAASIAAAAKAAAAQF+HJRzVzz8AMzMzMzPDPwAAAD93AQAAAAAAAAEjAAAACgAAAPAypnwdltA/ADMzMzMzwz8AAAA/dwEAAAAAAAABJAAAAAoAAABQtojmrEHRPwAzMzMzM8M/AAAAP4cBAAAAAAAAASUAAAAKAAAAAPh5m3SX0T8AMzMzMzPDPwAAAD+HAQAAAAAAAAEmAAAACgAAAFB7XAUEQ9I/ADMzMzMzwz8AAAA/lwEAAAAAAAABJwAAAAoAAACw/j5vk+7SPwAzMzMzM8M/AAAAP5cBAAAAAAAAASgAAAAKAAAAAIIh2SKa0z8AMzMzMzPDPwAAAD+mAQAAAAAAAAEpAAAACgAAAABH9fd5m9Q/ADMzMzMzwz8AAAA/tgEAAAAAAAABKgAAAAoAAACwiOasQfHUPwAzMzMzM8M/AAAAP7YBAAAAAAAAASsAAAAKAAAAcMrXYQlH1T8AMzMzMzPDPwAAAD/FAQAAAAAAAAEsAAAACgAAAMBNusuY8tU/ADMzMzMzwz8AAAA/xQEAAAAAAAABLQAAAAoAAABwj6uAYEjWPwAzMzMzM8M/AAAAP9UBAAAAAAAAAS4AAAAKAAAAwBKO6u/z1j8AMzMzMzPDPwAAAD/VAQAAAAAAAAEvAAAACgAAACCWcFR/n9c/ADMzMzMzwz8AAAA/5QEAAAAAAAABMAAAAAoAAABwGVO+DkvYPwAzMzMzM8M/AAAAP+UBAAAAAAAAATEAAAAKAAAAIFtEc9ag2D8AMzMzMzPDPwAAAD/0AQAAAAAAAAEyAAAACgAAAIDeJt1lTNk/ADMzMzMzwz8AAAA/9AEAAAAAAAABMwAAAAoAAADQYQlH9ffZPwAzMzMzM8M/AAAAPwQCAAAAAAAAATQAAAAKAAAAQOXrsISj2j8AMzMzMzPDPwAAAD8EAgAAAAAAAAE1AAAACgAAAOAm3WVM+do/ADMzMzMzwz8AAAA/FAIAAAAAAAABNgAAAAoAAABAqr/P26TbPwAzMzMzM8M/AAAAPxQCAAAAAAAAATcAAAAKAAAAQG+T7jKm3D8AMzMzMzPDPwAAAD8jAgAAAAAAAAE4AAAACgAAAKDydVjCUd0/ADMzMzMzwz8AAAA/IwIAAAAAAAABOQAAAAoAAABQ+Tos4ajePwAzMzMzM8M/AAAAPzMCAAAAAAAAAToAAAAKAAAAUL4OSziq3z8AMzMzMzPDPwAAAD8zAgAAAAAAAAE7AAAACgAAAGCD4mmPq+A/ADMzMzMzwz8AAAA/QgIAAAAAAAABPAAAAAoAAADgZUz5OizhPwAzMzMzM8M/AAAAP0ICAAAAAAAAAT0AAAAKAAAACIqnPa4C4j8AMzMzMzPDPwAAAD9SAgAAAAAAAAE+AAAACgAAAGgNiqc9ruI/ADMzMzMzwz8AAAA/UgIAAAAAAAABPwAAAAoAAADw7/M26S7jPwAzMzMzM8M/AAAAP2ICAAAAAAAAAUAAAAAKAAAASHPWoHja4z8AMzMzMzPDPwAAAD9xAgAAAAAAAAFBAAAACgAAAHCXMeXrsOQ/ADMzMzMzwz8AAAA/cQIAAAAAAAABQgAAAAoAAADQGhRPe1zlPwAzMzMzM8M/AAAAP3ECAAAAAAAAAUMAAAAKAAAAgFwFBEOy5T8AAAAAAADQPwAAAD+BAgAAAAAAAAFEAAAACgAAAAA/b5PuMuY/AAAAAAAA0D8AAAA/kQIAAAAAAAABRQAAAAoAAACAIdkimrPmP0BmZmZmZtY/AAAAP5ECAAAAAAAAAUYAAAAKAAAAAARDskU05z9AZmZmZmbWPwAAAD+gAgAAAAAAAAFHAAAACgAAAIjmrEHxtOc/QGZmZmZm1j8AAAA/oAIAAAAAAAABSAAAAAoAAAC4CgiGZIvoP8DMzMzMzNw/AAAAP7ACAAAAAAAAAUkAAAAKAAAAQO1xFRAM6T/AzMzMzMzcPwAAAD+wAgAAAAAAAAFKAAAACgAAAJhwVH+ft+k/oJmZmZmZ4T8AAAA/vwIAAAAAAAABSwAAAAoAAADw8zbpLmPqP8DMzMzMzOQ/AAAAP78CAAAAAAAAAUwAAAAKAAAAoDUonva46j/AzMzMzMzkPwAAAD/PAgAAAAAAAAFNAAAACgAAACAYki2iOes/wMzMzMzM5D8AAAA/zwIAAAAAAAABTgAAAAoAAACo+vu8TbrrPwAAAAAAAOg/AAAAP98CAAAAAAAAAU8AAAAKAAAAKN1lTPk67D8AAAAAAADoPwAAAD/fAgAAAAAAAAFQAAAACgAAANAeVwHBkOw/IDMzMzMz6z8AAAA/7gIAAAAAAAABUQAAAAoAAABQAcGQbBHtPyAzMzMzM+s/AAAAP/4CAAAAAAAAAVIAAAAKAAAACEOyRTRn7T8gMzMzMzPrPwAAAD/+AgAAAAAAAAFTAAAACgAAALiEo/r7vO0/IDMzMzMz6z8AAAA/DgMAAAAAAAABVAAAAAoAAABgxpSvwxLuPyAzMzMzM+s/AAAAPw4DAAAAAAAAAVUAAAAKAAAAOGcNiqc97j8gMzMzMzPrPwAAAD8dAwAAAAAAAAFWAAAACgAAAOCo/j5vk+4/IDMzMzMz6z8AAAA/HQMAAAAAAAABVwAAAAoAAAC4SXcZU77uPyAzMzMzM+s/AAAAPy0DAAAAAAAAAVgAAAAKAAAAYItozhoU7z8gMzMzMzPrPwAAAD88AwAAAAAAAAFZAAAACgAAADgs4aj+Pu8/IDMzMzMz6z8AAAA/TAMAAAAAAAABWgAAAAoAAAAQzVmD4mnvPyAzMzMzM+s/AAAAP1wDAAAAAAAAAVsAAAAKAAAAuA5LOKq/7z8gMzMzMzPrPwAAAD9rAwAAAAAAAAs=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MAAAAEAAAABwMAAAAAAQAAAAQAAAAECUlua0F0b21WMQIAAAAJBAAAAAkFAAAACQYAAAAKBQQAAAALUGVuU3Ryb2tlVjEEAAAACkF0dHJpYnV0ZXMFVHJhY2UJU3RhcnRUaW1lBFR5cGUEBAAED1BlbkF0dHJpYnV0ZXNWMQIAAAAKSW5rVHJhY2VWMQIAAAAQDEFjdGlvblR5cGVWMQIAAAACAAAACQcAAAAJCAAAAAwwAAAAAAAABff///8MQWN0aW9uVHlwZVYxAQAAAAd2YWx1ZV9fAAgCAAAAAAAAAAEFAAAABAAAAAkKAAAACQsAAAA2WgAAAAAAAAH0////9////wAAAAABBgAAAAQAAAAJDQAAAAkOAAAAr7kAAAAAAAAB8f////f///8AAAAABQcAAAAPUGVuQXR0cmlidXRlc1YxCgAAAAdfY29sb3JBB19jb2xvclIHX2NvbG9yRwdfY29sb3JCCkZpdFRvQ3VydmUGSGVpZ2h0Dklnbm9yZVByZXNzdXJlDUlzSGlnaGxpZ2h0ZXIFU2hhcGUFV2lkdGgAAAAAAAAAAAQAAgICAgEGAQEMQnJ1c2hTaGFwZVYxAgAAAAYCAAAA//8AAAAAAAAAAAAIQAAABfD///8MQnJ1c2hTaGFwZVYxAQAAAAd2YWx1ZV9fAAgCAAAAAQAAAAAAAAAAAAhABQgAAAAKSW5rVHJhY2VWMQMAAAANTGlzdGAxK19pdGVtcwxMaXN0YDErX3NpemUPTGlzdGAxK192ZXJzaW9uBAAAGFNoYXJlZC5JbmtpbmcuSW5rUG9pbnRbXQIAAAAICAIAAAAJEQAAAEYBAABGAQAAAQoAAAAHAAAA//8AAAAAAAAAAAAIQAAAAe7////w////AQAAAAAAAAAAAAhAAQsAAAAIAAAACRMAAABCAAAAQgAAAAENAAAABwAAAP//AAAAAAAAAAAACEAAAAHs////8P///wEAAAAAAAAAAAAIQAEOAAAACAAAAAkVAAAAaQAAAGkAAAAHEQAAAAABAAAAAAIAAAQKSW5rUG9pbnRWMQIAAAAJFgAAAAkXAAAACRgAAAAJGQAAAAkaAAAACRsAAAAJHAAAAAkdAAAACR4AAAAJHwAAAAkgAAAACSEAAAAJIgAAAAkjAAAACSQAAAAJJQAAAAkmAAAACScAAAAJKAAAAAkpAAAACSoAAAAJKwAAAAksAAAACS0AAAAJLgAAAAkvAAAACTAAAAAJMQAAAAkyAAAACTMAAAAJNAAAAAk1AAAACTYAAAAJNwAAAAk4AAAACTkAAAAJOgAAAAk7AAAACTwAAAAJPQAAAAk+AAAACT8AAAAJQAAAAAlBAAAACUIAAAAJQwAAAAlEAAAACUUAAAAJRgAAAAlHAAAACUgAAAAJSQAAAAlKAAAACUsAAAAJTAAAAAlNAAAACU4AAAAJTwAAAAlQAAAACVEAAAAJUgAAAAlTAAAACVQAAAAJVQAAAAlWAAAACVcAAAAJWAAAAAlZAAAACVoAAAAJWwAAAAlcAAAACV0AAAAJXgAAAAlfAAAACWAAAAAJYQAAAAliAAAACWMAAAAJZAAAAAllAAAACWYAAAAJZwAAAAloAAAACWkAAAAJagAAAAlrAAAACWwAAAAJbQAAAAluAAAACW8AAAAJcAAAAAlxAAAACXIAAAAJcwAAAAl0AAAACXUAAAAJdgAAAAl3AAAACXgAAAAJeQAAAAl6AAAACXsAAAAJfAAAAAl9AAAACX4AAAAJfwAAAAmAAAAACYEAAAAJggAAAAmDAAAACYQAAAAJhQAAAAmGAAAACYcAAAAJiAAAAAmJAAAACYoAAAAJiwAAAAmMAAAACY0AAAAJjgAAAAmPAAAACZAAAAAJkQAAAAmSAAAACZMAAAAJlAAAAAmVAAAACZYAAAAJlwAAAAmYAAAACZkAAAAJmgAAAAmbAAAACZwAAAAJnQAAAAmeAAAACZ8AAAAJoAAAAAmhAAAACaIAAAAJowAAAAmkAAAACaUAAAAJpgAAAAmnAAAACagAAAAJqQAAAAmqAAAACasAAAAJrAAAAAmtAAAACa4AAAAJrwAAAAmwAAAACbEAAAAJsgAAAAmzAAAACbQAAAAJtQAAAAm2AAAACbcAAAAJuAAAAAm5AAAACboAAAAJuwAAAAm8AAAACb0AAAAJvgAAAAm/AAAACcAAAAAJwQAAAAnCAAAACcMAAAAJxAAAAAnFAAAACcYAAAAJxwAAAAnIAAAACckAAAAJygAAAAnLAAAACcwAAAAJzQAAAAnOAAAACc8AAAAJ0AAAAAnRAAAACdIAAAAJ0wAAAAnUAAAACdUAAAAJ1gAAAAnXAAAACdgAAAAJ2QAAAAnaAAAACdsAAAAJ3AAAAAndAAAACd4AAAAJ3wAAAAngAAAACeEAAAAJ4gAAAAnjAAAACeQAAAAJ5QAAAAnmAAAACecAAAAJ6AAAAAnpAAAACeoAAAAJ6wAAAAnsAAAACe0AAAAJ7gAAAAnvAAAACfAAAAAJ8QAAAAnyAAAACfMAAAAJ9AAAAAn1AAAACfYAAAAJ9wAAAAn4AAAACfkAAAAJ+gAAAAn7AAAACfwAAAAJ/QAAAAn+AAAACf8AAAAJAAEAAAkBAQAACQIBAAAJAwEAAAkEAQAACQUBAAAJBgEAAAkHAQAACQgBAAAJCQEAAAkKAQAACQsBAAAJDAEAAAkNAQAACQ4BAAAJDwEAAAkQAQAACREBAAAJEgEAAAkTAQAACRQBAAAJFQEAAAkWAQAACRcBAAAJGAEAAAkZAQAACRoBAAAJGwEAAAkcAQAACR0BAAAJHgEAAAkfAQAACSABAAAJIQEAAAkiAQAACSMBAAAJJAEAAAklAQAACSYBAAAJJwEAAAkoAQAACSkBAAAJKgEAAAkrAQAACSwBAAAJLQEAAAkuAQAACS8BAAAJMAEAAAkxAQAACTIBAAAJMwEAAAk0AQAACTUBAAAJNgEAAAk3AQAACTgBAAAJOQEAAAk6AQAACTsBAAAJPAEAAAk9AQAACT4BAAAJPwEAAAlAAQAACUEBAAAJQgEAAAlDAQAACUQBAAAJRQEAAAlGAQAACUcBAAAJSAEAAAlJAQAACUoBAAAJSwEAAAlMAQAACU0BAAAJTgEAAAlPAQAACVABAAAJUQEAAAlSAQAACVMBAAAJVAEAAAlVAQAACVYBAAAJVwEAAAlYAQAACVkBAAAJWgEAAAlbAQAADboHEwAAAAABAAAAgAAAAAQKSW5rUG9pbnRWMQIAAAAJXAEAAAldAQAACV4BAAAJXwEAAAlgAQAACWEBAAAJYgEAAAljAQAACWQBAAAJZQEAAAlmAQAACWcBAAAJaAEAAAlpAQAACWoBAAAJawEAAAlsAQAACW0BAAAJbgEAAAlvAQAACXABAAAJcQEAAAlyAQAACXMBAAAJdAEAAAl1AQAACXYBAAAJdwEAAAl4AQAACXkBAAAJegEAAAl7AQAACXwBAAAJfQEAAAl+AQAACX8BAAAJgAEAAAmBAQAACYIBAAAJgwEAAAmEAQAACYUBAAAJhgEAAAmHAQAACYgBAAAJiQEAAAmKAQAACYsBAAAJjAEAAAmNAQAACY4BAAAJjwEAAAmQAQAACZEBAAAJkgEAAAmTAQAACZQBAAAJlQEAAAmWAQAACZcBAAAJmAEAAAmZAQAACZoBAAAJmwEAAAmcAQAACZ0BAAANPgcVAAAAAAEAAACAAAAABApJbmtQb2ludFYxAgAAAAmeAQAACZ8BAAAJoAEAAAmhAQAACaIBAAAJowEAAAmkAQAACaUBAAAJpgEAAAmnAQAACagBAAAJqQEAAAmqAQAACasBAAAJrAEAAAmtAQAACa4BAAAJrwEAAAmwAQAACbEBAAAJsgEAAAmzAQAACbQBAAAJtQEAAAm2AQAACbcBAAAJuAEAAAm5AQAACboBAAAJuwEAAAm8AQAACb0BAAAJvgEAAAm/AQAACcABAAAJwQEAAAnCAQAACcMBAAAJxAEAAAnFAQAACcYBAAAJxwEAAAnIAQAACckBAAAJygEAAAnLAQAACcwBAAAJzQEAAAnOAQAACc8BAAAJ0AEAAAnRAQAACdIBAAAJ0wEAAAnUAQAACdUBAAAJ1gEAAAnXAQAACdgBAAAJ2QEAAAnaAQAACdsBAAAJ3AEAAAndAQAACd4BAAAJ3wEAAAngAQAACeEBAAAJ4gEAAAnjAQAACeQBAAAJ5QEAAAnmAQAACecBAAAJ6AEAAAnpAQAACeoBAAAJ6wEAAAnsAQAACe0BAAAJ7gEAAAnvAQAACfABAAAJ8QEAAAnyAQAACfMBAAAJ9AEAAAn1AQAACfYBAAAJ9wEAAAn4AQAACfkBAAAJ+gEAAAn7AQAACfwBAAAJ/QEAAAn+AQAACf8BAAAJAAIAAAkBAgAACQICAAAJAwIAAAkEAgAACQUCAAAJBgIAAA0XBRYAAAAKSW5rUG9pbnRWMQQAAAABWAFZDlByZXNzdXJlRmFjdG9yCVRpbWVTdGFtcAAAAAAGBgsQAgAAACiaYeWSY6M/EG01eI5AsT8AAAA/AAAAAAAAAAABFwAAABYAAAAommHlkmOjPyiVD+N+XbI/AAAAPzkBAAAAAAAAARgAAAAWAAAAKJph5ZJjoz84velNb3qzPwAAAD85AQAAAAAAAAEZAAAAFgAAACiaYeWSY6M/cDV4jkDRtj8AAAA/SQEAAAAAAAABGgAAABYAAAAommHlkmOjP5CFLGQhC7k/AAAAP0kBAAAAAAAAARsAAAAWAAAAiCEOn9QLpD/I/bqk8mG8PwAAAD9YAQAAAAAAAAEcAAAAFgAAAOioulgWtKQ/6E1vetObvj8AAAA/WAEAAAAAAAABHQAAABYAAADoqLpYFrSkP/h1SeXDuL8/AAAAP2UBAAAAAAAAAR4AAAAWAAAAUDBnElhcpT8c9+uSyofBPwAAAD9lAQAAAAAAAAEfAAAAFgAAAFAwZxJYXKU/LB/G/bqkwj8AAAA/dAEAAAAAAAABIAAAABYAAABQMGcSWFylPzQzMzMzM8M/AAAAP3QBAAAAAAAAASEAAAAWAAAAUDBnElhcpT88R6Boq8HDPwAAAD+EAQAAAAAAAAEiAAAAFgAAACA/wIXbrKY/VIPnCBRtxT8AAAA/hAEAAAAAAAABIwAAABYAAAAgP8CF26ymP2CXVD6M+8U/AAAAP5QBAAAAAAAAASQAAAAWAAAAgMZsPx1Vpz9wvy6pfBjHPwAAAD+jAQAAAAAAAAElAAAAFgAAAIDGbD8dVac/fNOb3vSmxz8AAAA/swEAAAAAAAABJgAAABYAAADgTRn5Xv2nP3zTm970psc/AAAAP8MBAAAAAAAAAScAAAAWAAAA4E0Z+V79pz+M+3VJ5cPIPwAAAD/DAQAAAAAAAAEoAAAAFgAAAOBNGfle/ac/lA/jfl1SyT8AAAA/0gEAAAAAAAABKQAAABYAAADgTRn5Xv2nP6g3velNb8o/AAAAP+IBAAAAAAAAASoAAAAWAAAA4E0Z+V79pz+wSyofxv3KPwAAAD/xAQAAAAAAAAErAAAAFgAAAFDVxbKgpag/sEsqH8b9yj8AAAA/AQIAAAAAAAABLAAAABYAAABQ1cWyoKWoP7hfl1Q+jMs/AAAAPwECAAAAAAAAAS0AAAAWAAAAUNXFsqClqD/AcwSKthrMPwAAAD8RAgAAAAAAAAEuAAAAFgAAALBccmziTak/yIdxvy6pzD8AAAA/IAIAAAAAAAABLwAAABYAAAAQ5B4mJPapP9Cb3vSmN80/AAAAPzACAAAAAAAAATAAAAAWAAAAeGvL32Weqj/Qm970pjfNPwAAAD9AAgAAAAAAAAExAAAAFgAAAHhry99lnqo/3K9LKh/GzT8AAAA/TwIAAAAAAAABMgAAABYAAABAeiRT6e6rP+jDuF+XVM4/AAAAP08CAAAAAAAAATMAAAAWAAAAqAHRDCuXrD/ow7hfl1TOPwAAAD9fAgAAAAAAAAE0AAAAFgAAAKgB0Qwrl6w/8NcllQ/jzj8AAAA/XwIAAAAAAAABNQAAABYAAAB4ECqAruetP/jrksqHcc8/AAAAP24CAAAAAAAAATYAAAAWAAAAOB+D8zE4rz8AAAAAAADQPwAAAD9uAgAAAAAAAAE3AAAAFgAAAAAXbrNaRLA/BIq2GjxH0D8AAAA/fgIAAAAAAAABOAAAABYAAAC0WkSQe5iwPwSKtho8R9A/AAAAP44CAAAAAAAAATkAAAAWAAAAaJ4abZzssD8EirYaPEfQPwAAAD+OAgAAAAAAAAE6AAAAFgAAABji8Em9QLE/BIq2GjxH0D8AAAA/nQIAAAAAAAABOwAAABYAAAAwrXPgHz2yPwSKtho8R9A/AAAAP50CAAAAAAAAATwAAAAWAAAAlDQgmmHlsj8MniNQtNXQPwAAAD+tAgAAAAAAAAE9AAAAFgAAAKz/ojDE4bM/DJ4jULTV0D8AAAA/rQIAAAAAAAABPgAAABYAAADEyiXHJt60PwyeI1C01dA/AAAAP70CAAAAAAAAAT8AAAAWAAAAKFLSgGiGtT8MniNQtNXQPwAAAD+9AgAAAAAAAAFAAAAAFgAAAEAdVRfLgrY/DJ4jULTV0D8AAAA/zAIAAAAAAAABQQAAABYAAABY6NetLX+3PxAo2mrwHNE/AAAAP9wCAAAAAAAAAUIAAAAWAAAACCyuik7Ttz8QKNpq8BzRPwAAAD/cAgAAAAAAAAFDAAAAFgAAACD3MCGxz7g/ECjaavAc0T8AAAA/6wIAAAAAAAABRAAAABYAAACIft3a8ne5PxAo2mrwHNE/AAAAP+sCAAAAAAAAAUUAAAAWAAAAnElgcVV0uj8QKNpq8BzRPwAAAD/7AgAAAAAAAAFGAAAAFgAAAGhYueTYxLs/FrKQhSxk0T8AAAA/+wIAAAAAAAABRwAAABYAAAA0ZxJYXBW9PxaykIUsZNE/AAAAPwsDAAAAAAAAAUgAAAAWAAAATDKV7r4Rvj8WspCFLGTRPwAAAD8LAwAAAAAAAAFJAAAAFgAAALS5QagAur4/GjxHoGir0T8AAAA/GgMAAAAAAAABSgAAABYAAABk/ReFIQ6/Pxo8R6Boq9E/AAAAPxoDAAAAAAAAAUsAAAAWAAAAFEHuYUJivz8aPEegaKvRPwAAAD8qAwAAAAAAAAFMAAAAFgAAAMSExD5jtr8/GjxHoGir0T8AAAA/KgMAAAAAAAABTQAAABYAAAA6ZM0NQgXAPyDG/bqk8tE/AAAAPzoDAAAAAAAAAU4AAAAWAAAA7qej6mJZwD8gxv26pPLRPwAAAD9JAwAAAAAAAAFPAAAAFgAAAMbJDllzg8A/IMb9uqTy0T8AAAA/SQMAAAAAAAABUAAAABYAAACi63nHg63APyRQtNXgOdI/AAAAP1kDAAAAAAAAAVEAAAAWAAAAUi9QpKQBwT8kULTV4DnSPwAAAD9ZAwAAAAAAAAFSAAAAFgAAAN6Uke/Vf8E/JFC01eA50j8AAAA/aAMAAAAAAAABUwAAABYAAACS2GfM9tPBPyRQtNXgOdI/AAAAP2gDAAAAAAAAAVQAAAAWAAAAHj6pFyhSwj8kULTV4DnSPwAAAD+FAwAAAAAAAAFVAAAAFgAAAKqj6mJZ0MI/JFC01eA50j8AAAA/hQMAAAAAAAABVgAAABYAAABa58A/eiTDPyxkIQtZyNI/AAAAP5UDAAAAAAAAAVcAAAAWAAAA5kwCi6uiwz8sZCELWcjSPwAAAD+VAwAAAAAAAAFYAAAAFgAAAErUrkTtSsQ/LGQhC1nI0j8AAAA/pAMAAAAAAAABWQAAABYAAACKfcZsPx3FPyxkIQtZyNI/AAAAP6QDAAAAAAAAAVoAAAAWAAAA8gRzJoHFxT8sZCELWcjSPwAAAD+0AwAAAAAAAAFbAAAAFgAAAHpqtHGyQ8Y/LGQhC1nI0j8AAAA/tAMAAAAAAAABXAAAABYAAAAqropO05fGPyxkIQtZyNI/AAAAP8QDAAAAAAAAAV0AAAAWAAAA4vFgK/Trxj8sZCELWcjSPwAAAD/EAwAAAAAAAAFeAAAAFgAAAJI1NwgVQMc/LGQhC1nI0j8AAAA/0wMAAAAAAAABXwAAABYAAABqV6J2JWrHPyxkIQtZyNI/AAAAP9MDAAAAAAAAAWAAAAAWAAAAHpt4U0a+xz8sZCELWcjSPwAAAD/jAwAAAAAAAAFhAAAAFgAAAM7eTjBnEsg/LGQhC1nI0j8AAAA/4wMAAAAAAAABYgAAABYAAACmALqedzzIPyxkIQtZyNI/AAAAP/IDAAAAAAAAAWMAAAAWAAAAhiIlDYhmyD8sZCELWcjSPwAAAD/yAwAAAAAAAAFkAAAAFgAAAA6IZli55Mg/LGQhC1nI0j8AAAA/AgQAAAAAAAABZQAAABYAAAC+yzw12jjJPyxkIQtZyNI/AAAAPwIEAAAAAAAAAWYAAAAWAAAATjF+gAu3yT8sZCELWcjSPwAAAD8SBAAAAAAAAAFnAAAAFgAAANqWv8s8Nco/LGQhC1nI0j8AAAA/EgQAAAAAAAABaAAAABYAAACyuCo6TV/KPyxkIQtZyNI/AAAAPyEEAAAAAAAAAWkAAAAWAAAAOh5shX7dyj8sZCELWcjSPwAAAD8xBAAAAAAAAAFqAAAAFgAAAPJhQmKfMcs/LGQhC1nI0j8AAAA/MQQAAAAAAAABawAAABYAAADKg63Qr1vLPyxkIQtZyNI/AAAAP0EEAAAAAAAAAWwAAAAWAAAAoqUYP8CFyz8sZCELWcjSPwAAAD9BBAAAAAAAAAFtAAAAFgAAAFLp7hvh2cs/LGQhC1nI0j8AAAA/UAQAAAAAAAABbgAAABYAAAAKLcX4AS7MPyxkIQtZyNI/AAAAP1AEAAAAAAAAAW8AAAAWAAAAunCb1SKCzD8sZCELWcjSPwAAAD9gBAAAAAAAAAFwAAAAFgAAAGq0cbJD1sw/LGQhC1nI0j8AAAA/YAQAAAAAAAABcQAAABYAAABG1twgVADNPyxkIQtZyNI/AAAAP28EAAAAAAAAAXIAAAAWAAAAzjsebIV+zT8sZCELWcjSPwAAAD9vBAAAAAAAAAFzAAAAFgAAAIZ/9Eim0s0/LGQhC1nI0j8AAAA/fwQAAAAAAAABdAAAABYAAAA2w8olxybOPyxkIQtZyNI/AAAAP38EAAAAAAAAAXUAAAAWAAAADuU1lNdQzj8sZCELWcjSPwAAAD+PBAAAAAAAAAF2AAAAFgAAAOYGoQLoes4/LGQhC1nI0j8AAAA/jwQAAAAAAAABdwAAABYAAACeSnffCM/OPyxkIQtZyNI/AAAAP54EAAAAAAAAAXgAAAAWAAAATo5NvCkjzz8sZCELWcjSPwAAAD+eBAAAAAAAAAF5AAAAFgAAAP7RI5lKd88/LGQhC1nI0j8AAAA/rgQAAAAAAAABegAAABYAAACKN2Xke/XPPyxkIQtZyNI/AAAAP64EAAAAAAAAAXsAAAAWAAAAi07Tl9Y50D8sZCELWcjSPwAAAD++BAAAAAAAAAF8AAAAFgAAAFEBdD3veNA/LGQhC1nI0j8AAAA/vgQAAAAAAAABfQAAABYAAAAZtBTjB7jQPyxkIQtZyNI/AAAAP80EAAAAAAAAAX4AAAAWAAAAtYgg9zAh0T8sZCELWcjSPwAAAD/NBAAAAAAAAAF/AAAAFgAAAGnM9tNRddE/LGQhC1nI0j8AAAA/3QQAAAAAAAABgAAAABYAAABD7mFCYp/RPyxkIQtZyNI/AAAAP90EAAAAAAAAAYEAAAAWAAAAGxDNsHLJ0T8sZCELWcjSPwAAAD/sBAAAAAAAAAGCAAAAFgAAAOHCbVaLCNI/LGQhC1nI0j8AAAA/7AQAAAAAAAABgwAAABYAAACTBkQzrFzSPyxkIQtZyNI/AAAAP/wEAAAAAAAAAYQAAAAWAAAARUoaEM2w0j8sZCELWcjSPwAAAD/8BAAAAAAAAAGFAAAAFgAAAPmN8OztBNM/LGQhC1nI0j8AAAA/DAUAAAAAAAABhgAAABYAAAC9QJGSBkTTPyxkIQtZyNI/AAAAPwwFAAAAAAAAAYcAAAAWAAAAhfMxOB+D0z8sZCELWcjSPwAAAD8bBQAAAAAAAAGIAAAAFgAAAEmm0t03wtM/LGQhC1nI0j8AAAA/GwUAAAAAAAABiQAAABYAAAAPWXODUAHUPyxkIQtZyNI/AAAAPysFAAAAAAAAAYoAAAAWAAAAw5xJYHFV1D8sZCELWcjSPwAAAD8rBQAAAAAAAAGLAAAAFgAAAGFxVXSavtQ/LGQhC1nI0j8AAAA/OwUAAAAAAAABjAAAABYAAAATtStRuxLVPyxkIQtZyNI/AAAAPzsFAAAAAAAAAY0AAAAWAAAAx/gBLtxm1T8sZCELWcjSPwAAAD9KBQAAAAAAAAGOAAAAFgAAAIurotP0pdU/LGQhC1nI0j8AAAA/SgUAAAAAAAABjwAAABYAAAB5PNgK/brVPyxkIQtZyNI/AAAAP1oFAAAAAAAAAZAAAAAWAAAAK4Cu5x0P1j8sZCELWcjSPwAAAD9aBQAAAAAAAAGRAAAAFgAAAAWiGVYuOdY/LGQhC1nI0j8AAAA/aQUAAAAAAAABkgAAABYAAADxMk+NNk7WPyxkIQtZyNI/AAAAP2kFAAAAAAAAAZMAAAAWAAAAteXvMk+N1j8sZCELWcjSPwAAAD95BQAAAAAAAAGUAAAAFgAAAJEHW6Fft9Y/LGQhC1nI0j8AAAA/iQUAAAAAAAABlQAAABYAAABpKcYPcOHWPyxkIQtZyNI/AAAAP4kFAAAAAAAAAZYAAAAWAAAAG22c7JA11z8sZCELWcjSPwAAAD+YBQAAAAAAAAGXAAAAFgAAAOEfPZKpdNc/LGQhC1nI0j8AAAA/mAUAAAAAAAABmAAAABYAAAC7QagAup7XPyxkIQtZyNI/AAAAP6gFAAAAAAAAAZkAAAAWAAAAk2MTb8rI1z8sZCELWcjSPwAAAD+oBQAAAAAAAAGaAAAAFgAAAH/0SKbS3dc/LGQhC1nI0j8AAAA/uAUAAAAAAAABmwAAABYAAABbFrQU4wfYPyxkIQtZyNI/AAAAP7gFAAAAAAAAAZwAAAAWAAAAH8lUuvtG2D8sZCELWcjSPwAAAD/HBQAAAAAAAAGdAAAAFgAAAPnqvygMcdg/LGQhC1nI0j8AAAA/xwUAAAAAAAABngAAABYAAADTDCuXHJvYPyxkIQtZyNI/AAAAP9cFAAAAAAAAAZ8AAAAWAAAAv51gziSw2D8sZCELWcjSPwAAAD/mBQAAAAAAAAGgAAAAFgAAAJm/yzw12tg/LGQhC1nI0j8AAAA/5gUAAAAAAAABoQAAABYAAABx4TarRQTZPyxkIQtZyNI/AAAAP/YFAAAAAAAAAaIAAAAWAAAAXXJs4k0Z2T8sZCELWcjSPwAAAD/2BQAAAAAAAAGjAAAAFgAAADWU11BeQ9k/LGQhC1nI0j8AAAA/BgYAAAAAAAABpAAAABYAAAARtkK/bm3ZPyxkIQtZyNI/AAAAPwYGAAAAAAAAAaUAAAAWAAAA/UZ49naC2T8sZCELWcjSPwAAAD8VBgAAAAAAAAGmAAAAFgAAAMP5GJyPwdk/KNpq8ByB0j8AAAA/FQYAAAAAAAABpwAAABYAAACdG4QKoOvZPyDG/bqk8tE/AAAAPyUGAAAAAAAAAagAAAAWAAAAdT3veLAV2j8gxv26pPLRPwAAAD81BgAAAAAAAAGpAAAAFgAAAE9fWufAP9o/IMb9uqTy0T8AAAA/NQYAAAAAAAABqgAAABYAAAAngcVV0WnaPxaykIUsZNE/AAAAP0QGAAAAAAAAAasAAAAWAAAA/6IwxOGT2j8QKNpq8BzRPwAAAD9EBgAAAAAAAAGsAAAAFgAAAO8zZvvpqNo/DJ4jULTV0D8AAAA/VAYAAAAAAAABrQAAABYAAADbxJsy8r3aPwyeI1C01dA/AAAAP1QGAAAAAAAAAa4AAAAWAAAAx1XRafrS2j8MniNQtNXQPwAAAD9jBgAAAAAAAAGvAAAAFgAAALPmBqEC6No/BIq2GjxH0D8AAAA/YwYAAAAAAAABsAAAABYAAACfdzzYCv3aPwAAAAAAANA/AAAAP3MGAAAAAAAAAbEAAAAWAAAAn3c82Ar92j/465LKh3HPPwAAAD9zBgAAAAAAAAGyAAAAFgAAAHmZp0YbJ9s/6MO4X5dUzj8AAAA/gwYAAAAAAAABswAAABYAAAB5madGGyfbP9yvSyofxs0/AAAAP5IGAAAAAAAAAbQAAAAWAAAAZyrdfSM82z/AcwSKthrMPwAAAD+SBgAAAAAAAAG1AAAAFgAAAFO7ErUrUds/sEsqH8b9yj8AAAA/ogYAAAAAAAABtgAAABYAAAA/TEjsM2bbP5QP435dUsk/AAAAP6IGAAAAAAAAAbcAAAAWAAAAP0xI7DNm2z+M+3VJ5cPIPwAAAD+yBgAAAAAAAAG4AAAAFgAAACvdfSM8e9s/hOcIFG01yD8AAAA/wQYAAAAAAAABuQAAABYAAAAZbrNaRJDbP3zTm970psc/AAAAP8EGAAAAAAAAAboAAAAWAAAAGW6zWkSQ2z9oq8FzBIrGPwAAAD/BBgAAAAAAAAG7AAAAFgAAABlus1pEkNs/YJdUPoz7xT8AAAA/0QYAAAAAAAABvAAAABYAAAAF/+iRTKXbP1SD5wgUbcU/AAAAP+AGAAAAAAAAAb0AAAAWAAAA8Y8eyVS62z9Mb3rTm97EPwAAAD/gBgAAAAAAAAG+AAAAFgAAAPGPHslUuts/RFsNniNQxD8AAAA/8AYAAAAAAAABvwAAABYAAADxjx7JVLrbPzxHoGirwcM/AAAAPwAHAAAAAAAAAcAAAAAWAAAA8Y8eyVS62z8sH8b9uqTCPwAAAD8ABwAAAAAAAAHBAAAAFgAAAN0gVABdz9s/HPfrksqHwT8AAAA/DwcAAAAAAAABwgAAABYAAADdIFQAXc/bP/h1SeXDuL8/AAAAPx8HAAAAAAAAAcMAAAAWAAAA3SBUAF3P2z/YJZUP4369PwAAAD8fBwAAAAAAAAHEAAAAFgAAAN0gVABdz9s/uNXgOQJFuz8AAAA/LwcAAAAAAAABxQAAABYAAADdIFQAXc/bP5CFLGQhC7k/AAAAPy8HAAAAAAAAAcYAAAAWAAAA3SBUAF3P2z9wNXiOQNG2PwAAAD8+BwAAAAAAAAHHAAAAFgAAAN0gVABdz9s/WA2eI1C0tT8AAAA/PgcAAAAAAAAByAAAABYAAADdIFQAXc/bPzi96U1verM/AAAAP04HAAAAAAAAAckAAAAWAAAA3SBUAF3P2z8QbTV4jkCxPwAAAD9OBwAAAAAAAAHKAAAAFgAAAN0gVABdz9s/4DkCRVsNrj8AAAA/XQcAAAAAAAABywAAABYAAADdIFQAXc/bP8DpTW9606s/AAAAP20HAAAAAAAAAcwAAAAWAAAA3SBUAF3P2z+gmZmZmZmpPwAAAD9tBwAAAAAAAAHNAAAAFgAAAPGPHslUuts/YPkw7tclpT8AAAA/fQcAAAAAAAABzgAAABYAAAAF/+iRTKXbP2D5MO7XJaU/AAAAP6wHAAAAAAAAAc8AAAAWAAAAGW6zWkSQ2z9g+TDu1yWlPwAAAD+sBwAAAAAAAAHQAAAAFgAAACvdfSM8e9s/YPkw7tclpT8AAAA/uwcAAAAAAAAB0QAAABYAAAA/TEjsM2bbPyCpfBj366I/AAAAP8sHAAAAAAAAAdIAAAAWAAAAU7sStStR2z8gqXwY9+uiPwAAAD/LBwAAAAAAAAHTAAAAFgAAAGcq3X0jPNs/IKl8GPfroj8AAAA/2gcAAAAAAAAB1AAAABYAAAB5madGGyfbPyCpfBj366I/AAAAP9oHAAAAAAAAAdUAAAAWAAAAiwhyDxMS2z8AWchCFrKgPwAAAD/qBwAAAAAAAAHWAAAAFgAAAJ93PNgK/do/AFnIQhayoD8AAAA/+gcAAAAAAAAB1wAAABYAAADvM2b76ajaP8ARKNpq8Jw/AAAAP/oHAAAAAAAAAdgAAAAWAAAA/6IwxOGT2j/AESjaavCcPwAAAD/6BwAAAAAAAAHZAAAAFgAAACeBxVXRado/wBEo2mrwnD8AAAA/CQgAAAAAAAAB2gAAABYAAAA78I8eyVTaP8ARKNpq8Jw/AAAAPxkIAAAAAAAAAdsAAAAWAAAAYc4ksLgq2j/AESjaavCcPwAAAD8ZCAAAAAAAAAHcAAAAFgAAAImsuUGoANo/wBEo2mrwnD8AAAA/KQgAAAAAAAAB3QAAABYAAACvik7Tl9bZP8ARKNpq8Jw/AAAAPykIAAAAAAAAAd4AAAAWAAAAw/kYnI/B2T/AESjaavCcPwAAAD84CAAAAAAAAAHfAAAAFgAAANVo42SHrNk/wBEo2mrwnD8AAAA/OAgAAAAAAAAB4AAAABYAAAD9Rnj2doLZP8ARKNpq8Jw/AAAAP0gIAAAAAAAAAeEAAAAWAAAAJSUNiGZY2T/AESjaavCcPwAAAD9XCAAAAAAAAAHiAAAAFgAAADWU11BeQ9k/wBEo2mrwnD8AAAA/ZwgAAAAAAAAB4wAAABYAAABJA6IZVi7ZP8ARKNpq8Jw/AAAAP3cIAAAAAAAAAeQAAAAWAAAAXXJs4k0Z2T/AESjaavCcPwAAAD+GCAAAAAAAAAHlAAAAFgAAAHHhNqtFBNk/wBEo2mrwnD8AAAA/hggAAAAAAAAB5gAAABYAAACFUAF0Pe/YP8ARKNpq8Jw/AAAAP5YIAAAAAAAAAecAAAAWAAAAqy6WBS3F2D/AESjaavCcPwAAAD+mCAAAAAAAAAHoAAAAFgAAANMMK5ccm9g/wBEo2mrwnD8AAAA/tQgAAAAAAAAB6QAAABYAAAALWorxA1zYP8ARKNpq8Jw/AAAAP8UIAAAAAAAAAeoAAAAWAAAAH8lUuvtG2D/AESjaavCcPwAAAD/FCAAAAAAAAAHrAAAAFgAAAH/0SKbS3dc/AFnIQhayoD8AAAA/1AgAAAAAAAAB7AAAABYAAAC7QagAup7XPwBZyEIWsqA/AAAAP9QIAAAAAAAAAe0AAAAWAAAA9Y4HW6Ff1z8AWchCFrKgPwAAAD/kCAAAAAAAAAHuAAAAFgAAAAn+0SOZStc/AFnIQhayoD8AAAA/5AgAAAAAAAAB7wAAABYAAAAv3Ga1iCDXPwBZyEIWsqA/AAAAP/QIAAAAAAAAAfAAAAAWAAAAQ0sxfoAL1z8AWchCFrKgPwAAAD/0CAAAAAAAAAHxAAAAFgAAAH2YkNhnzNY/AFnIQhayoD8AAAA/AwkAAAAAAAAB8gAAABYAAAB9mJDYZ8zWPyCpfBj366I/AAAAPwMJAAAAAAAAAfMAAAAWAAAAkQdboV+31j8gqXwY9+uiPwAAAD8TCQAAAAAAAAH0AAAAFgAAALXl7zJPjdY/IKl8GPfroj8AAAA/EwkAAAAAAAAB9QAAABYAAADJVLr7RnjWPyCpfBj366I/AAAAPyMJAAAAAAAAAfYAAAAWAAAA8TJPjTZO1j8gqXwY9+uiPwAAAD8yCQAAAAAAAAH3AAAAFgAAAAWiGVYuOdY/IKl8GPfroj8AAAA/MgkAAAAAAAAB+AAAABYAAAArgK7nHQ/WPyCpfBj366I/AAAAP0IJAAAAAAAAAfkAAAAWAAAAUV5DeQ3l1T8gqXwY9+uiPwAAAD9RCQAAAAAAAAH6AAAAFgAAAHk82Ar9utU/IKl8GPfroj8AAAA/YQkAAAAAAAAB+wAAABYAAACLq6LT9KXVPyCpfBj366I/AAAAP2EJAAAAAAAAAfwAAAAWAAAAs4k3ZeR71T8gqXwY9+uiPwAAAD9xCQAAAAAAAAH9AAAAFgAAAO3Wlr/LPNU/IKl8GPfroj8AAAA/cQkAAAAAAAAB/gAAABYAAAA7k8DiqujUPyCpfBj366I/AAAAP4AJAAAAAAAAAf8AAAAWAAAAry1/l3lq1D8gqXwY9+uiPwAAAD+ACQAAAAAAAAEAAQAAFgAAAEmm0t03wtM/IKl8GPfroj8AAAA/kAkAAAAAAAABAQEAABYAAAC9QJGSBkTTPyCpfBj366I/AAAAP5AJAAAAAAAAAQIBAAAWAAAAM9tPR9XF0j/AESjaavCcPwAAAD+gCQAAAAAAAAEDAQAAFgAAAH+XeWq0cdI/wBEo2mrwnD8AAAA/oAkAAAAAAAABBAEAABYAAADzMTgfg/PRP4Bxvy6pfJg/AAAAP68JAAAAAAAAAQUBAAAWAAAAacz201F10T9A0VaD5wiUPwAAAD+vCQAAAAAAAAEGAQAAFgAAAMn36r8oDNE/AGLcr0sqjz8AAAA/vwkAAAAAAAABBwEAABYAAADx1X9RGOLQPwBi3K9LKo8/AAAAP78JAAAAAAAAAQgBAAAWAAAAKSPfq/+i0D8AYtyvSyqPPwAAAD/OCQAAAAAAAAEJAQAAFgAAAGVwPgbnY9A/gCELWchChj8AAAA/zgkAAAAAAAABCgEAABYAAAB53wjP3k7QP4AhC1nIQoY/AAAAP94JAAAAAAAAAQsBAAAWAAAAn72dYM4k0D+AIQtZyEKGPwAAAD/eCQAAAAAAAAEMAQAAFgAAALEsaCnGD9A/gCELWchChj8AAAA/7gkAAAAAAAABDQEAABYAAACyFfp1a8vPPwDCcwSKtno/AAAAP+4JAAAAAAAAAQ4BAAAWAAAA2vOOB1uhzz8AwnMEirZ6PwAAAD/9CQAAAAAAAAEPAQAAFgAAAP7RI5lKd88/AMJzBIq2ej8AAAA//QkAAAAAAAABEAEAABYAAAAmsLgqOk3PPwDCcwSKtno/AAAAPw0KAAAAAAAAAREBAAAWAAAATo5NvCkjzz8AwnMEirZ6PwAAAD8NCgAAAAAAAAESAQAAFgAAAHZs4k0Z+c4/AMJzBIq2ej8AAAA/HQoAAAAAAAABEwEAABYAAAC+KAxx+KTOPwDCcwSKtno/AAAAPywKAAAAAAAAARQBAAAWAAAA5gahAuh6zj8AwnMEirZ6PwAAAD88CgAAAAAAAAEVAQAAFgAAADbDyiXHJs4/AMJzBIq2ej8AAAA/PAoAAAAAAAABFgEAABYAAABeoV+3tvzNPwDCcwSKtno/AAAAP0sKAAAAAAAAARcBAAAWAAAAzjsebIV+zT8AwnMEirZ6PwAAAD9bCgAAAAAAAAEYAQAAFgAAAPYZs/10VM0/AMJzBIq2ej8AAAA/WwoAAAAAAAABGQEAABYAAABqtHGyQ9bMPwDCcwSKtno/AAAAP2sKAAAAAAAAARoBAAAWAAAAunCb1SKCzD8AwnMEirZ6PwAAAD9rCgAAAAAAAAEbAQAAFgAAAOJOMGcSWMw/AMJzBIq2ej8AAAA/egoAAAAAAAABHAEAABYAAACipRg/wIXLP4AhC1nIQoY/AAAAP3oKAAAAAAAAAR0BAAAWAAAAFkDX844Hyz8AYtyvSyqPPwAAAD+KCgAAAAAAAAEeAQAAFgAAALK4KjpNX8o/AGLcr0sqjz8AAAA/mgoAAAAAAAABHwEAABYAAAB2DxMS+4zJP0DRVoPnCJQ/AAAAP5oKAAAAAAAAASABAAAWAAAAXkSQe5iQyD+Acb8uqXyYPwAAAD+aCgAAAAAAAAEhAQAAFgAAAPa848FW6Mc/wBEo2mrwnD8AAAA/qQoAAAAAAAABIgEAABYAAACSNTcIFUDHP8ARKNpq8Jw/AAAAP6kKAAAAAAAAASMBAAAWAAAAokhJA6IZxj8AWchCFrKgPwAAAD+5CgAAAAAAAAEkAQAAFgAAABLjB7hwm8U/IKl8GPfroj8AAAA/yAoAAAAAAAABJQEAABYAAABinzHbT0fFPyCpfBj366I/AAAAP8gKAAAAAAAAASYBAAAWAAAAin3GbD8dxT8gqXwY9+uiPwAAAD/YCgAAAAAAAAEnAQAAFgAAALJbW/4u88Q/IKl8GPfroj8AAAA/2AoAAAAAAAABKAEAABYAAADaOfCPHsnEPyCpfBj366I/AAAAP+gKAAAAAAAAASkBAAAWAAAA/heFIQ6fxD9g+TDu1yWlPwAAAD/3CgAAAAAAAAEqAQAAFgAAAErUrkTtSsQ/YPkw7tclpT8AAAA/FwsAAAAAAAABKwEAABYAAACakNhnzPbDP4BJ5cO4X6c/AAAAPxcLAAAAAAAAASwBAAAWAAAA5kwCi6uiwz+ASeXDuF+nPwAAAD8mCwAAAAAAAAEtAQAAFgAAAFrnwD96JMM/gEnlw7hfpz8AAAA/JgsAAAAAAAABLgEAABYAAACCxVXRafrCP6CZmZmZmak/AAAAPzYLAAAAAAAAAS8BAAAWAAAAzoF/9Eimwj+gmZmZmZmpPwAAAD82CwAAAAAAAAEwAQAAFgAAAB4+qRcoUsI/wOlNb3rTqz8AAAA/RQsAAAAAAAABMQEAABYAAABGHD6pFyjCP+A5AkVbDa4/AAAAP0ULAAAAAAAAATIBAAAWAAAAavrSOgf+wT/gOQJFWw2uPwAAAD9VCwAAAAAAAAEzAQAAFgAAAJLYZ8z208E/AEVbDZ4jsD8AAAA/VQsAAAAAAAABNAEAABYAAADelJHv1X/BPwBFWw2eI7A/AAAAP3QLAAAAAAAAATUBAAAWAAAABnMmgcVVwT8ARVsNniOwPwAAAD90CwAAAAAAAAE2AQAAFgAAACpRuxK1K8E/AEVbDZ4jsD8AAAA/hAsAAAAAAAABNwEAABYAAABSL1CkpAHBPwBFWw2eI7A/AAAAP4QLAAAAAAAAATgBAAAWAAAAout5x4OtwD8olQ/jfl2yPwAAAD+UCwAAAAAAAAE5AQAAFgAAAMbJDllzg8A/KJUP435dsj8AAAA/lAsAAAAAAAABOgEAABYAAAAWhjh8Ui/APyiVD+N+XbI/AAAAP6MLAAAAAAAAATsBAAAWAAAAFEHuYUJivz84velNb3qzPwAAAD+jCwAAAAAAAAE8AQAAFgAAAEwyle6+Eb4/SOXDuF+XtD8AAAA/swsAAAAAAAABPQEAABYAAACU7r4Rnr29P0jlw7hfl7Q/AAAAP7MLAAAAAAAAAT4BAAAWAAAAfCM8ezvBvD9wNXiOQNG2PwAAAD/CCwAAAAAAAAE/AQAAFgAAAGhYueTYxLs/cDV4jkDRtj8AAAA/wgsAAAAAAAABQAEAABYAAAAE0Qwrlxy7P4BdUvkw7rc/AAAAP9ILAAAAAAAAAUEBAAAWAAAAPMKztxPMuT+QhSxkIQu5PwAAAD/SCwAAAAAAAAFCAQAAFgAAACD3MCGxz7g/kIUsZCELuT8AAAA/1QsAAAAAAAABQwEAABYAAACopAHRDCu3P7jV4DkCRbs/AAAAP+QLAAAAAAAAAUQBAAAWAAAA3JWoXYnatT+41eA5AkW7PwAAAD/kCwAAAAAAAAFFAQAAFgAAABSHT+oFirQ/yP26pPJhvD8AAAA/9AsAAAAAAAABRgEAABYAAABIePZ2gjmzP8j9uqTyYbw/AAAAP/QLAAAAAAAAAUcBAAAWAAAAMK1z4B89sj/I/bqk8mG8PwAAAD/0CwAAAAAAAAFIAQAAFgAAAMwlxybelLE/yP26pPJhvD8AAAA/BAwAAAAAAAABSQEAABYAAABonhptnOywP8j9uqTyYbw/AAAAPxMMAAAAAAAAAUoBAAAWAAAAtFpEkHuYsD/I/bqk8mG8PwAAAD8jDAAAAAAAAAFLAQAAFgAAAAAXbrNaRLA/yP26pPJhvD8AAAA/IwwAAAAAAAABTAEAABYAAACgpi+tc+CvP8j9uqTyYbw/AAAAPzIMAAAAAAAAAU0BAAAWAAAAOB+D8zE4rz/I/bqk8mG8PwAAAD9CDAAAAAAAAAFOAQAAFgAAANiX1jnwj64/yP26pPJhvD8AAAA/UgwAAAAAAAABTwEAABYAAAB4ECqAruetP8j9uqTyYbw/AAAAP1IMAAAAAAAAAVABAAAWAAAACIl9xmw/rT/I/bqk8mG8PwAAAD9xDAAAAAAAAAFRAQAAFgAAAKgB0Qwrl6w/yP26pPJhvD8AAAA/cQwAAAAAAAABUgEAABYAAABAeiRT6e6rP8j9uqTyYbw/AAAAP6AMAAAAAAAAAVMBAAAWAAAA2PJ3madGqz/I/bqk8mG8PwAAAD+/DAAAAAAAAAFUAQAAFgAAAHhry99lnqo/yP26pPJhvD8AAAA/3gwAAAAAAAABVQEAABYAAAAQ5B4mJPapP8j9uqTyYbw/AAAAP/4MAAAAAAAAAVYBAAAWAAAAsFxybOJNqT/I/bqk8mG8PwAAAD8dDQAAAAAAAAFXAQAAFgAAAFDVxbKgpag/yP26pPJhvD8AAAA/PA0AAAAAAAABWAEAABYAAADgTRn5Xv2nP8j9uqTyYbw/AAAAP1sNAAAAAAAAAVkBAAAWAAAAgMZsPx1Vpz/I/bqk8mG8PwAAAD9rDQAAAAAAAAFaAQAAFgAAACA/wIXbrKY/yP26pPJhvD8AAAA/ew0AAAAAAAABWwEAABYAAACwtxPMmQSmP8j9uqTyYbw/AAAAP5oNAAAAAAAAAVwBAAAWAAAAAM/eTjBncj+dI1C01eDhPwAAAD8AAAAAAAAAAAFdAQAAFgAAAAAo9QJFSmo/nSNQtNXg4T8AAAA/EAAAAAAAAAABXgEAABYAAAAAYlnQUoxfP50jULTV4OE/AAAAP5oAAAAAAAAAAV8BAAAWAAAAAGJZ0FKMXz+hrQbPESjiPwAAAD+qAAAAAAAAAAFgAQAAFgAAAABiWdBSjF8/o/Jh3K9L4j8AAAA/uQAAAAAAAAABYQEAABYAAAAAYlnQUoxfP6vBcwSKtuI/AAAAP7kAAAAAAAAAAWIBAAAWAAAAAGJZ0FKMXz+vBs8RKNriPwAAAD+5AAAAAAAAAAFjAQAAFgAAAABiWdBSjF8/txo8R6Bo4z8AAAA/yQAAAAAAAAABZAEAABYAAAAAYlnQUoxfP7uk8mHcr+M/AAAAP8kAAAAAAAAAAWUBAAAWAAAAAGJZ0FKMXz/BcwSKthrkPwAAAD/YAAAAAAAAAAFmAQAAFgAAAABiWdBSjF8/xf26pPJh5D8AAAA/2AAAAAAAAAABZwEAABYAAAAAYlnQUoxfP83MzMzMzOQ/AAAAP+gAAAAAAAAAAWgBAAAWAAAAAGJZ0FKMXz/Tm970pjflPwAAAD/oAAAAAAAAAAFpAQAAFgAAAABiWdBSjF8/1yWVD+N+5T8AAAA/+AAAAAAAAAABagEAABYAAAAAYlnQUoxfP9uvSyofxuU/AAAAPwcBAAAAAAAAAWsBAAAWAAAAAGJZ0FKMXz/f9KY3venlPwAAAD8HAQAAAAAAAAFsAQAAFgAAAABiWdBSjF8/435dUvkw5j8AAAA/FwEAAAAAAAABbQEAABYAAAAAYlnQUoxfP+lNb3rTm+Y/AAAAPxcBAAAAAAAAAW4BAAAWAAAAAGJZ0FKMXz/tksqHcb/mPwAAAD8nAQAAAAAAAAFvAQAAFgAAAAAo9QJFSmo/82Hcr0sq5z8AAAA/JwEAAAAAAAABcAEAABYAAAAAKPUCRUpqP/WmN73pTec/AAAAPzYBAAAAAAAAAXEBAAAWAAAAAM/eTjBncj/5MO7XJZXnPwAAAD82AQAAAAAAAAFyAQAAFgAAAIBFp+lL63w//bqk8mHc5z8AAAA/RgEAAAAAAAABcwEAABYAAACARafpS+t8P////////+c/AAAAP0YBAAAAAAAAAXQBAAAWAAAAQMCF26wWgT8BRVsNniPoPwAAAD9VAQAAAAAAAAF1AQAAFgAAAODdN8Kzt4M/A4q2GjxH6D8AAAA/ZQEAAAAAAAABdgEAABYAAABg++mouliGPwOKtho8R+g/AAAAP2UBAAAAAAAAAXcBAAAWAAAA4Bicj8H5iD8DirYaPEfoPwAAAD+EAQAAAAAAAAF4AQAAFgAAAKA2TnbImos/A4q2GjxH6D8AAAA/pAEAAAAAAAABeQEAABYAAADQONkha26QPwOKtho8R+g/AAAAP6QBAAAAAAAAAXoBAAAWAAAAsEcyle6+kT8DirYaPEfoPwAAAD+zAQAAAAAAAAF7AQAAFgAAAHBWiwhyD5M/A4q2GjxH6D8AAAA/swEAAAAAAAABfAEAABYAAAAAdD3veLCVPwFFWw2eI+g/AAAAP8MBAAAAAAAAAX0BAAAWAAAAwIKWYvwAlz/9uqTyYdznPwAAAD/SAQAAAAAAAAF+AQAAFgAAAMCClmL8AJc/+3VJ5cO45z8AAAA/0gEAAAAAAAABfwEAABYAAACgke/Vf1GYP/frksqHcec/AAAAP+IBAAAAAAAAAYABAAAWAAAAoJHv1X9RmD/1pje96U3nPwAAAD/iAQAAAAAAAAGBAQAAFgAAAKCR79V/UZg/82Hcr0sq5z8AAAA/8gEAAAAAAAABggEAABYAAABgoEhJA6KZP+/XJZUP4+Y/AAAAP/IBAAAAAAAAAYMBAAAWAAAAYKBISQOimT/nCBRtNXjmPwAAAD8BAgAAAAAAAAGEAQAAFgAAACCvobyG8po/435dUvkw5j8AAAA/AQIAAAAAAAABhQEAABYAAAAgr6G8hvKaP9uvSyofxuU/AAAAPxECAAAAAAAAAYYBAAAWAAAAIK+hvIbymj/Tm970pjflPwAAAD8RAgAAAAAAAAGHAQAAFgAAACCvobyG8po/zczMzMzM5D8AAAA/IQIAAAAAAAABiAEAABYAAAAgr6G8hvKaP8O4X5dUPuQ/AAAAPyECAAAAAAAAAYkBAAAWAAAAIK+hvIbymj+96U1vetPjPwAAAD8wAgAAAAAAAAGKAQAAFgAAACCvobyG8po/txo8R6Bo4z8AAAA/MAIAAAAAAAABiwEAABYAAAAgr6G8hvKaP7FLKh/G/eI/AAAAP0ACAAAAAAAAAYwBAAAWAAAAIK+hvIbymj+pfBj365LiPwAAAD9AAgAAAAAAAAGNAQAAFgAAACCvobyG8po/oa0GzxEo4j8AAAA/TwIAAAAAAAABjgEAABYAAAAgr6G8hvKaP5ve9KY3veE/AAAAP08CAAAAAAAAAY8BAAAWAAAAIK+hvIbymj+ZmZmZmZnhPwAAAD9fAgAAAAAAAAGQAQAAFgAAACCvobyG8po/l1Q+jPt14T8AAAA/bwIAAAAAAAABkQEAABYAAAAgr6G8hvKaP5UP435dUuE/AAAAP34CAAAAAAAAAZIBAAAWAAAAIK+hvIbymj+Tyodxvy7hPwAAAD+eAgAAAAAAAAGTAQAAFgAAACCvobyG8po/j0DRVoPn4D8AAAA/rQIAAAAAAAABlAEAABYAAAAgr6G8hvKaP437dUnlw+A/AAAAP9wCAAAAAAAAAZUBAAAWAAAAIK+hvIbymj+Jcb8uqXzgPwAAAD/sAgAAAAAAAAGWAQAAFgAAACCvobyG8po/hSxkIQtZ4D8AAAA/7AIAAAAAAAABlwEAABYAAAAgr6G8hvKaP4GirQbPEeA/AAAAP/sCAAAAAAAAAZgBAAAWAAAAIK+hvIbymj/+uqTyYdzfPwAAAD/7AgAAAAAAAAGZAQAAFgAAACCvobyG8po/8qY3velN3z8AAAA/CwMAAAAAAAABmgEAABYAAAAAvvovCkOcP+qSyodxv94/AAAAPxsDAAAAAAAAAZsBAAAWAAAAwMxTo42TnT/qksqHcb/ePwAAAD8bAwAAAAAAAAGcAQAAFgAAAMDMU6ONk50/5ggUbTV43j8AAAA/KgMAAAAAAAABnQEAABYAAADAzFOjjZOdP+J+XVL5MN4/AAAAPyoDAAAAAAAAAZ4BAAAWAAAAvikj36v/4j99GPfrksrvPwAAAD8AAAAAAAAAAAGfAQAAFgAAACCD8zE4H+M/e9Ob3vSm7z8AAAA/nAAAAAAAAAABoAEAABYAAACE3MOExD7jP3mOQNFWg+8/AAAAP5wAAAAAAAAAAaEBAAAWAAAA0sbJDllz4z93SeXDuF/vPwAAAD+sAAAAAAAAAAGiAQAAFgAAAHKb1SKC3OM/d0nlw7hf7z8AAAA/rAAAAAAAAAABowEAABYAAACcp0YbJzvkP3dJ5cO4X+8/AAAAP7sAAAAAAAAAAaQBAAAWAAAA1iKC3MOE5D93SeXDuF/vPwAAAD+7AAAAAAAAAAGlAQAAFgAAAAAv89Ro4+Q/d0nlw7hf7z8AAAA/ywAAAAAAAAABpgEAABYAAADYUF5DeQ3lP3dJ5cO4X+8/AAAAP8sAAAAAAAAAAacBAAAWAAAAsnLJsYk35T93SeXDuF/vPwAAAD/bAAAAAAAAAAGoAQAAFgAAAHglaleiduU/d0nlw7hf7z8AAAA/2wAAAAAAAAABqQEAABYAAABSR9XFsqDlP3dJ5cO4X+8/AAAAP+oAAAAAAAAAAaoBAAAWAAAAPtgK/bq15T93SeXDuF/vPwAAAD/qAAAAAAAAAAGrAQAAFgAAALSgpRg/wOU/d0nlw7hf7z8AAAA/+gAAAAAAAAABrAEAABYAAAAY+nVry9/lP3dJ5cO4X+8/AAAAP/oAAAAAAAAAAa0BAAAWAAAAelNGvlf/5T93SeXDuF/vPwAAAD8JAQAAAAAAAAGuAQAAFgAAAPAb4dnbCeY/d0nlw7hf7z8AAAA/CQEAAAAAAAABrwEAABYAAABUdbEsaCnmP3dJ5cO4X+8/AAAAPxkBAAAAAAAAAbABAAAWAAAAts6Bf/RI5j93SeXDuF/vPwAAAD8ZAQAAAAAAAAGxAQAAFgAAABgoUtKAaOY/d0nlw7hf7z8AAAA/KQEAAAAAAAABsgEAABYAAAB8gSIlDYjmP3dJ5cO4X+8/AAAAPykBAAAAAAAAAbMBAAAWAAAAVqONkx2y5j93SeXDuF/vPwAAAD84AQAAAAAAAAG0AQAAFgAAAC7F+AEu3OY/d0nlw7hf7z8AAAA/OAEAAAAAAAABtQEAABYAAACSHslUuvvmP3dJ5cO4X+8/AAAAP0gBAAAAAAAAAbYBAAAWAAAAakA0w8ol5z93SeXDuF/vPwAAAD9IAQAAAAAAAAG3AQAAFgAAAEJinzHbT+c/d0nlw7hf7z8AAAA/WAEAAAAAAAABuAEAABYAAAAehAqg63nnP3dJ5cO4X+8/AAAAP1gBAAAAAAAAAbkBAAAWAAAAgN3a8neZ5z93SeXDuF/vPwAAAD9nAQAAAAAAAAG6AQAAFgAAAOI2q0UEuec/d0nlw7hf7z8AAAA/ZwEAAAAAAAABuwEAABYAAADOx+B8DM7nP3dJ5cO4X+8/AAAAP3cBAAAAAAAAAbwBAAAWAAAAvFgWtBTj5z93SeXDuF/vPwAAAD93AQAAAAAAAAG9AQAAFgAAACCy5gahAug/d0nlw7hf7z8AAAA/hgEAAAAAAAABvgEAABYAAAAMQxw+qRfoP3dJ5cO4X+8/AAAAP4YBAAAAAAAAAb8BAAAWAAAA+NNRdbEs6D93SeXDuF/vPwAAAD+WAQAAAAAAAAHAAQAAFgAAAOZkh6y5Qeg/d0nlw7hf7z8AAAA/lgEAAAAAAAABwQEAABYAAABIvlf/RWHoP3dJ5cO4X+8/AAAAP6YBAAAAAAAAAcIBAAAWAAAAqhcoUtKA6D93SeXDuF/vPwAAAD+mAQAAAAAAAAHDAQAAFgAAAAxx+KReoOg/d0nlw7hf7z8AAAA/tQEAAAAAAAABxAEAABYAAAByysj36r/oP3dJ5cO4X+8/AAAAP7UBAAAAAAAAAcUBAAAWAAAA1COZSnff6D93SeXDuF/vPwAAAD/CAQAAAAAAAAHGAQAAFgAAAKxFBLmHCek/d0nlw7hf7z8AAAA/wgEAAAAAAAABxwEAABYAAACGZ28nmDPpP3dJ5cO4X+8/AAAAP9IBAAAAAAAAAcgBAAAWAAAAYInalahd6T93SeXDuF/vPwAAAD/SAQAAAAAAAAHJAQAAFgAAAJwEFldFp+k/d0nlw7hf7z8AAAA/4QEAAAAAAAABygEAABYAAADq7hvh2dvpP3dJ5cO4X+8/AAAAP+EBAAAAAAAAAcsBAAAWAAAAxBCHT+oF6j93SeXDuF/vPwAAAD/xAQAAAAAAAAHMAQAAFgAAAJ4y8r36L+o/d0nlw7hf7z8AAAA/AAIAAAAAAAABzQEAABYAAABi5ZJjE2/qP3dJ5cO4X+8/AAAAPwACAAAAAAAAAc4BAAAWAAAAxj5jtp+O6j93SeXDuF/vPwAAAD8QAgAAAAAAAAHPAQAAFgAAAD4H/tEjmeo/d0nlw7hf7z8AAAA/EAIAAAAAAAAB0AEAABYAAACgYM4ksLjqP3dJ5cO4X+8/AAAAPyACAAAAAAAAAdEBAAAWAAAAArqedzzY6j93SeXDuF/vPwAAAD8gAgAAAAAAAAHSAQAAFgAAAGYTb8rI9+o/d0nlw7hf7z8AAAA/LwIAAAAAAAAB0wEAABYAAABSpKQB0QzrP3dJ5cO4X+8/AAAAPy8CAAAAAAAAAdQBAAAWAAAAKsYPcOE26z93SeXDuF/vPwAAAD8/AgAAAAAAAAHVAQAAFgAAAI4f4MJtVus/d0nlw7hf7z8AAAA/PwIAAAAAAAAB1gEAABYAAABoQUsxfoDrP3dJ5cO4X+8/AAAAP08CAAAAAAAAAdcBAAAWAAAAypobhAqg6z93SeXDuF/vPwAAAD9PAgAAAAAAAAHYAQAAFgAAAI5NvCkj3+s/d0nlw7hf7z8AAAA/XgIAAAAAAAAB2QEAABYAAADMyPfqvyjsP3dJ5cO4X+8/AAAAP14CAAAAAAAAAdoBAAAWAAAApupiWdBS7D93SeXDuF/vPwAAAD9uAgAAAAAAAAHbAQAAFgAAAJJ7mJDYZ+w/d0nlw7hf7z8AAAA/bgIAAAAAAAAB3AEAABYAAAD01GjjZIfsP3dJ5cO4X+8/AAAAP30CAAAAAAAAAd0BAAAWAAAAzvbTUXWx7D91BIq2GjzvPwAAAD99AgAAAAAAAAHeAQAAFgAAADJQpKQB0ew/c78uqXwY7z8AAAA/jQIAAAAAAAAB3wEAABYAAACoGD/AhdvsP3O/Lql8GO8/AAAAP40CAAAAAAAAAeABAAAWAAAACnIPExL77D9zvy6pfBjvPwAAAD+dAgAAAAAAAAHhAQAAFgAAAPYCRUoaEO0/bXrTm9707j8AAAA/nQIAAAAAAAAB4gEAABYAAABsy99lnhrtP21605ve9O4/AAAAP6wCAAAAAAAAAeMBAAAWAAAA4pN6gSIl7T9tetOb3vTuPwAAAD+8AgAAAAAAAAHkAQAAFgAAAFhcFZ2mL+0/bXrTm9707j8AAAA/zAIAAAAAAAAB5QEAABYAAADSJLC4KjrtP21605ve9O4/AAAAP8wCAAAAAAAAAeYBAAAWAAAASO1K1K5E7T9tetOb3vTuPwAAAD/bAgAAAAAAAAHnAQAAFgAAAL615e8yT+0/bXrTm9707j8AAAA/6wIAAAAAAAAB6AEAABYAAACqRhsnO2TtP21605ve9O4/AAAAP+sCAAAAAAAAAekBAAAWAAAADKDreceD7T9tetOb3vTuPwAAAD/6AgAAAAAAAAHqAQAAFgAAAIJohpVLju0/bXrTm9707j8AAAA/+gIAAAAAAAAB6wEAABYAAABu+bvMU6PtP21605ve9O4/AAAAPwoDAAAAAAAAAewBAAAWAAAAXIrxA1y47T9tetOb3vTuPwAAAD8aAwAAAAAAAAHtAQAAFgAAAEgbJztkze0/bXrTm9707j8AAAA/GgMAAAAAAAAB7gEAABYAAAA0rFxybOLtP21605ve9O4/AAAAPykDAAAAAAAAAe8BAAAWAAAArHT3jfDs7T9tetOb3vTuPwAAAD85AwAAAAAAAAHwAQAAFgAAACI9kql09+0/bXrTm9707j8AAAA/OQMAAAAAAAAB8QEAABYAAACElmL8ABfuP21605ve9O4/AAAAP0kDAAAAAAAAAfIBAAAWAAAA6O8yT4027j9tetOb3vTuPwAAAD9JAwAAAAAAAAHzAQAAFgAAAEpJA6IZVu4/bXrTm9707j8AAAA/WAMAAAAAAAAB9AEAABYAAACsotP0pXXuP21605ve9O4/AAAAP1gDAAAAAAAAAfUBAAAWAAAAEvyjRzKV7j9tetOb3vTuPwAAAD9oAwAAAAAAAAH2AQAAFgAAAHRVdJq+tO4/bXrTm9707j8AAAA/aAMAAAAAAAAB9wEAABYAAADWrkTtStTuP21605ve9O4/AAAAP3cDAAAAAAAAAfgBAAAWAAAATHffCM/e7j9tetOb3vTuPwAAAD93AwAAAAAAAAH5AQAAFgAAAK7Qr1tb/u4/bXrTm9707j8AAAA/hwMAAAAAAAAB+gEAABYAAACcYeWSYxPvP21605ve9O4/AAAAP5cDAAAAAAAAAfsBAAAWAAAAEiqArucd7z9tetOb3vTuPwAAAD+XAwAAAAAAAAH8AQAAFgAAAP66teXvMu8/bXrTm9707j8AAAA/pgMAAAAAAAAB/QEAABYAAAB2g1ABdD3vP21605ve9O4/AAAAP6YDAAAAAAAAAf4BAAAWAAAA7EvrHPhH7z9tetOb3vTuPwAAAD+2AwAAAAAAAAH/AQAAFgAAANjcIFQAXe8/bXrTm9707j8AAAA/tgMAAAAAAAABAAIAABYAAADEbVaLCHLvP21605ve9O4/AAAAP8YDAAAAAAAAAQECAAAWAAAAKMcm3pSR7z9p8ByBoq3uPwAAAD/GAwAAAAAAAAECAgAAFgAAAIog9zAhse8/afAcgaKt7j8AAAA/1QMAAAAAAAABAwIAABYAAAB2sSxoKcbvP2erwXMEiu4/AAAAP9UDAAAAAAAAAQQCAAAWAAAAZEJinzHb7z9nq8FzBIruPwAAAD/yAwAAAAAAAAEFAgAAFgAAANoK/bq15e8/Z6vBcwSK7j8AAAA/AQQAAAAAAAABBgIAABYAAABS05fWOfDvP2erwXMEiu4/AAAAPwEEAAAAAAAACw==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IAAAAEAAAABwMAAAAAAQAAAAQAAAAECUlua0F0b21WMQIAAAAJBAAAAAkFAAAADQIFBAAAAAtQZW5TdHJva2VWMQQAAAAKQXR0cmlidXRlcwVUcmFjZQlTdGFydFRpbWUEVHlwZQQEAAQPUGVuQXR0cmlidXRlc1YxAgAAAApJbmtUcmFjZVYxAgAAABAMQWN0aW9uVHlwZVYxAgAAAAIAAAAJBgAAAAkHAAAAHZYAAAAAAAAF+P///wxBY3Rpb25UeXBlVjEBAAAAB3ZhbHVlX18ACAIAAAAAAAAAAQUAAAAEAAAACQkAAAAJCgAAAGbGAAAAAAAAAfX////4////AAAAAAUGAAAAD1BlbkF0dHJpYnV0ZXNWMQoAAAAHX2NvbG9yQQdfY29sb3JSB19jb2xvckcHX2NvbG9yQgpGaXRUb0N1cnZlBkhlaWdodA5JZ25vcmVQcmVzc3VyZQ1Jc0hpZ2hsaWdodGVyBVNoYXBlBVdpZHRoAAAAAAAAAAAEAAICAgIBBgEBDEJydXNoU2hhcGVWMQIAAAAGAgAAAP//AAAAAAAAAAAACEAAAAX0////DEJydXNoU2hhcGVWMQEAAAAHdmFsdWVfXwAIAgAAAAEAAAAAAAAAAAAIQAUHAAAACklua1RyYWNlVjEDAAAADUxpc3RgMStfaXRlbXMMTGlzdGAxK19zaXplD0xpc3RgMStfdmVyc2lvbgQAABhTaGFyZWQuSW5raW5nLklua1BvaW50W10CAAAACAgCAAAACQ0AAADvAAAA7wAAAAEJAAAABgAAAP//AAAAAAAAAAAACEAAAAHy////9P///wEAAAAAAAAAAAAIQAEKAAAABwAAAAkPAAAAlQAAAJUAAAAHDQAAAAABAAAAAAEAAAQKSW5rUG9pbnRWMQIAAAAJEAAAAAkRAAAACRIAAAAJEwAAAAkUAAAACRUAAAAJFgAAAAkXAAAACRgAAAAJGQAAAAkaAAAACRsAAAAJHAAAAAkdAAAACR4AAAAJHwAAAAkgAAAACSEAAAAJIgAAAAkjAAAACSQAAAAJJQAAAAkmAAAACScAAAAJKAAAAAkpAAAACSoAAAAJKwAAAAksAAAACS0AAAAJLgAAAAkvAAAACTAAAAAJMQAAAAkyAAAACTMAAAAJNAAAAAk1AAAACTYAAAAJNwAAAAk4AAAACTkAAAAJOgAAAAk7AAAACTwAAAAJPQAAAAk+AAAACT8AAAAJQAAAAAlBAAAACUIAAAAJQwAAAAlEAAAACUUAAAAJRgAAAAlHAAAACUgAAAAJSQAAAAlKAAAACUsAAAAJTAAAAAlNAAAACU4AAAAJTwAAAAlQAAAACVEAAAAJUgAAAAlTAAAACVQAAAAJVQAAAAlWAAAACVcAAAAJWAAAAAlZAAAACVoAAAAJWwAAAAlcAAAACV0AAAAJXgAAAAlfAAAACWAAAAAJYQAAAAliAAAACWMAAAAJZAAAAAllAAAACWYAAAAJZwAAAAloAAAACWkAAAAJagAAAAlrAAAACWwAAAAJbQAAAAluAAAACW8AAAAJcAAAAAlxAAAACXIAAAAJcwAAAAl0AAAACXUAAAAJdgAAAAl3AAAACXgAAAAJeQAAAAl6AAAACXsAAAAJfAAAAAl9AAAACX4AAAAJfwAAAAmAAAAACYEAAAAJggAAAAmDAAAACYQAAAAJhQAAAAmGAAAACYcAAAAJiAAAAAmJAAAACYoAAAAJiwAAAAmMAAAACY0AAAAJjgAAAAmPAAAACZAAAAAJkQAAAAmSAAAACZMAAAAJlAAAAAmVAAAACZYAAAAJlwAAAAmYAAAACZkAAAAJmgAAAAmbAAAACZwAAAAJnQAAAAmeAAAACZ8AAAAJoAAAAAmhAAAACaIAAAAJowAAAAmkAAAACaUAAAAJpgAAAAmnAAAACagAAAAJqQAAAAmqAAAACasAAAAJrAAAAAmtAAAACa4AAAAJrwAAAAmwAAAACbEAAAAJsgAAAAmzAAAACbQAAAAJtQAAAAm2AAAACbcAAAAJuAAAAAm5AAAACboAAAAJuwAAAAm8AAAACb0AAAAJvgAAAAm/AAAACcAAAAAJwQAAAAnCAAAACcMAAAAJxAAAAAnFAAAACcYAAAAJxwAAAAnIAAAACckAAAAJygAAAAnLAAAACcwAAAAJzQAAAAnOAAAACc8AAAAJ0AAAAAnRAAAACdIAAAAJ0wAAAAnUAAAACdUAAAAJ1gAAAAnXAAAACdgAAAAJ2QAAAAnaAAAACdsAAAAJ3AAAAAndAAAACd4AAAAJ3wAAAAngAAAACeEAAAAJ4gAAAAnjAAAACeQAAAAJ5QAAAAnmAAAACecAAAAJ6AAAAAnpAAAACeoAAAAJ6wAAAAnsAAAACe0AAAAJ7gAAAAnvAAAACfAAAAAJ8QAAAAnyAAAACfMAAAAJ9AAAAAn1AAAACfYAAAAJ9wAAAAn4AAAACfkAAAAJ+gAAAAn7AAAACfwAAAAJ/QAAAAn+AAAADREHDwAAAAABAAAAAAEAAAQKSW5rUG9pbnRWMQIAAAAJ/wAAAAkAAQAACQEBAAAJAgEAAAkDAQAACQQBAAAJBQEAAAkGAQAACQcBAAAJCAEAAAkJAQAACQoBAAAJCwEAAAkMAQAACQ0BAAAJDgEAAAkPAQAACRABAAAJEQEAAAkSAQAACRMBAAAJFAEAAAkVAQAACRYBAAAJFwEAAAkYAQAACRkBAAAJGgEAAAkbAQAACRwBAAAJHQEAAAkeAQAACR8BAAAJIAEAAAkhAQAACSIBAAAJIwEAAAkkAQAACSUBAAAJJgEAAAknAQAACSgBAAAJKQEAAAkqAQAACSsBAAAJLAEAAAktAQAACS4BAAAJLwEAAAkwAQAACTEBAAAJMgEAAAkzAQAACTQBAAAJNQEAAAk2AQAACTcBAAAJOAEAAAk5AQAACToBAAAJOwEAAAk8AQAACT0BAAAJPgEAAAk/AQAACUABAAAJQQEAAAlCAQAACUMBAAAJRAEAAAlFAQAACUYBAAAJRwEAAAlIAQAACUkBAAAJSgEAAAlLAQAACUwBAAAJTQEAAAlOAQAACU8BAAAJUAEAAAlRAQAACVIBAAAJUwEAAAlUAQAACVUBAAAJVgEAAAlXAQAACVgBAAAJWQEAAAlaAQAACVsBAAAJXAEAAAldAQAACV4BAAAJXwEAAAlgAQAACWEBAAAJYgEAAAljAQAACWQBAAAJZQEAAAlmAQAACWcBAAAJaAEAAAlpAQAACWoBAAAJawEAAAlsAQAACW0BAAAJbgEAAAlvAQAACXABAAAJcQEAAAlyAQAACXMBAAAJdAEAAAl1AQAACXYBAAAJdwEAAAl4AQAACXkBAAAJegEAAAl7AQAACXwBAAAJfQEAAAl+AQAACX8BAAAJgAEAAAmBAQAACYIBAAAJgwEAAAmEAQAACYUBAAAJhgEAAAmHAQAACYgBAAAJiQEAAAmKAQAACYsBAAAJjAEAAAmNAQAACY4BAAAJjwEAAAmQAQAACZEBAAAJkgEAAAmTAQAADWsFEAAAAApJbmtQb2ludFYxBAAAAAFYAVkOUHJlc3N1cmVGYWN0b3IJVGltZVN0YW1wAAAAAAYGCxACAAAAwBbRnDUorj/6RPWgkXfmPwAAAD8AAAAAAAAAAAERAAAAEAAAAMAW0Zw1KK4/WpzWbJ+o5j8AAAA/6wAAAAAAAAABEgAAABAAAAAAEAzJFtGsP1qc1myfqOY/AAAAP+sAAAAAAAAAARMAAAAQAAAAgAlH9fd5qz9un6geNPLmPwAAAD/6AAAAAAAAAAEUAAAAEAAAAIAJR/X3eas/HkuZBLsK5z8AAAA/CgEAAAAAAAABFQAAABAAAACACUf193mrP36ietDIO+c/AAAAPwoBAAAAAAAAARYAAAAQAAAAgAlH9fd5qz8uTmu2T1TnPwAAAD8ZAQAAAAAAAAEXAAAAEAAAAAD8vE26y6g/PlE9aOSd5z8AAAA/KQEAAAAAAAABGAAAABAAAAAA/LxNusuoP+78LU5rtuc/AAAAPykBAAAAAAAAARkAAAAQAAAAAPy8TbrLqD+eqB408s7nPwAAAD85AQAAAAAAAAEaAAAAEAAAAAD8vE26y6g//v//////5z8AAAA/OQEAAAAAAAABGwAAABAAAAAA/LxNusuoP15X4csNMeg/AAAAP0gBAAAAAAAAARwAAAAQAAAAAPy8TbrLqD9uWrN9onroPwAAAD9IAQAAAAAAAAEdAAAAEAAAAAD8vE26y6g/zrGUSbCr6D8AAAA/WAEAAAAAAAABHgAAABAAAAAA/LxNusuoP+K0ZvtE9eg/AAAAP1gBAAAAAAAAAR8AAAAQAAAAAPy8TbrLqD+SYFfhyw3pPwAAAD9oAQAAAAAAAAEgAAAAEAAAAAD8vE26y6g/8rc4rdk+6T8AAAA/aAEAAAAAAAABIQAAABAAAAAA/LxNusuoP6JjKZNgV+k/AAAAP3cBAAAAAAAAASIAAAAQAAAAAPy8TbrLqD8CuwpfbojpPwAAAD93AQAAAAAAAAEjAAAAEAAAAAD8vE26y6g/ZhLsKny56T8AAAA/hwEAAAAAAAABJAAAABAAAAAA/LxNusuoPxa+3BAD0uk/AAAAP4cBAAAAAAAAASUAAAAQAAAAAPy8TbrLqD/Gac32ierpPwAAAD+WAQAAAAAAAAEmAAAAEAAAAAD8vE26y6g/JsGuwpcb6j8AAAA/pgEAAAAAAAABJwAAABAAAAAA/LxNusuoP9Zsn6geNOo/AAAAP7YBAAAAAAAAASgAAAAQAAAAAPy8TbrLqD+GGJCOpUzqPwAAAD/FAQAAAAAAAAEpAAAAEAAAAAD8vE26y6g/5m9xWrN96j8AAAA/xQEAAAAAAAABKgAAABAAAADAAoIh2SKqP+ZvcVqzfeo/AAAAP9UBAAAAAAAAASsAAAAQAAAAgAlH9fd5qz9Gx1Imwa7qPwAAAD/VAQAAAAAAAAEsAAAAEAAAAIAJR/X3eas/9nJDDEjH6j8AAAA/5QEAAAAAAAABLQAAABAAAAAAEAzJFtGsP/ZyQwxIx+o/AAAAP+UBAAAAAAAAAS4AAAAQAAAAwBbRnDUorj8GdhW+3BDrPwAAAD/0AQAAAAAAAAEvAAAAEAAAAIAdlnBUf68/tiEGpGMp6z8AAAA/9AEAAAAAAAABMAAAABAAAAAgki2iOWuwP7YhBqRjKes/AAAAPwQCAAAAAAAAATEAAAAQAAAAYBUQDMkWsT8aeedvcVrrPwAAAD8EAgAAAAAAAAEyAAAAEAAAAICft0l3GbM/Kny5IQak6z8AAAA/EwIAAAAAAAABMwAAABAAAACAn7dJdxmzP4rTmu0T1es/AAAAPyMCAAAAAAAAATQAAAAQAAAAwCKaswbFsz/qKny5IQbsPwAAAD8jAgAAAAAAAAE1AAAAEAAAAKApX4clHLU/SoJdhS837D8AAAA/MwIAAAAAAAABNgAAABAAAACgKV+HJRy1P/otTmu2T+w/AAAAPzMCAAAAAAAAATcAAAAQAAAAAK1B8bTHtT9ehS83xIDsPwAAAD9CAgAAAAAAAAE4AAAAEAAAAEAwJFtEc7Y/DjEgHUuZ7D8AAAA/QgIAAAAAAAABOQAAABAAAAAAN+kuY8q3P26IAelYyuw/AAAAP1ICAAAAAAAAAToAAAAQAAAAYLrLmPJ1uD9+i9Oa7RPtPwAAAD9iAgAAAAAAAAE7AAAAEAAAAGBEc9ageLo/3uK0ZvtE7T8AAAA/YgIAAAAAAAABPAAAABAAAABgRHPWoHi6P46OpUyCXe0/AAAAP3ECAAAAAAAAAT0AAAAQAAAAYM4aFE97vD+ekXf+FqftPwAAAD9xAgAAAAAAAAE+AAAAEAAAAMBR/X3eJr0/Tj1o5J2/7T8AAAA/gQIAAAAAAAABPwAAABAAAAAA1d/nbdK9P7KUSbCr8O0/AAAAP4ECAAAAAAAAAUAAAAAQAAAA4Nuku4wpvz9iQDqWMgnuPwAAAD+QAgAAAAAAAAFBAAAAEAAAAPAypnwdlsA/wpcbYkA67j8AAAA/kAIAAAAAAAABQgAAABAAAABQtojmrEHBP3JDDEjHUu4/AAAAP6ACAAAAAAAAAUMAAAAQAAAAAL1NusuYwj+CRt75W5zuPwAAAD+gAgAAAAAAAAFEAAAAEAAAAKD+Pm+T7sI/gkbe+Vuc7j8AAAA/sAIAAAAAAAABRQAAABAAAAAAgiHZIprDPzLyzt/itO4/AAAAP7ACAAAAAAAAAUYAAAAQAAAAwIjmrEHxxD+SSbCr8OXuPwAAAD+/AgAAAAAAAAFHAAAAEAAAABAMyRbRnMU/QvWgkXf+7j8AAAA/vwIAAAAAAAABSAAAABAAAABwj6uAYEjGP/KgkXf+Fu8/AAAAP88CAAAAAAAAAUkAAAAQAAAAcFR/n7dJxz+iTIJdhS/vPwAAAD/PAgAAAAAAAAFKAAAAEAAAANDXYQlH9cc/UvhyQwxI7z8AAAA/3wIAAAAAAAABSwAAABAAAADQnDUonvbIPwakYymTYO8/AAAAP98CAAAAAAAAAUwAAAAQAAAA4GEJR/X3yT+2T1QPGnnvPwAAAD/uAgAAAAAAAAFNAAAAEAAAAJBozhoUT8s/ZvtE9aCR7z8AAAA/7gIAAAAAAAABTgAAABAAAACQLaI5a1DMP2b7RPWgke8/AAAAP/4CAAAAAAAAAU8AAAAQAAAAQDRnDYqnzT/GUibBrsLvPwAAAD/+AgAAAAAAAAFQAAAAEAAAAED5OizhqM4/xlImwa7C7z8AAAA/DQMAAAAAAAABUQAAABAAAADYoHja4yrQP8ZSJsGuwu8/AAAAPw0DAAAAAAAAAVIAAAAQAAAACMXTHlcB0T92/hanNdvvPwAAAD8dAwAAAAAAAAFTAAAAEAAAAGBItojmrNE/dv4WpzXb7z8AAAA/HQMAAAAAAAABVAAAABAAAADAy5jydVjSP3b+Fqc12+8/AAAAPy0DAAAAAAAAAVUAAAAQAAAA8O/zNuku0z92/hanNdvvPwAAAD8tAwAAAAAAAAFWAAAAEAAAAPC0x1VAMNQ/dv4WpzXb7z8AAAA/PAMAAAAAAAABVwAAABAAAACou4wpX4fVP3b+Fqc12+8/AAAAPzwDAAAAAAAAAVgAAAAQAAAAgCHZIpqz1j92/hanNdvvPwAAAD9MAwAAAAAAAAFZAAAAEAAAAOhpj6uAYNg/dv4WpzXb7z8AAAA/TAMAAAAAAAABWgAAABAAAADo8zbpLmPaP3b+Fqc12+8/AAAAP1wDAAAAAAAAAVsAAAAQAAAA0B5XAcGQ3D92/hanNdvvPwAAAD9cAwAAAAAAAAFcAAAAEAAAAOCo/j5vk94/dv4WpzXb7z8AAAA/awMAAAAAAAABXQAAABAAAAB4GVO+DkvgP3b+Fqc12+8/AAAAP2sDAAAAAAAAAV4AAAAQAAAAgN4m3WVM4T92/hanNdvvPwAAAD97AwAAAAAAAAFfAAAAEAAAAPDzNukuY+I/dv4WpzXb7z8AAAA/ewMAAAAAAAABYAAAABAAAACMaM4aFE/jP3b+Fqc12+8/AAAAP4oDAAAAAAAAAWEAAAAQAAAAUDztcRUQ5D92/hanNdvvPwAAAD+KAwAAAAAAAAFiAAAAEAAAANQeVwHBkOQ/dv4WpzXb7z8AAAA/mgMAAAAAAAABYwAAABAAAADssISj+vvkP3b+Fqc12+8/AAAAP6oDAAAAAAAAAWQAAAAQAAAAnPJ1WMJR5T92/hanNdvvPwAAAD+qAwAAAAAAAAFlAAAAEAAAABzV3+dt0uU/dv4WpzXb7z8AAAA/qgMAAAAAAAABZgAAABAAAABcxpSvwxLmP3b+Fqc12+8/AAAAP7MDAAAAAAAAAWcAAAAQAAAANGcNiqc95j92/hanNdvvPwAAAD/DAwAAAAAAAAFoAAAAEAAAAAgIhmSLaOY/dv4WpzXb7z8AAAA/0wMAAAAAAAABaQAAABAAAABQ+Tos4ajmP8ZSJsGuwu8/AAAAP9MDAAAAAAAAAWoAAAAQAAAA+Dos4aj+5j8WpzXbJ6rvPwAAAD/iAwAAAAAAAAFrAAAAEAAAALwOSziqv+c/UvhyQwxI7z8AAAA/4gMAAAAAAAABbAAAABAAAACsQfG0x1XoP/KgkXf+Fu8/AAAAP/IDAAAAAAAAAW0AAAAQAAAAcBUQDMkW6T/inb/Fac3uPwAAAD/yAwAAAAAAAAFuAAAAEAAAAGBItojmrOk/gkbe+Vuc7j8AAAA/AQQAAAAAAAABbwAAABAAAAD4vE26y5jqPyLv/C1Oa+4/AAAAPwEEAAAAAAAAAXAAAAAQAAAALOGo/j5v6z8S7Cp8uSHuPwAAAD8RBAAAAAAAAAFxAAAAEAAAAMhVQDAkW+w/AulYyiTY7T8AAAA/EQQAAAAAAAABcgAAABAAAAAg2SKaswbtP56Rd/4Wp+0/AAAAPyEEAAAAAAAAAXMAAAAQAAAAEAzJFtGc7T+OjqVMgl3tPwAAAD8hBAAAAAAAAAF0AAAAEAAAAFD9fd4m3e0/3uK0ZvtE7T8AAAA/MAQAAAAAAAABdQAAABAAAAD8Pm+T7jLuP36L05rtE+0/AAAAPzAEAAAAAAAAAXYAAAAQAAAAhCHZIpqz7j++3BAD0rHsPwAAAD9ABAAAAAAAAAF3AAAAEAAAAFjCUf193u4/DjEgHUuZ7D8AAAA/QAQAAAAAAAABeAAAABAAAAAwY8rXYQnvP/otTmu2T+w/AAAAP1AEAAAAAAAAAXkAAAAQAAAA3KS7jClf7z/qKny5IQbsPwAAAD9QBAAAAAAAAAF6AAAAEAAAAET193mbdO8/itOa7RPV6z8AAAA/XwQAAAAAAAABewAAABAAAACwRTRnDYrvP3rQyDt/i+s/AAAAP18EAAAAAAAAAXwAAAAQAAAAiOasQfG07z8aeedvcVrrPwAAAD9vBAAAAAAAAAF9AAAAEAAAAIjmrEHxtO8/Vsok2FX46j8AAAA/bwQAAAAAAAABfgAAABAAAADwNukuY8rvP5YbYkA6luo/AAAAP34EAAAAAAAAAX8AAAAQAAAAXIclHNXf7z+GGJCOpUzqPwAAAD9+BAAAAAAAAAGAAAAAEAAAAFyHJRzV3+8/ZhLsKny56T8AAAA/jgQAAAAAAAABgQAAABAAAABchyUc1d/vP6JjKZNgV+k/AAAAP44EAAAAAAAAAYIAAAAQAAAAXIclHNXf7z+SYFfhyw3pPwAAAD+eBAAAAAAAAAGDAAAAEAAAAFyHJRzV3+8/gl2FLzfE6D8AAAA/ngQAAAAAAAABhAAAABAAAABchyUc1d/vP76uwpcbYug/AAAAP60EAAAAAAAAAYUAAAAQAAAAXIclHNXf7z9OVA8aeefnPwAAAD+tBAAAAAAAAAGGAAAAEAAAAFyHJRzV3+8/PlE9aOSd5z8AAAA/vQQAAAAAAAABhwAAABAAAABchyUc1d/vP975W5zWbOc/AAAAP70EAAAAAAAAAYgAAAAQAAAAXIclHNXf7z/O9onqQSPnPwAAAD/NBAAAAAAAAAGJAAAAEAAAAFyHJRzV3+8/HkuZBLsK5z8AAAA/3AQAAAAAAAABigAAABAAAABchyUc1d/vP26fqB408uY/AAAAP9wEAAAAAAAAAYsAAAAQAAAAiOasQfG07z8OSMdSJsHmPwAAAD/sBAAAAAAAAAGMAAAAEAAAAIjmrEHxtO8/WpzWbJ+o5j8AAAA/7AQAAAAAAAABjQAAABAAAACwRTRnDYrvP1qc1myfqOY/AAAAP/sEAAAAAAAAAY4AAAAQAAAAsEU0Zw2K7z+q8OWGGJDmPwAAAD/7BAAAAAAAAAGPAAAAEAAAAHBUf5+3Se8/qvDlhhiQ5j8AAAA/CwUAAAAAAAABkAAAABAAAACcswbF0x7vP/pE9aCRd+Y/AAAAPwsFAAAAAAAAAZEAAAAQAAAAxBKO6u/z7j/6RPWgkXfmPwAAAD8bBQAAAAAAAAGSAAAAEAAAABjRnDUonu4/+kT1oJF35j8AAAA/GwUAAAAAAAABkwAAABAAAAD8Pm+T7jLuP0qZBLsKX+Y/AAAAPyoFAAAAAAAAAZQAAAAQAAAAvE26y5jy7T9KmQS7Cl/mPwAAAD8qBQAAAAAAAAGVAAAAEAAAAOisQfG0x+0/mu0T1YNG5j8AAAA/OgUAAAAAAAABlgAAABAAAAAQDMkW0ZztP5rtE9WDRuY/AAAAPzoFAAAAAAAAAZcAAAAQAAAApLuMKV+H7T/qQSPv/C3mPwAAAD9KBQAAAAAAAAGYAAAAEAAAAGDK12EJR+0/6kEj7/wt5j8AAAA/SgUAAAAAAAABmQAAABAAAAAg2SKaswbtPzaWMgl2FeY/AAAAP1kFAAAAAAAAAZoAAAAQAAAACEf193mb7D+G6kEj7/zlPwAAAD9ZBQAAAAAAAAGbAAAAEAAAAFwFBEOyRew/1j5RPWjk5T8AAAA/aQUAAAAAAAABnAAAABAAAAAcFE97XAXsP9Y+UT1o5OU/AAAAP2kFAAAAAAAAAZ0AAAAQAAAAbNJdxpSv6z/WPlE9aOTlPwAAAD94BQAAAAAAAAGeAAAAEAAAAMCQbBHNWes/JpNgV+HL5T8AAAA/eAUAAAAAAAABnwAAABAAAACAn7dJdxnrPyaTYFfhy+U/AAAAP4gFAAAAAAAAAaAAAAAQAAAAqP4+b5Pu6j92529xWrPlPwAAAD+IBQAAAAAAAAGhAAAAEAAAAECuAoIh2eo/dudvcVqz5T8AAAA/pwUAAAAAAAABogAAABAAAADUXcaUr8PqP3bnb3Fas+U/AAAAP7cFAAAAAAAAAaMAAAAQAAAAaA2Kpz2u6j92529xWrPlPwAAAD+3BQAAAAAAAAGkAAAAEAAAAPi8TbrLmOo/dudvcVqz5T8AAAA/0wUAAAAAAAABpQAAABAAAAAkHNXf523qP3bnb3Fas+U/AAAAP9MFAAAAAAAAAaYAAAAQAAAA5CogGJIt6j92529xWrPlPwAAAD/iBQAAAAAAAAGnAAAAEAAAADjpLmPK1+k/dudvcVqz5T8AAAA/4gUAAAAAAAABqAAAABAAAABMtojmrEHpP3bnb3Fas+U/AAAAP/IFAAAAAAAAAakAAAAQAAAA8DKmfB2W6D92529xWrPlPwAAAD/yBQAAAAAAAAGqAAAAEAAAALwOSziqv+c/dudvcVqz5T8AAAA/AQYAAAAAAAABqwAAABAAAACQ6u/zNunmP3bnb3Fas+U/AAAAPwEGAAAAAAAAAawAAAAQAAAAyBbRnDUo5j92529xWrPlPwAAAD8RBgAAAAAAAAGtAAAAEAAAAHCT7jKmfOU/dudvcVqz5T8AAAA/EQYAAAAAAAABrgAAABAAAACAYEi2iObkP3bnb3Fas+U/AAAAPyEGAAAAAAAAAa8AAAAQAAAA1B5XAcGQ5D92529xWrPlPwAAAD8hBgAAAAAAAAGwAAAAEAAAAJQtojlrUOQ/dudvcVqz5T8AAAA/MAYAAAAAAAABsQAAABAAAABQPO1xFRDkP3bnb3Fas+U/AAAAP0AGAAAAAAAAAbIAAAAQAAAA6OuwhKP64z92529xWrPlPwAAAD9ABgAAAAAAAAGzAAAAEAAAAAxLOKq/z+M/dudvcVqz5T8AAAA/QAYAAAAAAAABtAAAABAAAACg+vu8TbrjP3bnb3Fas+U/AAAAP18GAAAAAAAAAbUAAAAQAAAAYAlH9fd54z8mk2BX4cvlPwAAAD9fBgAAAAAAAAG2AAAAEAAAAPS4CgiGZOM/JpNgV+HL5T8AAAA/bwYAAAAAAAABtwAAABAAAAC0x1VAMCTjP4bqQSPv/OU/AAAAP34GAAAAAAAAAbgAAAAQAAAA4CbdZUz54j+G6kEj7/zlPwAAAD9+BgAAAAAAAAG5AAAAEAAAAKA1KJ72uOI/NpYyCXYV5j8AAAA/jgYAAAAAAAABugAAABAAAABYRHPWoHjiPzaWMgl2FeY/AAAAP44GAAAAAAAAAbsAAAAQAAAARLJFNGcN4j9KmQS7Cl/mPwAAAD+eBgAAAAAAAAG8AAAAEAAAAJhwVH+ft+E/+kT1oJF35j8AAAA/ngYAAAAAAAABvQAAABAAAAAsIBiSLaLhP/pE9aCRd+Y/AAAAP60GAAAAAAAAAb4AAAAQAAAA7C5jytdh4T/6RPWgkXfmPwAAAD+tBgAAAAAAAAG/AAAAEAAAAKQ9rgKCIeE/qvDlhhiQ5j8AAAA/vQYAAAAAAAABwAAAABAAAACQq4BgSLbgP6rw5YYYkOY/AAAAP70GAAAAAAAAAcEAAAAQAAAAeBlTvg5L4D8OSMdSJsHmPwAAAD/NBgAAAAAAAAHCAAAAEAAAADgs4aj+Pt8/vvO3OK3Z5j8AAAA/zQYAAAAAAAABwwAAABAAAADgqP4+b5PeP77ztzit2eY/AAAAP9wGAAAAAAAAAcQAAAAQAAAA4OMqIBiS3T9un6geNPLmPwAAAD/cBgAAAAAAAAHFAAAAEAAAAIBgSLaI5tw/bp+oHjTy5j8AAAA/7AYAAAAAAAABxgAAABAAAABQPO1xFRDcPx5LmQS7Cuc/AAAAP+wGAAAAAAAAAccAAAAQAAAASHcZU74O2z8eS5kEuwrnPwAAAD/7BgAAAAAAAAHIAAAAEAAAABhTvg5LONo/HkuZBLsK5z8AAAA/+wYAAAAAAAAByQAAABAAAADAz9uku4zZPx5LmQS7Cuc/AAAAPwsHAAAAAAAAAcoAAAAQAAAA6C5jytdh2T8eS5kEuwrnPwAAAD8LBwAAAAAAAAHLAAAAEAAAAEDtcRUQDNk/HkuZBLsK5z8AAAA/GwcAAAAAAAABzAAAABAAAABA7XEVEAzZP872iepBI+c/AAAAPxsHAAAAAAAAAc0AAAAQAAAAaEz5Oizh2D/O9onqQSPnPwAAAD8qBwAAAAAAAAHOAAAAEAAAAJCrgGBIttg/zvaJ6kEj5z8AAAA/KgcAAAAAAAABzwAAABAAAAC4CgiGZIvYP872iepBI+c/AAAAPzoHAAAAAAAAAdAAAAAQAAAAEMkW0Zw12D/O9onqQSPnPwAAAD9KBwAAAAAAAAHRAAAAEAAAADgonva4Ctg/zvaJ6kEj5z8AAAA/SgcAAAAAAAAB0gAAABAAAACQ5qxB8bTXP872iepBI+c/AAAAP1kHAAAAAAAAAdMAAAAQAAAAAARDskU01z/O9onqQSPnPwAAAD9ZBwAAAAAAAAHUAAAAEAAAADBjytdhCdc/zvaJ6kEj5z8AAAA/aQcAAAAAAAAB1QAAABAAAADY3+dt0l3WP872iepBI+c/AAAAP2kHAAAAAAAAAdYAAAAQAAAAUP193ibd1T/O9onqQSPnPwAAAD94BwAAAAAAAAHXAAAAEAAAACDZIpqzBtU/zvaJ6kEj5z8AAAA/eAcAAAAAAAAB2AAAABAAAABAc9ageNrTP872iepBI+c/AAAAP4gHAAAAAAAAAdkAAAAQAAAA8O/zNuku0z/O9onqQSPnPwAAAD+YBwAAAAAAAAHaAAAAEAAAAJhsEc1Zg9I/zvaJ6kEj5z8AAAA/mAcAAAAAAAAB2wAAABAAAAAIiqc9rgLSP872iepBI+c/AAAAP6cHAAAAAAAAAdwAAAAQAAAAYEi2iOas0T/O9onqQSPnPwAAAD+nBwAAAAAAAAHdAAAAEAAAAOBlTPk6LNE/zvaJ6kEj5z8AAAA/twcAAAAAAAAB3gAAABAAAAAIxdMeVwHRP872iepBI+c/AAAAP7sHAAAAAAAAAd8AAAAQAAAAWIPiaY+r0D/O9onqQSPnPwAAAD/LBwAAAAAAAAHgAAAAEAAAAIjiaY+rgNA/zvaJ6kEj5z8AAAA/ywcAAAAAAAAB4QAAABAAAACwQfG0x1XQP872iepBI+c/AAAAP9oHAAAAAAAAAeIAAAAQAAAAAAAAAAAA0D/O9onqQSPnPwAAAD/qBwAAAAAAAAHjAAAAEAAAAKB8HZZwVM8/zvaJ6kEj5z8AAAA/6gcAAAAAAAAB5AAAABAAAABA+Tos4ajOP872iepBI+c/AAAAP/kHAAAAAAAAAeUAAAAQAAAA8HVYwlH9zT/O9onqQSPnPwAAAD/5BwAAAAAAAAHmAAAAEAAAAEA0Zw2Kp80/zvaJ6kEj5z8AAAA/CQgAAAAAAAAB5wAAABAAAACQ8nVYwlHNP872iepBI+c/AAAAPxkIAAAAAAAAAegAAAAQAAAA8LCEo/r7zD/O9onqQSPnPwAAAD8ZCAAAAAAAAAHpAAAAEAAAAEBvk+4ypsw/zvaJ6kEj5z8AAAA/KAgAAAAAAAAB6gAAABAAAACQLaI5a1DMP872iepBI+c/AAAAPzgIAAAAAAAAAesAAAAQAAAAQKq/z9ukyz/O9onqQSPnPwAAAD84CAAAAAAAAAHsAAAAEAAAAEDl67CEo8o/zvaJ6kEj5z8AAAA/SAgAAAAAAAAB7QAAABAAAADgYQlH9ffJP872iepBI+c/AAAAP1cIAAAAAAAAAe4AAAAQAAAAIFtEc9agyD/O9onqQSPnPwAAAD9XCAAAAAAAAAHvAAAAEAAAAHBUf5+3Scc/HkuZBLsK5z8AAAA/ZwgAAAAAAAAB8AAAABAAAADAiOasQfHEPx5LmQS7Cuc/AAAAP2cIAAAAAAAAAfEAAAAQAAAAAL1NusuYwj8eS5kEuwrnPwAAAD92CAAAAAAAAAHyAAAAEAAAAKB0lzHl68A/HkuZBLsK5z8AAAA/dggAAAAAAAAB8wAAABAAAADg26S7jCm/Px5LmQS7Cuc/AAAAP4YIAAAAAAAAAfQAAAAQAAAAYERz1qB4uj8eS5kEuwrnPwAAAD+GCAAAAAAAAAH1AAAAEAAAAKCzBsXTHrc/HkuZBLsK5z8AAAA/lggAAAAAAAAB9gAAABAAAACgKV+HJRy1Px5LmQS7Cuc/AAAAP5YIAAAAAAAAAfcAAAAQAAAAgJ+3SXcZsz8eS5kEuwrnPwAAAD+lCAAAAAAAAAH4AAAAEAAAACCSLaI5a7A/vvO3OK3Z5j8AAAA/pQgAAAAAAAAB+QAAABAAAACAHZZwVH+vP77ztzit2eY/AAAAP7UIAAAAAAAAAfoAAAAQAAAAwBbRnDUorj++87c4rdnmPwAAAD/FCAAAAAAAAAH7AAAAEAAAAAAQDMkW0aw/vvO3OK3Z5j8AAAA/1AgAAAAAAAAB/AAAABAAAACACUf193mrP77ztzit2eY/AAAAP+QIAAAAAAAAAf0AAAAQAAAAgAlH9fd5qz8OSMdSJsHmPwAAAD/hCQAAAAAAAAH+AAAAEAAAAAAQDMkW0aw/DkjHUibB5j8AAAA/8QkAAAAAAAAB/wAAABAAAAAAedrjKiCIP4BG3vlbnLY/AAAAPwAAAAAAAAAAAQABAAAQAAAAAJTuMqZ8jT+AAelYyiS4PwAAAD+HAAAAAAAAAAEBAQAAEAAAAACU7jKmfI0/EBp5529xuj8AAAA/lgAAAAAAAAABAgEAABAAAAAAlO4ypnyNPxDVg0be+bs/AAAAP5YAAAAAAAAAAQMBAAAQAAAAAJTuMqZ8jT+Q7RPVg0a+PwAAAD+mAAAAAAAAAAEEAQAAEAAAAACU7jKmfI0/CAPSsZRJwD8AAAA/pgAAAAAAAAABBQEAABAAAAAAlO4ypnyNP1APGnnnb8E/AAAAP7UAAAAAAAAAAQYBAAAQAAAAAJTuMqZ8jT/QbJ+oHjTCPwAAAD+1AAAAAAAAAAEHAQAAEAAAAABXAcGQbJE/EHnnb3Fawz8AAAA/xQAAAAAAAAABCAEAABAAAAAAVwHBkGyRPxg08s7f4sQ/AAAAP8UAAAAAAAAAAQkBAAAQAAAAgGSLaM4alD9gQDqWMgnGPwAAAD/VAAAAAAAAAAEKAQAAEAAAAAByFRAMyZY/aPtE9aCRxz8AAAA/1QAAAAAAAAABCwEAABAAAAAAf5+3SXeZPyiqB42888c/AAAAP+QAAAAAAAAAAQwBAAAQAAAAgIwpX4clnD9otk9UDxrJPwAAAD/0AAAAAAAAAAENAQAAEAAAAACaswbF054/KGUS7Cp8yT8AAAA/9AAAAAAAAAABDgEAABAAAADA2uMqIBiiP6jClxtiQMo/AAAAPwQBAAAAAAAAAQ8BAAAQAAAAQOGo/j5voz9ocVqzfaLKPwAAAD8EAQAAAAAAAAEQAQAAEAAAAADobdJdxqQ/MCAdS5kEyz8AAAA/EwEAAAAAAAABEQEAABAAAABA9fd5m3SnPzAgHUuZBMs/AAAAPxMBAAAAAAAAARIBAAAQAAAAAPy8TbrLqD8wIB1LmQTLPwAAAD8jAQAAAAAAAAETAQAAEAAAAIAJR/X3eas/8M7f4rRmyz8AAAA/IwEAAAAAAAABFAEAABAAAADAFtGcNSiuP7B9onrQyMs/AAAAPzIBAAAAAAAAARUBAAAQAAAAgB2WcFR/rz9wLGUS7CrMPwAAAD8yAQAAAAAAAAEWAQAAEAAAAGAVEAzJFrE/cCxlEuwqzD8AAAA/QgEAAAAAAAABFwEAABAAAADAmPJ1WMKxP3AsZRLsKsw/AAAAP0IBAAAAAAAAARgBAAAQAAAAgJ+3SXcZsz9wLGUS7CrMPwAAAD9SAQAAAAAAAAEZAQAAEAAAAKApX4clHLU/cCxlEuwqzD8AAAA/UgEAAAAAAAABGgEAABAAAACgswbF0x63P3AsZRLsKsw/AAAAP2EBAAAAAAAAARsBAAAQAAAAoD2uAoIhuT9wLGUS7CrMPwAAAD9hAQAAAAAAAAEcAQAAEAAAAMDHVUAwJLs/sH2ietDIyz8AAAA/cQEAAAAAAAABHQEAABAAAADAx1VAMCS7P/DO3+K0Zss/AAAAP3EBAAAAAAAAAR4BAAAQAAAAwFH9fd4mvT/wzt/itGbLPwAAAD+BAQAAAAAAAAEfAQAAEAAAAFDxtMdVQMA/qMKXG2JAyj8AAAA/gQEAAAAAAAABIAEAABAAAACgdJcx5evAP+gT1YNG3sk/AAAAP5ABAAAAAAAAASEBAAAQAAAAUHtcBQRDwj8oZRLsKnzJPwAAAD+QAQAAAAAAAAEiAQAAEAAAAKD+Pm+T7sI/qAeNvPO3yD8AAAA/oAEAAAAAAAABIwEAABAAAACwwxKO6u/DPyiqB42888c/AAAAP6ABAAAAAAAAASQBAAAQAAAAwIjmrEHxxD+oTIJdhS/HPwAAAD+vAQAAAAAAAAElAQAAEAAAAMBNusuY8sU/IO/8LU5rxj8AAAA/rwEAAAAAAAABJgEAABAAAAAglnBUf5/HP6CRd/4Wp8U/AAAAP78BAAAAAAAAAScBAAAQAAAAcBlTvg5LyD/Y4rRm+0TFPwAAAD+/AQAAAAAAAAEoAQAAEAAAANCcNSie9sg/UIUvN8SAxD8AAAA/zwEAAAAAAAABKQEAABAAAADgYQlH9ffJP9AnqgeNvMM/AAAAP88BAAAAAAAAASoBAAAQAAAAkKP6+7xNyj8QeedvcVrDPwAAAD/eAQAAAAAAAAErAQAAEAAAAEDl67CEo8o/UMok2FX4wj8AAAA/7gEAAAAAAAABLAEAABAAAADgJt1lTPnKP5AbYkA6lsI/AAAAP+4BAAAAAAAAAS0BAAAQAAAAkGjOGhRPyz+QG2JAOpbCPwAAAD/uAQAAAAAAAAEuAQAAEAAAAEBvk+4ypsw/UA8aeedvwT8AAAA//gEAAAAAAAABLwEAABAAAABANGcNiqfNP5BgV+HLDcE/AAAAPw0CAAAAAAAAATABAAAQAAAAQPk6LOGozj8IA9KxlEnAPwAAAD8NAgAAAAAAAAExAQAAEAAAAKB8HZZwVM8/kKgeNPLOvz8AAAA/HQIAAAAAAAABMgEAABAAAAAAAAAAAADQPxBLmQS7Cr8/AAAAPywCAAAAAAAAATMBAAAQAAAAsEHxtMdV0D8QkI6lTIK9PwAAAD88AgAAAAAAAAE0AQAAEAAAAFiD4mmPq9A/kDIJdhW+vD8AAAA/PAIAAAAAAAABNQEAABAAAAAIxdMeVwHRPxDVg0be+bs/AAAAP0wCAAAAAAAAATYBAAAQAAAA4GVM+Tos0T+Qd/4WpzW7PwAAAD9bAgAAAAAAAAE3AQAAEAAAALAGxdMeV9E/EBp5529xuj8AAAA/WwIAAAAAAAABOAEAABAAAACIpz2uAoLRPxAaeedvcbo/AAAAP2sCAAAAAAAAATkBAAAQAAAAiKc9rgKC0T8AX26IAem4PwAAAD+EAgAAAAAAAAE6AQAAEAAAAIinPa4CgtE/gAHpWMokuD8AAAA/kwIAAAAAAAABOwEAABAAAACIpz2uAoLRPwCkYymTYLc/AAAAP6MCAAAAAAAAATwBAAAQAAAAYEi2iOas0T+ARt75W5y2PwAAAD+jAgAAAAAAAAE9AQAAEAAAAGBItojmrNE/AOlYyiTYtT8AAAA/sgIAAAAAAAABPgEAABAAAABgSLaI5qzRP4CL05rtE7U/AAAAP7ICAAAAAAAAAT8BAAAQAAAAYEi2iOas0T8ALk5rtk+0PwAAAD/CAgAAAAAAAAFAAQAAEAAAAGBItojmrNE/4HJDDEjHsj8AAAA/wgIAAAAAAAABQQEAABAAAABgSLaI5qzRP+C3OK3ZPrE/AAAAP9ICAAAAAAAAAUIBAAAQAAAAYEi2iOas0T/A+Vuc1myvPwAAAD/hAgAAAAAAAAFDAQAAEAAAAGBItojmrNE/wING3vlbrD8AAAA/4QIAAAAAAAABRAEAABAAAABgSLaI5qzRP6ANMSAdS6k/AAAAP/ECAAAAAAAAAUUBAAAQAAAAYEi2iOas0T+glxtiQDqmPwAAAD/xAgAAAAAAAAFGAQAAEAAAAGBItojmrNE/oGb7RPWgoT8AAAA/AQMAAAAAAAABRwEAABAAAACIpz2uAoLRP6Cr8OWGGKA/AAAAPwEDAAAAAAAAAUgBAAAQAAAA4GVM+Tos0T9A9aCRd/6WPwAAAD8QAwAAAAAAAAFJAQAAEAAAAAjF0x5XAdE/QH+L05rtkz8AAAA/EAMAAAAAAAABSgEAABAAAAAwJFtEc9bQPwAJdhW+3JA/AAAAPyADAAAAAAAAAUsBAAAQAAAAWIPiaY+r0D8AJsGuwpeLPwAAAD8gAwAAAAAAAAFMAQAAEAAAAIjiaY+rgNA/ACbBrsKXiz8AAAA/LwMAAAAAAAABTQEAABAAAADYoHja4yrQPwA6ljIJdoU/AAAAPy8DAAAAAAAAAU4BAAAQAAAAAAAAAAAA0D8AOpYyCXaFPwAAAD8/AwAAAAAAAAFPAQAAEAAAAKB8HZZwVM8/ADqWMgl2hT8AAAA/TwMAAAAAAAABUAEAABAAAADwOizhqP7OPwA6ljIJdoU/AAAAP14DAAAAAAAAAVEBAAAQAAAAoLdJdxlTzj8AxIB0LGVyPwAAAD9eAwAAAAAAAAFSAQAAEAAAAPB1WMJR/c0/AMSAdCxlcj8AAAA/XgMAAAAAAAABUwEAABAAAABANGcNiqfNPwDEgHQsZXI/AAAAP24DAAAAAAAAAVQBAAAQAAAAkPJ1WMJRzT8AxIB0LGVyPwAAAD9+AwAAAAAAAAFVAQAAEAAAAEBvk+4ypsw/AMSAdCxlcj8AAAA/fgMAAAAAAAABVgEAABAAAABAqr/P26TLPwDEgHQsZXI/AAAAP34DAAAAAAAAAVcBAAAQAAAAQOXrsISjyj8AxIB0LGVyPwAAAD+NAwAAAAAAAAFYAQAAEAAAAOBhCUf198k/AMSAdCxlcj8AAAA/nQMAAAAAAAABWQEAABAAAACA3ibdZUzJPwDEgHQsZXI/AAAAP50DAAAAAAAAAVoBAAAQAAAA0Jw1KJ72yD8AxIB0LGVyPwAAAD+sAwAAAAAAAAFbAQAAEAAAANDXYQlH9cc/AMSAdCxlcj8AAAA/rAMAAAAAAAABXAEAABAAAADAEo7q7/PGPwDEgHQsZXI/AAAAP7wDAAAAAAAAAV0BAAAQAAAAwE26y5jyxT8AxIB0LGVyPwAAAD+8AwAAAAAAAAFeAQAAEAAAAHDK12EJR8U/AMSAdCxlcj8AAAA/zAMAAAAAAAABXwEAABAAAACwwxKO6u/DPwCc1myfqH4/AAAAP8wDAAAAAAAAAWABAAAQAAAAoP4+b5Puwj8AnNZsn6h+PwAAAD/bAwAAAAAAAAFhAQAAEAAAAAC9TbrLmMI/AJzWbJ+ofj8AAAA/2wMAAAAAAAABYgEAABAAAADw93mbdJfBPwA6ljIJdoU/AAAAP+sDAAAAAAAAAWMBAAAQAAAAoHSXMeXrwD8AOpYyCXaFPwAAAD/7AwAAAAAAAAFkAQAAEAAAAEBfhyUc1b8/ADqWMgl2hT8AAAA/+wMAAAAAAAABZQEAABAAAAAA1d/nbdK9PwA6ljIJdoU/AAAAPwoEAAAAAAAAAWYBAAAQAAAAwFH9fd4mvT8AJsGuwpeLPwAAAD8KBAAAAAAAAAFnAQAAEAAAAGDOGhRPe7w/ACbBrsKXiz8AAAA/GgQAAAAAAAABaAEAABAAAADAx1VAMCS7PwAmwa7Cl4s/AAAAPxoEAAAAAAAAAWkBAAAQAAAAAMGQbBHNuT8AJsGuwpeLPwAAAD8pBAAAAAAAAAFqAQAAEAAAAAA36S5jyrc/ACbBrsKXiz8AAAA/KQQAAAAAAAABawEAABAAAAAArUHxtMe1PwAmwa7Cl4s/AAAAPzkEAAAAAAAAAWwBAAAQAAAAoClfhyUctT8AJsGuwpeLPwAAAD85BAAAAAAAAAFtAQAAEAAAAMAimrMGxbM/ACbBrsKXiz8AAAA/SQQAAAAAAAABbgEAABAAAACAn7dJdxmzPwAmwa7Cl4s/AAAAP0kEAAAAAAAAAW8BAAAQAAAAIBzV3+dtsj8AJsGuwpeLPwAAAD9YBAAAAAAAAAFwAQAAEAAAAMCY8nVYwrE/AAl2Fb7ckD8AAAA/WAQAAAAAAAABcQEAABAAAABgFRAMyRaxPwAJdhW+3JA/AAAAP2gEAAAAAAAAAXIBAAAQAAAAIJItojlrsD8ACXYVvtyQPwAAAD94BAAAAAAAAAFzAQAAEAAAAMAW0Zw1KK4/AAl2Fb7ckD8AAAA/eAQAAAAAAAABdAEAABAAAACACUf193mrP0B/i9Oa7ZM/AAAAP3wEAAAAAAAAAXUBAAAQAAAAwAKCIdkiqj9Af4vTmu2TPwAAAD+MBAAAAAAAAAF2AQAAEAAAAAD8vE26y6g/QPWgkXf+lj8AAAA/jAQAAAAAAAABdwEAABAAAADA7jKmfB2mP0D1oJF3/pY/AAAAP5sEAAAAAAAAAXgBAAAQAAAAAOht0l3GpD9Aa7ZPVA+aPwAAAD+bBAAAAAAAAAF5AQAAEAAAAEDhqP4+b6M/QOHLDTEgnT8AAAA/qwQAAAAAAAABegEAABAAAAAAmrMGxdOeP0Dhyw0xIJ0/AAAAP6sEAAAAAAAAAXsBAAAQAAAAAH+ft0l3mT+gZvtE9aChPwAAAD+7BAAAAAAAAAF8AQAAEAAAAAByFRAMyZY/oCEGpGMpoz8AAAA/uwQAAAAAAAABfQEAABAAAAAAVwHBkGyRP6AhBqRjKaM/AAAAP8oEAAAAAAAAAX4BAAAQAAAAAJTuMqZ8jT+gIQakYymjPwAAAD/KBAAAAAAAAAF/AQAAEAAAAACU7jKmfI0/oNwQA9KxpD8AAAA/2gQAAAAAAAABgAEAABAAAAAAedrjKiCIP6DcEAPSsaQ/AAAAP+oEAAAAAAAAAYEBAAAQAAAAAF7GlK/Dgj+glxtiQDqmPwAAAD/5BAAAAAAAAAGCAQAAEAAAAABexpSvw4I/oFImwa7Cpz8AAAA/CQUAAAAAAAABgwEAABAAAAAAhmSLaM56P6BSJsGuwqc/AAAAPxgFAAAAAAAAAYQBAAAQAAAAAIZki2jOej+gDTEgHUupPwAAAD8YBQAAAAAAAAGFAQAAEAAAAABSPO1xFXA/oA0xIB1LqT8AAAA/KAUAAAAAAAABhgEAABAAAAAAUjztcRVwP8DIO3+L06o/AAAAPzgFAAAAAAAAAYcBAAAQAAAAAFI87XEVcD/Ag0be+VusPwAAAD92BQAAAAAAAAGIAQAAEAAAAABSPO1xFXA/wD5RPWjkrT8AAAA/hgUAAAAAAAABiQEAABAAAAAAUjztcRVwP8D5W5zWbK8/AAAAP4YFAAAAAAAAAYoBAAAQAAAAAFI87XEVcD9gWrN9onqwPwAAAD+lBQAAAAAAAAGLAQAAEAAAAABSPO1xFXA/4Lc4rdk+sT8AAAA/xAUAAAAAAAABjAEAABAAAAAAhmSLaM56P2AVvtwQA7I/AAAAP9QFAAAAAAAAAY0BAAAQAAAAAF7GlK/Dgj9gFb7cEAOyPwAAAD/UBQAAAAAAAAGOAQAAEAAAAABexpSvw4I/4HJDDEjHsj8AAAA/5AUAAAAAAAABjwEAABAAAAAAedrjKiCIP+ByQwxIx7I/AAAAP/MFAAAAAAAAAZABAAAQAAAAAJTuMqZ8jT/gckMMSMeyPwAAAD/zBQAAAAAAAAGRAQAAEAAAAIBki2jOGpQ/4HJDDEjHsj8AAAA/EgYAAAAAAAABkgEAABAAAACAZItozhqUP2DQyDt/i7M/AAAAPyIGAAAAAAAAAZMBAAAQAAAAAHIVEAzJlj8ALk5rtk+0PwAAAD8yBgAAAAAAAAs=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UAAAAGAAAABwMAAAAAAQAAAAgAAAAECUlua0F0b21WMQIAAAAJBAAAAAkFAAAACQYAAAAJBwAAAAkIAAAADQMFBAAAAAtQZW5TdHJva2VWMQQAAAAKQXR0cmlidXRlcwVUcmFjZQlTdGFydFRpbWUEVHlwZQQEAAQPUGVuQXR0cmlidXRlc1YxAgAAAApJbmtUcmFjZVYxAgAAABAMQWN0aW9uVHlwZVYxAgAAAAIAAAAJCQAAAAkKAAAAp3AAAAAAAAAF9f///wxBY3Rpb25UeXBlVjEBAAAAB3ZhbHVlX18ACAIAAAAAAAAAAQUAAAAEAAAACQwAAAAJDQAAAA17AAAAAAAAAfL////1////AAAAAAEGAAAABAAAAAkPAAAACRAAAAC1mQAAAAAAAAHv////9f///wAAAAABBwAAAAQAAAAJEgAAAAkTAAAAkqoAAAAAAAAB7P////X///8AAAAAAQgAAAAEAAAACRUAAAAJFgAAAN+vAAAAAAAAAen////1////AAAAAAUJAAAAD1BlbkF0dHJpYnV0ZXNWMQoAAAAHX2NvbG9yQQdfY29sb3JSB19jb2xvckcHX2NvbG9yQgpGaXRUb0N1cnZlBkhlaWdodA5JZ25vcmVQcmVzc3VyZQ1Jc0hpZ2hsaWdodGVyBVNoYXBlBVdpZHRoAAAAAAAAAAAEAAICAgIBBgEBDEJydXNoU2hhcGVWMQIAAAAGAgAAAP//AAAAAAAAAAAACEAAAAXo////DEJydXNoU2hhcGVWMQEAAAAHdmFsdWVfXwAIAgAAAAEAAAAAAAAAAAAIQAUKAAAACklua1RyYWNlVjEDAAAADUxpc3RgMStfaXRlbXMMTGlzdGAxK19zaXplD0xpc3RgMStfdmVyc2lvbgQAABhTaGFyZWQuSW5raW5nLklua1BvaW50W10CAAAACAgCAAAACRkAAACLAAAAiwAAAAEMAAAACQAAAP//AAAAAAAAAAAACEAAAAHm////6P///wEAAAAAAAAAAAAIQAENAAAACgAAAAkbAAAAcAAAAHAAAAABDwAAAAkAAAD//wAAAAAAAAAAAAhAAAAB5P///+j///8BAAAAAAAAAAAACEABEAAAAAoAAAAJHQAAAGQAAABkAAAAARIAAAAJAAAA//8AAAAAAAAAAAAIQAAAAeL////o////AQAAAAAAAAAAAAhAARMAAAAKAAAACR8AAAAmAAAAJgAAAAEVAAAACQAAAP//AAAAAAAAAAAACEAAAAHg////6P///wEAAAAAAAAAAAAIQAEWAAAACgAAAAkhAAAAMgAAADIAAAAHGQAAAAABAAAAAAEAAAQKSW5rUG9pbnRWMQIAAAAJIgAAAAkjAAAACSQAAAAJJQAAAAkmAAAACScAAAAJKAAAAAkpAAAACSoAAAAJKwAAAAksAAAACS0AAAAJLgAAAAkvAAAACTAAAAAJMQAAAAkyAAAACTMAAAAJNAAAAAk1AAAACTYAAAAJNwAAAAk4AAAACTkAAAAJOgAAAAk7AAAACTwAAAAJPQAAAAk+AAAACT8AAAAJQAAAAAlBAAAACUIAAAAJQwAAAAlEAAAACUUAAAAJRgAAAAlHAAAACUgAAAAJSQAAAAlKAAAACUsAAAAJTAAAAAlNAAAACU4AAAAJTwAAAAlQAAAACVEAAAAJUgAAAAlTAAAACVQAAAAJVQAAAAlWAAAACVcAAAAJWAAAAAlZAAAACVoAAAAJWwAAAAlcAAAACV0AAAAJXgAAAAlfAAAACWAAAAAJYQAAAAliAAAACWMAAAAJZAAAAAllAAAACWYAAAAJZwAAAAloAAAACWkAAAAJagAAAAlrAAAACWwAAAAJbQAAAAluAAAACW8AAAAJcAAAAAlxAAAACXIAAAAJcwAAAAl0AAAACXUAAAAJdgAAAAl3AAAACXgAAAAJeQAAAAl6AAAACXsAAAAJfAAAAAl9AAAACX4AAAAJfwAAAAmAAAAACYEAAAAJggAAAAmDAAAACYQAAAAJhQAAAAmGAAAACYcAAAAJiAAAAAmJAAAACYoAAAAJiwAAAAmMAAAACY0AAAAJjgAAAAmPAAAACZAAAAAJkQAAAAmSAAAACZMAAAAJlAAAAAmVAAAACZYAAAAJlwAAAAmYAAAACZkAAAAJmgAAAAmbAAAACZwAAAAJnQAAAAmeAAAACZ8AAAAJoAAAAAmhAAAACaIAAAAJowAAAAmkAAAACaUAAAAJpgAAAAmnAAAACagAAAAJqQAAAAmqAAAACasAAAAJrAAAAA11BxsAAAAAAQAAAIAAAAAECklua1BvaW50VjECAAAACa0AAAAJrgAAAAmvAAAACbAAAAAJsQAAAAmyAAAACbMAAAAJtAAAAAm1AAAACbYAAAAJtwAAAAm4AAAACbkAAAAJugAAAAm7AAAACbwAAAAJvQAAAAm+AAAACb8AAAAJwAAAAAnBAAAACcIAAAAJwwAAAAnEAAAACcUAAAAJxgAAAAnHAAAACcgAAAAJyQAAAAnKAAAACcsAAAAJzAAAAAnNAAAACc4AAAAJzwAAAAnQAAAACdEAAAAJ0gAAAAnTAAAACdQAAAAJ1QAAAAnWAAAACdcAAAAJ2AAAAAnZAAAACdoAAAAJ2wAAAAncAAAACd0AAAAJ3gAAAAnfAAAACeAAAAAJ4QAAAAniAAAACeMAAAAJ5AAAAAnlAAAACeYAAAAJ5wAAAAnoAAAACekAAAAJ6gAAAAnrAAAACewAAAAJ7QAAAAnuAAAACe8AAAAJ8AAAAAnxAAAACfIAAAAJ8wAAAAn0AAAACfUAAAAJ9gAAAAn3AAAACfgAAAAJ+QAAAAn6AAAACfsAAAAJ/AAAAAn9AAAACf4AAAAJ/wAAAAkAAQAACQEBAAAJAgEAAAkDAQAACQQBAAAJBQEAAAkGAQAACQcBAAAJCAEAAAkJAQAACQoBAAAJCwEAAAkMAQAACQ0BAAAJDgEAAAkPAQAACRABAAAJEQEAAAkSAQAACRMBAAAJFAEAAAkVAQAACRYBAAAJFwEAAAkYAQAACRkBAAAJGgEAAAkbAQAACRwBAAANEAcdAAAAAAEAAACAAAAABApJbmtQb2ludFYxAgAAAAkdAQAACR4BAAAJHwEAAAkgAQAACSEBAAAJIgEAAAkjAQAACSQBAAAJJQEAAAkmAQAACScBAAAJKAEAAAkpAQAACSoBAAAJKwEAAAksAQAACS0BAAAJLgEAAAkvAQAACTABAAAJMQEAAAkyAQAACTMBAAAJNAEAAAk1AQAACTYBAAAJNwEAAAk4AQAACTkBAAAJOgEAAAk7AQAACTwBAAAJPQEAAAk+AQAACT8BAAAJQAEAAAlBAQAACUIBAAAJQwEAAAlEAQAACUUBAAAJRgEAAAlHAQAACUgBAAAJSQEAAAlKAQAACUsBAAAJTAEAAAlNAQAACU4BAAAJTwEAAAlQAQAACVEBAAAJUgEAAAlTAQAACVQBAAAJVQEAAAlWAQAACVcBAAAJWAEAAAlZAQAACVoBAAAJWwEAAAlcAQAACV0BAAAJXgEAAAlfAQAACWABAAAJYQEAAAliAQAACWMBAAAJZAEAAAllAQAACWYBAAAJZwEAAAloAQAACWkBAAAJagEAAAlrAQAACWwBAAAJbQEAAAluAQAACW8BAAAJcAEAAAlxAQAACXIBAAAJcwEAAAl0AQAACXUBAAAJdgEAAAl3AQAACXgBAAAJeQEAAAl6AQAACXsBAAAJfAEAAAl9AQAACX4BAAAJfwEAAAmAAQAADRwHHwAAAAABAAAAQAAAAAQKSW5rUG9pbnRWMQIAAAAJgQEAAAmCAQAACYMBAAAJhAEAAAmFAQAACYYBAAAJhwEAAAmIAQAACYkBAAAJigEAAAmLAQAACYwBAAAJjQEAAAmOAQAACY8BAAAJkAEAAAmRAQAACZIBAAAJkwEAAAmUAQAACZUBAAAJlgEAAAmXAQAACZgBAAAJmQEAAAmaAQAACZsBAAAJnAEAAAmdAQAACZ4BAAAJnwEAAAmgAQAACaEBAAAJogEAAAmjAQAACaQBAAAJpQEAAAmmAQAADRoHIQAAAAABAAAAQAAAAAQKSW5rUG9pbnRWMQIAAAAJpwEAAAmoAQAACakBAAAJqgEAAAmrAQAACawBAAAJrQEAAAmuAQAACa8BAAAJsAEAAAmxAQAACbIBAAAJswEAAAm0AQAACbUBAAAJtgEAAAm3AQAACbgBAAAJuQEAAAm6AQAACbsBAAAJvAEAAAm9AQAACb4BAAAJvwEAAAnAAQAACcEBAAAJwgEAAAnDAQAACcQBAAAJxQEAAAnGAQAACccBAAAJyAEAAAnJAQAACcoBAAAJywEAAAnMAQAACc0BAAAJzgEAAAnPAQAACdABAAAJ0QEAAAnSAQAACdMBAAAJ1AEAAAnVAQAACdYBAAAJ1wEAAAnYAQAADQ4FIgAAAApJbmtQb2ludFYxBAAAAAFYAVkOUHJlc3N1cmVGYWN0b3IJVGltZVN0YW1wAAAAAAYGCxACAAAA4PAOxpUS4j+Q0nSKwMfJPwAAAD8AAAAAAAAAAAEjAAAAIgAAAFojlmhqGOI/kNJ0isDHyT8AAAA/rAAAAAAAAAABJAAAACIAAABLiKStEyTiP5DSdIrAx8k/AAAAP7sAAAAAAAAAASUAAAAiAAAAPO2y8rwv4j+Q0nSKwMfJPwAAAD/LAAAAAAAAAAEmAAAAIgAAAC1SwTdmO+I/kNJ0isDHyT8AAAA/ywAAAAAAAAABJwAAACIAAACX6VYf5EziP5DSdIrAx8k/AAAAP9sAAAAAAAAAASgAAAAiAAAAiE5lZI1Y4j+Q0nSKwMfJPwAAAD/bAAAAAAAAAAEpAAAAIgAAAPLl+ksLauI/kNJ0isDHyT8AAAA/6gAAAAAAAAABKgAAACIAAABcfZAziXviP5DSdIrAx8k/AAAAP+oAAAAAAAAAASsAAAAiAAAAPketvduS4j+Q0nSKwMfJPwAAAD/6AAAAAAAAAAEsAAAAIgAAAJpDUeoCsOI/kNJ0isDHyT8AAAA/+gAAAAAAAAABLQAAACIAAABucny5/tLiP5DSdIrAx8k/AAAAPwkBAAAAAAAAAS4AAAAiAAAAQaGniPr14j+Q0nSKwMfJPwAAAD8ZAQAAAAAAAAEvAAAAIgAAAI4CWvrKHuM/kNJ0isDHyT8AAAA/GQEAAAAAAAABMAAAACIAAABhMYXJxkHjP5DSdIrAx8k/AAAAPykBAAAAAAAAATEAAAAiAAAAvC0p9u1e4z+Q0nSKwMfJPwAAAD8pAQAAAAAAAAEyAAAAIgAAACXFvt1rcOM/kNJ0isDHyT8AAAA/OAEAAAAAAAABMwAAACIAAACQXFTF6YHjP5DSdIrAx8k/AAAAPzgBAAAAAAAAATQAAAAiAAAAgcFiCpON4z9wtuFNXIDKPwAAAD9IAQAAAAAAAAE1AAAAIgAAAPrz6axnk+M/cLbhTVyAyj8AAAA/SAEAAAAAAAABNgAAACIAAAByJnFPPJnjP3C24U1cgMo/AAAAP1gBAAAAAAAAATcAAAAiAAAA61j48RCf4z9wtuFNXIDKPwAAAD93AQAAAAAAAAE4AAAAIgAAAGSLf5TlpOM/cLbhTVyAyj8AAAA/hgEAAAAAAAABOQAAACIAAADcvQY3uqrjP3C24U1cgMo/AAAAP5YBAAAAAAAAAToAAAAiAAAAzSIVfGO24z9wtuFNXIDKPwAAAD+mAQAAAAAAAAE7AAAAIgAAAEZVnB44vOM/cLbhTVyAyj8AAAA/tQEAAAAAAAABPAAAACIAAAC+hyPBDMLjP3C24U1cgMo/AAAAP7UBAAAAAAAAAT0AAAAiAAAAN7qqY+HH4z9wtuFNXIDKPwAAAD/FAQAAAAAAAAE+AAAAIgAAAKJRQEtf2eM/cLbhTVyAyj8AAAA/xQEAAAAAAAABPwAAACIAAAAahMftM9/jP3C24U1cgMo/AAAAP9UBAAAAAAAAAUAAAAAiAAAAC+nVMt3q4z9wtuFNXIDKPwAAAD/VAQAAAAAAAAFBAAAAIgAAAIQbXdWx8OM/cLbhTVyAyj8AAAA/5AEAAAAAAAABQgAAACIAAAB1gGsaW/zjP3C24U1cgMo/AAAAP+QBAAAAAAAAAUMAAAAiAAAAZuV5XwQI5D9wtuFNXIDKPwAAAD/0AQAAAAAAAAFEAAAAIgAAAFdKiKStE+Q/cLbhTVyAyj8AAAA/9AEAAAAAAAABRQAAACIAAADQfA9HghnkP3C24U1cgMo/AAAAPwMCAAAAAAAAAUYAAAAiAAAAORSlLgAr5D+ARCtsDiTKPwAAAD8DAgAAAAAAAAFHAAAAIgAAALNGLNHUMOQ/gEQrbA4kyj8AAAA/EwIAAAAAAAABSAAAACIAAAAd3sG4UkLkP5DSdIrAx8k/AAAAPyMCAAAAAAAAAUkAAAAiAAAAlRBJWydI5D+Q0nSKwMfJPwAAAD8jAgAAAAAAAAFKAAAAIgAAAP+n3kKlWeQ/oGC+qHJryT8AAAA/MgIAAAAAAAABSwAAACIAAABpP3QqI2vkP7DuB8ckD8k/AAAAPzICAAAAAAAAAUwAAAAiAAAAWqSCb8x25D/AfFHl1rLIPwAAAD9CAgAAAAAAAAFNAAAAIgAAAMM7GFdKiOQ/wHxR5dayyD8AAAA/UgIAAAAAAAABTgAAACIAAAAu060+yJnkP9AKmwOJVsg/AAAAP1ICAAAAAAAAAU8AAAAiAAAAHzi8g3Gl5D/gmOQhO/rHPwAAAD9SAgAAAAAAAAFQAAAAIgAAAInPUWvvtuQ/8CYuQO2dxz8AAAA/YQIAAAAAAAABUQAAACIAAAB6NGCwmMLkP/AmLkDtncc/AAAAP2ECAAAAAAAAAVIAAAAiAAAA5Mv1lxbU5D/wJi5A7Z3HPwAAAD9xAgAAAAAAAAFTAAAAIgAAAFz+fDrr2eQ/ALV3Xp9Bxz8AAAA/cQIAAAAAAAABVAAAACIAAADHlRIiaevkPxBDwXxR5cY/AAAAP4ACAAAAAAAAAVUAAAAiAAAAuPogZxL35D8g0QqbA4nGPwAAAD+QAgAAAAAAAAFWAAAAIgAAACKStk6QCOU/INEKmwOJxj8AAAA/kAIAAAAAAAABVwAAACIAAAAT98STORTlPyDRCpsDicY/AAAAP6ACAAAAAAAAAVgAAAAiAAAAiylMNg4a5T8g0QqbA4nGPwAAAD+vAgAAAAAAAAFZAAAAIgAAAPXA4R2MK+U/MF9UubUsxj8AAAA/rwIAAAAAAAABWgAAACIAAABu82jAYDHlPzBfVLm1LMY/AAAAP78CAAAAAAAAAVsAAAAiAAAAX1h3BQo95T8wX1S5tSzGPwAAAD+/AgAAAAAAAAFcAAAAIgAAAMnvDO2HTuU/MF9UubUsxj8AAAA/zwIAAAAAAAABXQAAACIAAABCIpSPXFTlP0Dtnddn0MU/AAAAP88CAAAAAAAAAV4AAAAiAAAArLkpd9pl5T9A7Z3XZ9DFPwAAAD/eAgAAAAAAAAFfAAAAIgAAAI6DRgEtfeU/UHvn9Rl0xT8AAAA/3gIAAAAAAAABYAAAACIAAABwTWOLf5TlP2AJMRTMF8U/AAAAP+4CAAAAAAAAAWEAAAAiAAAAva4V/U+95T9gCTEUzBfFPwAAAD/uAgAAAAAAAAFiAAAAIgAAABiruSl32uU/cJd6Mn67xD8AAAA//QIAAAAAAAABYwAAACIAAADr2eT4cv3lP4AlxFAwX8Q/AAAAP/0CAAAAAAAAAWQAAAAiAAAAVnF64PAO5j+AJcRQMF/EPwAAAD8NAwAAAAAAAAFlAAAAIgAAADg7l2pDJuY/oEFXjZSmwz8AAAA/DQMAAAAAAAABZgAAACIAAACi0ixSwTfmP6BBV42UpsM/AAAAPx0DAAAAAAAAAWcAAAAiAAAAkzc7l2pD5j+gQVeNlKbDPwAAAD8dAwAAAAAAAAFoAAAAIgAAAAtqwjk/SeY/oEFXjZSmwz8AAAA/LAMAAAAAAAABaQAAACIAAAB1AVghvVrmP6BBV42UpsM/AAAAPywDAAAAAAAAAWoAAAAiAAAA7zPfw5Fg5j+gQVeNlKbDPwAAAD88AwAAAAAAAAFrAAAAIgAAAOCY7Qg7bOY/oEFXjZSmwz8AAAA/PAMAAAAAAAABbAAAACIAAADR/ftN5HfmP6BBV42UpsM/AAAAP0wDAAAAAAAAAW0AAAAiAAAAO5WRNWKJ5j+gQVeNlKbDPwAAAD9MAwAAAAAAAAFuAAAAIgAAAKQsJx3gmuY/oEFXjZSmwz8AAAA/WwMAAAAAAAABbwAAACIAAAAOxLwEXqzmP6BBV42UpsM/AAAAP1sDAAAAAAAAAXAAAAAiAAAAhvZDpzKy5j+gQVeNlKbDPwAAAD9rAwAAAAAAAAFxAAAAIgAAAPGN2Y6ww+Y/oEFXjZSmwz8AAAA/awMAAAAAAAABcgAAACIAAADi8ufTWc/mP6BBV42UpsM/AAAAP3oDAAAAAAAAAXMAAAAiAAAA01f2GAPb5j+gQVeNlKbDPwAAAD96AwAAAAAAAAF0AAAAIgAAAMS8BF6s5uY/oEFXjZSmwz8AAAA/igMAAAAAAAABdQAAACIAAAA974sAgezmP6BBV42UpsM/AAAAP5oDAAAAAAAAAXYAAAAiAAAAtiETo1Xy5j+gQVeNlKbDPwAAAD+pAwAAAAAAAAF3AAAAIgAAAC5UmkUq+OY/oEFXjZSmwz8AAAA/uQMAAAAAAAABeAAAACIAAACnhiHo/v3mP6BBV42UpsM/AAAAP7kDAAAAAAAAAXkAAAAiAAAAEB63z3wP5z+gQVeNlKbDPwAAAD/JAwAAAAAAAAF6AAAAIgAAAAODxRQmG+c/oEFXjZSmwz8AAAA/2AMAAAAAAAABewAAACIAAABsGlv8oyznP6BBV42UpsM/AAAAP9gDAAAAAAAAAXwAAAAiAAAA1rHw4yE+5z+gQVeNlKbDPwAAAD/2AwAAAAAAAAF9AAAAIgAAADGulBBJW+c/sM+gq0ZKwz8AAAA/9gMAAAAAAAABfgAAACIAAAAiE6NV8mbnP7DPoKtGSsM/AAAAPwUEAAAAAAAAAX8AAAAiAAAAE3ixmpty5z+wz6CrRkrDPwAAAD8FBAAAAAAAAAGAAAAAIgAAAH4PR4IZhOc/sM+gq0ZKwz8AAAA/FQQAAAAAAAABgQAAACIAAABvdFXHwo/nP7DPoKtGSsM/AAAAPxUEAAAAAAAAAYIAAAAiAAAA56bcaZeV5z+wz6CrRkrDPwAAAD8lBAAAAAAAAAGDAAAAIgAAAFE+clEVp+c/sM+gq0ZKwz8AAAA/JQQAAAAAAAABhAAAACIAAAAzCI/bZ77nP7DPoKtGSsM/AAAAPzQEAAAAAAAAAYUAAAAiAAAAFtKrZbrV5z+wz6CrRkrDPwAAAD80BAAAAAAAAAGGAAAAIgAAAHHOT5Lh8uc/wF3qyfjtwj8AAAA/RAQAAAAAAAABhwAAACIAAABTmGwcNAroP8Bd6sn47cI/AAAAP0QEAAAAAAAAAYgAAAAiAAAANmKJpoYh6D/AXerJ+O3CPwAAAD9UBAAAAAAAAAGJAAAAIgAAAJ/5Ho4EM+g/wF3qyfjtwj8AAAA/VAQAAAAAAAABigAAACIAAACSXi3TrT7oP8Bd6sn47cI/AAAAP2MEAAAAAAAAAYsAAAAiAAAA+/XCuitQ6D/AXerJ+O3CPwAAAD9jBAAAAAAAAAGMAAAAIgAAAN2/30R+Z+g/4Hl9Bl01wj8AAAA/cwQAAAAAAAABjQAAACIAAADAifzO0H7oP+B5fQZdNcI/AAAAP3MEAAAAAAAAAY4AAAAiAAAAG4ag+/eb6D/geX0GXTXCPwAAAD+CBAAAAAAAAAGPAAAAIgAAAIUdNuN1reg/4Hl9Bl01wj8AAAA/ggQAAAAAAAABkAAAACIAAADvtMvK877oP+B5fQZdNcI/AAAAP5IEAAAAAAAAAZEAAAAiAAAAZ+dSbcjE6D/geX0GXTXCPwAAAD+SBAAAAAAAAAGSAAAAIgAAAFhMYbJx0Og/4Hl9Bl01wj8AAAA/ogQAAAAAAAABkwAAACIAAABJsW/3GtzoP+B5fQZdNcI/AAAAP6IEAAAAAAAAAZQAAAAiAAAAOxZ+PMTn6D/geX0GXTXCPwAAAD+xBAAAAAAAAAGVAAAAIgAAAC17jIFt8+g/4Hl9Bl01wj8AAAA/sQQAAAAAAAABlgAAACIAAACWEiJp6wTpP+B5fQZdNcI/AAAAP8EEAAAAAAAAAZcAAAAiAAAAAKq3UGkW6T/geX0GXTXCPwAAAD/BBAAAAAAAAAGYAAAAIgAAAFumW32QM+k/4Hl9Bl01wj8AAAA/0QQAAAAAAAABmQAAACIAAAA+cHgH40rpP+B5fQZdNcI/AAAAP9EEAAAAAAAAAZoAAAAiAAAAIDqVkTVi6T/geX0GXTXCPwAAAD/gBAAAAAAAAAGbAAAAIgAAAIrRKnmzc+k/4Hl9Bl01wj8AAAA/4AQAAAAAAAABnAAAACIAAAADBLIbiHnpP+B5fQZdNcI/AAAAP/AEAAAAAAAAAZ0AAAAiAAAA9GjAYDGF6T/geX0GXTXCPwAAAD/wBAAAAAAAAAGeAAAAIgAAAOXNzqXakOk/4Hl9Bl01wj8AAAA//wQAAAAAAAABnwAAACIAAABdAFZIr5bpP+B5fQZdNcI/AAAAPw8FAAAAAAAAAaAAAAAiAAAATmVkjVii6T/geX0GXTXCPwAAAD8fBQAAAAAAAAGhAAAAIgAAAMeX6y8tqOk/4Hl9Bl01wj8AAAA/HwUAAAAAAAABogAAACIAAAC5/Pl01rPpP+B5fQZdNcI/AAAAPy4FAAAAAAAAAaMAAAAiAAAAqmEIun+/6T/geX0GXTXCPwAAAD8+BQAAAAAAAAGkAAAAIgAAACOUj1xUxek/4Hl9Bl01wj8AAAA/PgUAAAAAAAABpQAAACIAAAAU+Z2h/dDpP+B5fQZdNcI/AAAAP04FAAAAAAAAAaYAAAAiAAAAfpAziXvi6T/geX0GXTXCPwAAAD9OBQAAAAAAAAGnAAAAIgAAAPbCuitQ6Ok/4Hl9Bl01wj8AAAA/XQUAAAAAAAABqAAAACIAAABgWlATzvnpP+B5fQZdNcI/AAAAP10FAAAAAAAAAakAAAAiAAAAy/Hl+ksL6j/geX0GXTXCPwAAAD9tBQAAAAAAAAGqAAAAIgAAALxW9D/1Fuo/4Hl9Bl01wj8AAAA/bQUAAAAAAAABqwAAACIAAACtuwKFniLqP+B5fQZdNcI/AAAAP3wFAAAAAAAAAawAAAAiAAAAJe6JJ3Mo6j/geX0GXTXCPwAAAD+MBQAAAAAAAAGtAAAAIgAAAOBpl5XnfVE/1N55fQZd1T8AAAA/AAAAAAAAAAABrgAAACIAAADIHmNg2zxqP9TeeX0GXdU/AAAAPwAAAAAAAAAAAa8AAAAiAAAAVET9emHddT/U3nl9Bl3VPwAAAD8QAAAAAAAAAAGwAAAAIgAAAED5yEVVnH4/1N55fQZd1T8AAAA/EAAAAAAAAAABsQAAACIAAADwuH3meziCP9TeeX0GXdU/AAAAPx8AAAAAAAAAAbIAAAAiAAAAaJPjy/WXhj/U3nl9Bl3VPwAAAD8fAAAAAAAAAAGzAAAAIgAAAAgMFlOYbIw/1N55fQZd1T8AAAA/LwAAAAAAAAABtAAAACIAAABUQiRtnSCRP9TeeX0GXdU/AAAAPy8AAAAAAAAAAbUAAAAiAAAAji/XX1pQkz/U3nl9Bl3VPwAAAD8/AAAAAAAAAAG2AAAAIgAAAN5rcKOrOpY/1N55fQZd1T8AAAA/PwAAAAAAAAABtwAAACIAAAAaWSOWaGqYP9TeeX0GXdU/AAAAP04AAAAAAAAAAbgAAAAiAAAAQvfvN5HfmT/U3nl9Bl3VPwAAAD9OAAAAAAAAAAG5AAAAIgAAAH7koipOD5w/1N55fQZd1T8AAAA/XgAAAAAAAAABugAAACIAAAC40VUdCz+eP9TeeX0GXdU/AAAAP14AAAAAAAAAAbsAAAAiAAAAel8ECGQ3oD/U3nl9Bl3VPwAAAD9tAAAAAAAAAAG8AAAAIgAAAKL90KmMrKE/1N55fQZd1T8AAAA/bQAAAAAAAAABvQAAACIAAABUwxB0/36jP9TeeX0GXdU/AAAAP30AAAAAAAAAAb4AAAAiAAAABYlQPnJRpT/U3nl9Bl3VPwAAAD99AAAAAAAAAAG/AAAAIgAAAC0nHeCaxqY/1N55fQZd1T8AAAA/jQAAAAAAAAABwAAAACIAAABVxemBwzuoP9TeeX0GXdU/AAAAP40AAAAAAAAAAcEAAAAiAAAAkbKcdIBrqj/U3nl9Bl3VPwAAAD+cAAAAAAAAAAHCAAAAIgAAAOHuNbjRVa0/1N55fQZd1T8AAAA/nAAAAAAAAAABwwAAACIAAACYled9ESCwP9TeeX0GXdU/AAAAP6wAAAAAAAAAAcQAAAAiAAAAhsftM9/DsT/U3nl9Bl3VPwAAAD+sAAAAAAAAAAHFAAAAIgAAAHL58+msZ7M/1N55fQZd1T8AAAA/vAAAAAAAAAABxgAAACIAAADoUm3IxGi1P9TeeX0GXdU/AAAAP7wAAAAAAAAAAccAAAAiAAAA1IRzfpIMtz/U3nl9Bl3VPwAAAD/LAAAAAAAAAAHIAAAAIgAAAIZKs0gF37g/1N55fQZd1T8AAAA/ywAAAAAAAAAByQAAACIAAAB0fLn+0oK6P9TeeX0GXdU/AAAAP9sAAAAAAAAAAcoAAAAiAAAAnBqGoPv3uz/U3nl9Bl3VPwAAAD/bAAAAAAAAAAHLAAAAIgAAABJ0/34T+b0/1N55fQZd1T8AAAA/6gAAAAAAAAABzAAAACIAAACw6lj48RC/P9TeeX0GXdU/AAAAP+oAAAAAAAAAAc0AAAAiAAAAMVhMYbJxwD/U3nl9Bl3VPwAAAD/6AAAAAAAAAAHOAAAAIgAAAJ1J3BNP5sA/1N55fQZd1T8AAAA/+gAAAAAAAAABzwAAACIAAACxmMJk46DBP9TeeX0GXdU/AAAAPwoBAAAAAAAAAdAAAAAiAAAA4h2MKyVEwj/U3nl9Bl3VPwAAAD8KAQAAAAAAAAHRAAAAIgAAABSjVfJm58I/1N55fQZd1T8AAAA/GQEAAAAAAAAB0gAAACIAAACBlOWkA1zDP9TeeX0GXdU/AAAAPykBAAAAAAAAAdMAAAAiAAAA7YV1V6DQwz/U3nl9Bl3VPwAAAD8pAQAAAAAAAAHUAAAAIgAAADtBIpSPXMQ/1N55fQZd1T8AAAA/OQEAAAAAAAAB1QAAACIAAABtxuta0f/EP9TeeX0GXdU/AAAAPzkBAAAAAAAAAdYAAAAiAAAA9+1egxtdxT/U3nl9Bl3VPwAAAD9IAQAAAAAAAAHXAAAAIgAAAEWpC8AK6cU/1N55fQZd1T8AAAA/SAEAAAAAAAAB2AAAACIAAABZ+PEQn6PGP9TeeX0GXdU/AAAAP1gBAAAAAAAAAdkAAAAiAAAAi3271+BGxz/U3nl9Bl3VPwAAAD9YAQAAAAAAAAHaAAAAIgAAAJ/MoSh1Acg/1N55fQZd1T8AAAA/ZwEAAAAAAAAB2wAAACIAAADQUWvvtqTIP9TeeX0GXdU/AAAAP2cBAAAAAAAAAdwAAAAiAAAA5KBRQEtfyT/U3nl9Bl3VPwAAAD93AQAAAAAAAAHdAAAAIgAAAPjvN5HfGco/1N55fQZd1T8AAAA/dwEAAAAAAAAB3gAAACIAAAAMPx7ic9TKP9TeeX0GXdU/AAAAP3sBAAAAAAAAAd8AAAAiAAAAPsTnqLV3yz/U3nl9Bl3VPwAAAD97AQAAAAAAAAHgAAAAIgAAAFITzvlJMsw/1N55fQZd1T8AAAA/igEAAAAAAAAB4QAAACIAAAC+BF6s5qbMP9TeeX0GXdU/AAAAP4oBAAAAAAAAAeIAAAAiAAAARyzR1DAEzT/U3nl9Bl3VPwAAAD+aAQAAAAAAAAHjAAAAIgAAANFTRP16Yc0/1N55fQZd1T8AAAA/mgEAAAAAAAAB5AAAACIAAAA9RdSvF9bNP9TeeX0GXdU/AAAAP6oBAAAAAAAAAeUAAAAiAAAA5aIqTg8czj/U3nl9Bl3VPwAAAD+qAQAAAAAAAAHmAAAAIgAAAI0AgewGYs4/1N55fQZd1T8AAAA/uQEAAAAAAAAB5wAAACIAAABRlLoArJDOP9TeeX0GXdU/AAAAP7kBAAAAAAAAAegAAAAiAAAAFyj0FFG/zj/U3nl9Bl3VPwAAAD/JAQAAAAAAAAHpAAAAIgAAAPnxEJ+j1s4/1N55fQZd1T8AAAA/yQEAAAAAAAAB6gAAACIAAAChT2c9mxzPP9TeeX0GXdU/AAAAP9gBAAAAAAAAAesAAAAiAAAAZeOgUUBLzz/U3nl9Bl3VPwAAAD/YAQAAAAAAAAHsAAAAIgAAAEetvduSYs8/1N55fQZd1T8AAAA/6AEAAAAAAAAB7QAAACIAAADvChR6iqjPP9TeeX0GXdU/AAAAP+gBAAAAAAAAAe4AAAAiAAAAtZ5Nji/Xzz/U3nl9Bl3VPwAAAD/4AQAAAAAAAAHvAAAAIgAAADyZQ1HqAtA/1N55fQZd1T8AAAA/+AEAAAAAAAAB8AAAACIAAAAQyG4g5iXQP9TeeX0GXdU/AAAAPwcCAAAAAAAAAfEAAAAiAAAAAS19ZY8x0D/U3nl9Bl3VPwAAAD8HAgAAAAAAAAHyAAAAIgAAAOT2me/hSNA/1N55fQZd1T8AAAA/FwIAAAAAAAAB8wAAACIAAADGwLZ5NGDQP9TeeX0GXdU/AAAAPxcCAAAAAAAAAfQAAAAiAAAAqYrTA4d30D/U3nl9Bl3VPwAAAD8nAgAAAAAAAAH1AAAAIgAAAJrv4Ugwg9A/1N55fQZd1T8AAAA/JwIAAAAAAAAB9gAAACIAAAB9uf7SgprQP9TeeX0GXdU/AAAAPzYCAAAAAAAAAfcAAAAiAAAAbh4NGCym0D/U3nl9Bl3VPwAAAD82AgAAAAAAAAH4AAAAIgAAAF+DG13VsdA/1N55fQZd1T8AAAA/RgIAAAAAAAAB+QAAACIAAABQ6Cmifr3QP9TeeX0GXdU/AAAAP0YCAAAAAAAAAfoAAAAiAAAAQU045yfJ0D/U3nl9Bl3VPwAAAD9VAgAAAAAAAAH7AAAAIgAAACQXVXF64NA/1N55fQZd1T8AAAA/ZQIAAAAAAAAB/AAAACIAAAAVfGO2I+zQP9TeeX0GXdU/AAAAP3UCAAAAAAAAAf0AAAAiAAAAB+Fx+8z30D/U3nl9Bl3VPwAAAD91AgAAAAAAAAH+AAAAIgAAAPhFgEB2A9E/1N55fQZd1T8AAAA/hAIAAAAAAAAB/wAAACIAAADaD53KyBrRP9TeeX0GXdU/AAAAP4QCAAAAAAAAAQABAAAiAAAAvdm5VBsy0T/U3nl9Bl3VPwAAAD+UAgAAAAAAAAEBAQAAIgAAAK4+yJnEPdE/1N55fQZd1T8AAAA/lAIAAAAAAAABAgEAACIAAACCbfNowGDRP9TeeX0GXdU/AAAAP6QCAAAAAAAAAQMBAAAiAAAAc9IBrmls0T/U3nl9Bl3VPwAAAD+kAgAAAAAAAAEEAQAAIgAAAFWcHji8g9E/1N55fQZd1T8AAAA/swIAAAAAAAABBQEAACIAAAApy0kHuKbRP9TeeX0GXdU/AAAAP7MCAAAAAAAAAQYBAAAiAAAA/fl01rPJ0T/U3nl9Bl3VPwAAAD/DAgAAAAAAAAEHAQAAIgAAAN/DkWAG4dE/1N55fQZd1T8AAAA/wwIAAAAAAAABCAEAACIAAAClV8t0qw/SP9TeeX0GXdU/AAAAP9ICAAAAAAAAAQkBAAAiAAAAlrzZuVQb0j/U3nl9Bl3VPwAAAD/SAgAAAAAAAAEKAQAAIgAAAHiG9kOnMtI/1N55fQZd1T8AAAA/4gIAAAAAAAABCwEAACIAAABLtSETo1XSP9TeeX0GXdU/AAAAP+ICAAAAAAAAAQwBAAAiAAAAPRowWExh0j/U3nl9Bl3VPwAAAD/yAgAAAAAAAAENAQAAIgAAABFJWydIhNI/1N55fQZd1T8AAAA/8gIAAAAAAAABDgEAACIAAADW3JQ77bLSP9TeeX0GXdU/AAAAPwEDAAAAAAAAAQ8BAAAiAAAAuKaxxT/K0j/U3nl9Bl3VPwAAAD8BAwAAAAAAAAEQAQAAIgAAAIzV3JQ77dI/1N55fQZd1T8AAAA/EQMAAAAAAAABEQEAACIAAABfBAhkNxDTP9TeeX0GXdU/AAAAPxEDAAAAAAAAARIBAAAiAAAAUWkWqeAb0z/U3nl9Bl3VPwAAAD8hAwAAAAAAAAETAQAAIgAAACWYQXjcPtM/1N55fQZd1T8AAAA/IQMAAAAAAAABFAEAACIAAAAHYl4CL1bTP9TeeX0GXdU/AAAAPzADAAAAAAAAARUBAAAiAAAA+MZsR9hh0z/U3nl9Bl3VPwAAAD8wAwAAAAAAAAEWAQAAIgAAANuQidEqedM/1N55fQZd1T8AAAA/QAMAAAAAAAABFwEAACIAAAC9WqZbfZDTP9TeeX0GXdU/AAAAP0ADAAAAAAAAARgBAAAiAAAAoCTD5c+n0z/U3nl9Bl3VPwAAAD9PAwAAAAAAAAEZAQAAIgAAAJGJ0Sp5s9M/1N55fQZd1T8AAAA/TwMAAAAAAAABGgEAACIAAABzU+60y8rTP9TeeX0GXdU/AAAAP18DAAAAAAAAARsBAAAiAAAAZbj8+XTW0z/U3nl9Bl3VPwAAAD9fAwAAAAAAAAEcAQAAIgAAAFYdCz8e4tM/1N55fQZd1T8AAAA/qwMAAAAAAAABHQEAACIAAACITmVkjVjiP0iVW8ti3e8/AAAAPwAAAAAAAAAAAR4BAAAiAAAA5EoJkbR14j9IlVvLYt3vPwAAAD9uAAAAAAAAAAEfAQAAIgAAAMYUJhsHjeI/SJVby2Ld7z8AAAA/fQAAAAAAAAABIAEAACIAAAAvrLsChZ7iP0iVW8ti3e8/AAAAP30AAAAAAAAAASEBAAAiAAAAmkNR6gKw4j9IlVvLYt3vPwAAAD+NAAAAAAAAAAEiAQAAIgAAAPU/9RYqzeI/SJVby2Ld7z8AAAA/jQAAAAAAAAABIwEAACIAAADIbiDmJfDiP0iVW8ti3e8/AAAAP50AAAAAAAAAASQBAAAiAAAAI2vEEk0N4z/M+O1ST8bvPwAAAD+dAAAAAAAAAAElAQAAIgAAAAY14ZyfJOM/zPjtUk/G7z8AAAA/rAAAAAAAAAABJgEAACIAAAD3me/hSDDjP8z47VJPxu8/AAAAP6wAAAAAAAAAAScBAAAiAAAAYTGFycZB4z/M+O1ST8bvPwAAAD+8AAAAAAAAAAEoAQAAIgAAAMvIGrFEU+M/zPjtUk/G7z8AAAA/vAAAAAAAAAABKQEAACIAAAA0YLCYwmTjP1BcgNo7r+8/AAAAP8wAAAAAAAAAASoBAAAiAAAAn/dFgEB24z9QXIDaO6/vPwAAAD/MAAAAAAAAAAErAQAAIgAAAAmP22e+h+M/UFyA2juv7z8AAAA/2wAAAAAAAAABLAEAACIAAADrWPjxEJ/jP1BcgNo7r+8/AAAAP9sAAAAAAAAAAS0BAAAiAAAAzSIVfGO24z9QXIDaO6/vPwAAAD/rAAAAAAAAAAEuAQAAIgAAAK/sMQa2zeM/UFyA2juv7z8AAAA/6wAAAAAAAAABLwEAACIAAAAahMftM9/jP1BcgNo7r+8/AAAAP/oAAAAAAAAAATABAAAiAAAA/E3kd4b24z9QXIDaO6/vPwAAAD/6AAAAAAAAAAExAQAAIgAAAFdKiKStE+Q/UFyA2juv7z8AAAA/CgEAAAAAAAABMgEAACIAAAA5FKUuACvkP1BcgNo7r+8/AAAAPwoBAAAAAAAAATMBAAAiAAAA/6feQqVZ5D9QXIDaO6/vPwAAAD8aAQAAAAAAAAE0AQAAIgAAANLWCRKhfOQ/UFyA2juv7z8AAAA/GgEAAAAAAAABNQEAACIAAAAu060+yJnkP1BcgNo7r+8/AAAAPykBAAAAAAAAATYBAAAiAAAAAQLZDcS85D9QXIDaO6/vPwAAAD8pAQAAAAAAAAE3AQAAIgAAAGuZbvVBzuQ/UFyA2juv7z8AAAA/OQEAAAAAAAABOAEAACIAAADVMATdv9/kP1BcgNo7r+8/AAAAPzkBAAAAAAAAATkBAAAiAAAAuPogZxL35D9QXIDaO6/vPwAAAD9TAQAAAAAAAAE6AQAAIgAAAKlfL6y7AuU/UFyA2juv7z8AAAA/UwEAAAAAAAABOwEAACIAAACaxD3xZA7lP1BcgNo7r+8/AAAAP2IBAAAAAAAAATwBAAAiAAAABFzT2OIf5T9QXIDaO6/vPwAAAD9iAQAAAAAAAAE9AQAAIgAAAHyOWnu3JeU/UFyA2juv7z8AAAA/cgEAAAAAAAABPgEAACIAAABfWHcFCj3lP1BcgNo7r+8/AAAAP3IBAAAAAAAAAT8BAAAiAAAAye8M7YdO5T9QXIDaO6/vPwAAAD+BAQAAAAAAAAFAAQAAIgAAACTssBmva+U/UFyA2juv7z8AAAA/gQEAAAAAAAABQQEAACIAAAD3Gtzoqo7lP1BcgNo7r+8/AAAAP5EBAAAAAAAAAUIBAAAiAAAAva4V/U+95T9QXIDaO6/vPwAAAD+RAQAAAAAAAAFDAQAAIgAAAPp01rPJ8eU/1L8SYiiY7z8AAAA/oQEAAAAAAAABRAEAACIAAABH1oglmhrmP9S/EmIomO8/AAAAP7ABAAAAAAAAAUUBAAAiAAAAkzc7l2pD5j9YI6XpFIHvPwAAAD+wAQAAAAAAAAFGAQAAIgAAAPzO0H7oVOY/WCOl6RSB7z8AAAA/wAEAAAAAAAABRwEAACIAAADR/ftN5HfmP1gjpekUge8/AAAAP8ABAAAAAAAAAUgBAAAiAAAALPqfeguV5j9YI6XpFIHvPwAAAD/QAQAAAAAAAAFJAQAAIgAAAA7EvARerOY/WCOl6RSB7z8AAAA/0AEAAAAAAAABSgEAACIAAADxjdmOsMPmP1gjpekUge8/AAAAP98BAAAAAAAAAUsBAAAiAAAAWyVvdi7V5j9YI6XpFIHvPwAAAD/fAQAAAAAAAAFMAQAAIgAAAEyKfbvX4OY/WCOl6RSB7z8AAAA/7wEAAAAAAAABTQEAACIAAAC2IROjVfLmP1gjpekUge8/AAAAP+8BAAAAAAAAAU4BAAAiAAAAH7moitMD5z9YI6XpFIHvPwAAAD/+AQAAAAAAAAFPAQAAIgAAAJjrLy2oCec/WCOl6RSB7z8AAAA//gEAAAAAAAABUAEAACIAAACJUD5yURXnP1gjpekUge8/AAAAPw4CAAAAAAAAAVEBAAAiAAAAA4PFFCYb5z9YI6XpFIHvPwAAAD8OAgAAAAAAAAFSAQAAIgAAAGwaW/yjLOc/WCOl6RSB7z8AAAA/HgIAAAAAAAABUwEAACIAAADlTOKeeDLnP1gjpekUge8/AAAAPx4CAAAAAAAAAVQBAAAiAAAA1rHw4yE+5z9YI6XpFIHvPwAAAD8tAgAAAAAAAAFVAQAAIgAAAE7kd4b2Q+c/WCOl6RSB7z8AAAA/LQIAAAAAAAABVgEAACIAAABASYbLn0/nP1gjpekUge8/AAAAPz0CAAAAAAAAAVcBAAAiAAAAuHsNbnRV5z9YI6XpFIHvPwAAAD89AgAAAAAAAAFYAQAAIgAAACITo1XyZuc/WCOl6RSB7z8AAAA/TQIAAAAAAAABWQEAACIAAACLqjg9cHjnP1gjpekUge8/AAAAP00CAAAAAAAAAVoBAAAiAAAAfg9HghmE5z9YI6XpFIHvPwAAAD9cAgAAAAAAAAFbAQAAIgAAAOem3GmXlec/WCOl6RSB7z8AAAA/XAIAAAAAAAABXAEAACIAAADJcPnz6aznP1gjpekUge8/AAAAP2wCAAAAAAAAAV0BAAAiAAAArDoWfjzE5z9YI6XpFIHvPwAAAD9sAgAAAAAAAAFeAQAAIgAAAHHOT5Lh8uc/WCOl6RSB7z8AAAA/ewIAAAAAAAABXwEAACIAAABE/Xph3RXoP1gjpekUge8/AAAAP3sCAAAAAAAAAWABAAAiAAAAn/kejgQz6D9YI6XpFIHvPwAAAD+LAgAAAAAAAAFhAQAAIgAAAPv1wrorUOg/WCOl6RSB7z8AAAA/iwIAAAAAAAABYgEAACIAAABHV3Us/HjoP2DqyfjtUu8/AAAAP5sCAAAAAAAAAWMBAAAiAAAAG4ag+/eb6D/gTVyA2jvvPwAAAD+bAgAAAAAAAAFkAQAAIgAAAP5PvYVKs+g/4E1cgNo77z8AAAA/qgIAAAAAAAABZQEAACIAAADRfuhURtboP2Sx7gfHJO8/AAAAP6oCAAAAAAAAAWYBAAAiAAAAs0gF35jt6D/oFIGPsw3vPwAAAD+6AgAAAAAAAAFnAQAAIgAAAIh3MK6UEOk/8Nulnozf7j8AAAA/ugIAAAAAAAABaAEAACIAAADxDsaVEiLpP/DbpZ6M3+4/AAAAP8oCAAAAAAAAAWkBAAAiAAAA09jiH2U56T/w26WejN/uPwAAAD/KAgAAAAAAAAFqAQAAIgAAAD5weAfjSuk/8Nulnozf7j8AAAA/2QIAAAAAAAABawEAACIAAAAv1YZMjFbpP/DbpZ6M3+4/AAAAP9kCAAAAAAAAAWwBAAAiAAAAqAcO72Bc6T/w26WejN/uPwAAAD/pAgAAAAAAAAFtAQAAIgAAACA6lZE1Yuk/8Nulnozf7j8AAAA/6QIAAAAAAAABbgEAACIAAAASn6PW3m3pP/DbpZ6M3+4/AAAAP/gCAAAAAAAAAW8BAAAiAAAAitEqebNz6T/w26WejN/uPwAAAD8IAwAAAAAAAAFwAQAAIgAAAAMEshuIeek/8Nulnozf7j8AAAA/GAMAAAAAAAABcQEAACIAAAB7Njm+XH/pP/DbpZ6M3+4/AAAAPxgDAAAAAAAAAXIBAAAiAAAAbJtHAwaL6T/w26WejN/uPwAAAD8nAwAAAAAAAAFzAQAAIgAAAF0AVkivluk/8Nulnozf7j8AAAA/NwMAAAAAAAABdAEAACIAAADWMt3qg5zpP/DbpZ6M3+4/AAAAPzcDAAAAAAAAAXUBAAAiAAAAx5frLy2o6T/w26WejN/uPwAAAD9HAwAAAAAAAAF2AQAAIgAAADIvgReruek/8Nulnozf7j8AAAA/RwMAAAAAAAABdwEAACIAAAAjlI9cVMXpP/DbpZ6M3+4/AAAAP1YDAAAAAAAAAXgBAAAiAAAA9sK6K1Do6T/w26WejN/uPwAAAD9WAwAAAAAAAAF5AQAAIgAAAMvx5fpLC+o/8Nulnozf7j8AAAA/ZgMAAAAAAAABegEAACIAAAAl7okncyjqP/DbpZ6M3+4/AAAAP2YDAAAAAAAAAXsBAAAiAAAACLimscU/6j/w26WejN/uPwAAAD91AwAAAAAAAAF8AQAAIgAAAHFPPJlDUeo/8Nulnozf7j8AAAA/dQMAAAAAAAABfQEAACIAAABitEre7FzqP/DbpZ6M3+4/AAAAP4UDAAAAAAAAAX4BAAAiAAAAVRlZI5Zo6j/w26WejN/uPwAAAD+FAwAAAAAAAAF/AQAAIgAAAM1L4MVqbuo/8Nulnozf7j8AAAA/lQMAAAAAAAABgAEAACIAAABGfmdoP3TqP/DbpZ6M3+4/AAAAP5UDAAAAAAAAAYEBAAAiAAAA1VnPJseX6z+gejJ+u9SzPwAAAD8AAAAAAAAAAAGCAQAAIgAAANVZzybHl+s/wJbFuh8csz8AAAA/TgAAAAAAAAABgwEAACIAAAA+8WQORanrP6B6Mn671LM/AAAAP40AAAAAAAAAAYQBAAAiAAAAL1ZzU+606z/w7VJPxm+3PwAAAD+cAAAAAAAAAAGFAQAAIgAAACC7gZiXwOs/cH0GXTVSuj8AAAA/nAAAAAAAAAABhgEAACIAAACZ7Qg7bMbrPzBF4ONsw7s/AAAAP6wAAAAAAAAAAYcBAAAiAAAAfLclxb7d6z/A1JPx26W+PwAAAD+sAAAAAAAAAAGIAQAAIgAAAF+BQk8R9es/8AfHJA/ZwT8AAAA/uwAAAAAAAAABiQEAACIAAABQ5lCUugDsP7DPoKtGSsM/AAAAP7sAAAAAAAAAAYoBAAAiAAAAquL0wOEd7D9Qe+f1GXTFPwAAAD/LAAAAAAAAAAGLAQAAIgAAAJtHAwaLKew/INEKmwOJxj8AAAA/ywAAAAAAAAABjAEAACIAAACOrBFLNDXsP/AmLkDtncc/AAAAP9sAAAAAAAAAAY0BAAAiAAAAfxEgkN1A7D/AfFHl1rLIPwAAAD/bAAAAAAAAAAGOAQAAIgAAAOiotXdbUuw/oGC+qHJryT8AAAA/6gAAAAAAAAABjwEAACIAAADaDcS8BF7sP5DSdIrAx8k/AAAAP+oAAAAAAAAAAZABAAAiAAAAy3LSAa5p7D+ARCtsDiTKPwAAAD/6AAAAAAAAAAGRAQAAIgAAALzX4EZXdew/YCiYL6rcyj8AAAA/+gAAAAAAAAABkgEAACIAAACtPO+LAIHsP2AomC+q3Mo/AAAAPwoBAAAAAAAAAZMBAAAiAAAAJW92LtWG7D9gKJgvqtzKPwAAAD8mAQAAAAAAAAGUAQAAIgAAAJ6h/dCpjOw/YCiYL6rcyj8AAAA/NQEAAAAAAAABlQEAACIAAAAJOZO4J57sP2AomC+q3Mo/AAAAPzUBAAAAAAAAAZYBAAAiAAAA6wKwQnq17D9gKJgvqtzKPwAAAD9FAQAAAAAAAAGXAQAAIgAAAL4x2xF22Ow/YCiYL6rcyj8AAAA/RQEAAAAAAAABmAEAACIAAAALk42DRgHtP8B8UeXWssg/AAAAP1UBAAAAAAAAAZkBAAAiAAAA38G4UkIk7T8QQ8F8UeXGPwAAAD9VAQAAAAAAAAGaAQAAIgAAADm+XH9pQe0/YAkxFMwXxT8AAAA/ZAEAAAAAAAABmwEAACIAAACGHw/xOWrtP+B5fQZdNcI/AAAAP2QBAAAAAAAAAZwBAAAiAAAA0oDBYgqT7T+guAC1d16/PwAAAD90AQAAAAAAAAGdAQAAIgAAAC59ZY8xsO0/UGFzINEKuz8AAAA/dAEAAAAAAAABngEAACIAAAB63hcBAtntP4Ben0FXjbQ/AAAAP4QBAAAAAAAAAZ8BAAAiAAAAxj/KctIB7j/gfnBM8pCtPwAAAD+EAQAAAAAAAAGgAQAAIgAAAKkJ5/wkGe4/4F8JMRTMpz8AAAA/kwEAAAAAAAABoQEAACIAAAAToXzkoiruPyB5yI7+laA/AAAAP5MBAAAAAAAAAaIBAAAiAAAAfDgSzCA87j9AtMLmQKKVPwAAAD+jAQAAAAAAAAGjAQAAIgAAAF8CL1ZzU+4/gAtQe+f1iT8AAAA/owEAAAAAAAABpAEAACIAAABfAi9Wc1PuP4Ds6F8JMYQ/AAAAP7IBAAAAAAAAAaUBAAAiAAAA1zS2+EdZ7j8AmwOJVth8PwAAAD+yAQAAAAAAAAGmAQAAIgAAAFBnPZscX+4/AF01UppOcT8AAAA/wgEAAAAAAAABpwEAACIAAAAufWWPMbDtP4Aqt5bFuo8/AAAAPwAAAAAAAAAAAagBAAAiAAAAtkre7Fyq7T+AKreWxbqPPwAAAD9tAAAAAAAAAAGpAQAAIgAAALZK3uxcqu0/QNMpAh9nmz8AAAA/fQAAAAAAAAABqgEAACIAAAC2St7sXKrtP+BfCTEUzKc/AAAAP30AAAAAAAAAAasBAAAiAAAAH+Jz1Nq77T+gRkrTKQKvPwAAAD+MAAAAAAAAAAGsAQAAIgAAABBHghmEx+0/4LJY94Njsj8AAAA/jAAAAAAAAAABrQEAACIAAAB63hcBAtntP2BCDAXzRbU/AAAAP5wAAAAAAAAAAa4BAAAiAAAAet4XAQLZ7T/w7VJPxm+3PwAAAD+cAAAAAAAAAAGvAQAAIgAAAON1reh/6u0/MEXg42zDuz8AAAA/rAAAAAAAAAABsAEAACIAAADV2rstKfbtP8DUk/Hbpb4/AAAAP6wAAAAAAAAAAbEBAAAiAAAATQ1D0P377T9Azja8iQvAPwAAAD+7AAAAAAAAAAGyAQAAIgAAAD5yURWnB+4/AJYQQ8F8wT8AAAA/uwAAAAAAAAABswEAACIAAAAx119aUBPuP8Bd6sn47cI/AAAAP8sAAAAAAAAAAbQBAAAiAAAAIjxun/ke7j9wl3oyfrvEPwAAAD/LAAAAAAAAAAG1AQAAIgAAABOhfOSiKu4/INEKmwOJxj8AAAA/2gAAAAAAAAABtgEAACIAAAAEBospTDbuP+CY5CE7+sc/AAAAP9oAAAAAAAAAAbcBAAAiAAAAfDgSzCA87j+w7gfHJA/JPwAAAD/qAAAAAAAAAAG4AQAAIgAAAG2dIBHKR+4/gEQrbA4kyj8AAAA/6gAAAAAAAAABuQEAACIAAADmz6eznk3uP1CaThH4OMs/AAAAP/oAAAAAAAAAAboBAAAiAAAA1zS2+EdZ7j84frvUk/HLPwAAAD/6AAAAAAAAAAG7AQAAIgAAAFBnPZscX+4/GGIomC+qzD8AAAA/CQEAAAAAAAABvAEAACIAAAC6/tKCmnDuP/hFlVvLYs0/AAAAPwkBAAAAAAAAAb0BAAAiAAAAuv7Sgppw7j/ot0s9Gb/NPwAAAD8ZAQAAAAAAAAG+AQAAIgAAADMxWiVvdu4/2CkCH2cbzj8AAAA/GQEAAAAAAAABvwEAACIAAACsY+HHQ3zuP9gpAh9nG84/AAAAPykBAAAAAAAAAcABAAAiAAAAJJZoahiC7j/YKQIfZxvOPwAAAD8pAQAAAAAAAAHBAQAAIgAAAJ3I7wzth+4/2CkCH2cbzj8AAAA/OAEAAAAAAAABwgEAACIAAAAV+3avwY3uP9gpAh9nG84/AAAAP0gBAAAAAAAAAcMBAAAiAAAABmCF9GqZ7j/YKQIfZxvOPwAAAD9IAQAAAAAAAAHEAQAAIgAAAH+SDJc/n+4/2CkCH2cbzj8AAAA/VwEAAAAAAAABxQEAACIAAADoKaJ+vbDuP9gpAh9nG84/AAAAP1cBAAAAAAAAAcYBAAAiAAAAUsE3ZjvC7j/YKQIfZxvOPwAAAD9nAQAAAAAAAAHHAQAAIgAAACfwYjU35e4/KPBxtuFNzD8AAAA/ZwEAAAAAAAAByAEAACIAAAAJun+/ifzuP1CaThH4OMs/AAAAP3cBAAAAAAAAAckBAAAiAAAA64OcSdwT7z+Q0nSKwMfJPwAAAD93AQAAAAAAAAHKAQAAIgAAAM5NudMuK+8/4JjkITv6xz8AAAA/hgEAAAAAAAABywEAACIAAAA35U67rDzvPxBDwXxR5cY/AAAAP4YBAAAAAAAAAcwBAAAiAAAAG69rRf9T7z9A7Z3XZ9DFPwAAAD+WAQAAAAAAAAHNAQAAIgAAAAsUeoqoX+8/cJd6Mn67xD8AAAA/lgEAAAAAAAABzgEAACIAAADfQqVZpILvP9DrM+iqkcI/AAAAP6YBAAAAAAAAAc8BAAAiAAAAwQzC4/aZ7z/wB8ckD9nBPwAAAD+mAQAAAAAAAAHQAQAAIgAAALNx0Cigpe8/ECRaYXMgwT8AAAA/tQEAAAAAAAAB0QEAACIAAACVO+2y8rzvP6C4ALV3Xr8/AAAAP8UBAAAAAAAAAdIBAAAiAAAAh6D795vI7z/g8CYuQO29PwAAAD/FAQAAAAAAAAHTAQAAIgAAAHcFCj1F1O8/MEXg42zDuz8AAAA/1AEAAAAAAAAB1AEAACIAAABpahiC7t/vP1BhcyDRCrs/AAAAP9QBAAAAAAAAAdUBAAAiAAAA45yfJMPl7z+QmZmZmZm5PwAAAD/kAQAAAAAAAAHWAQAAIgAAANMBrmls8e8/sLUs1v3guD8AAAA/5AEAAAAAAAAB1wEAACIAAADTAa5pbPHvP9DRvxJiKLg/AAAAP/QBAAAAAAAAAdgBAAAiAAAASzQ1DEH37z/w7VJPxm+3PwAAAD8DAgAAAAAAAAs=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EAAAACAAAABwMAAAAAAQAAAAQAAAAECUlua0F0b21WMQIAAAAJBAAAAA0DBQQAAAALUGVuU3Ryb2tlVjEEAAAACkF0dHJpYnV0ZXMFVHJhY2UJU3RhcnRUaW1lBFR5cGUEBAAED1BlbkF0dHJpYnV0ZXNWMQIAAAAKSW5rVHJhY2VWMQIAAAAQDEFjdGlvblR5cGVWMQIAAAACAAAACQUAAAAJBgAAAGVPAAAAAAAABfn///8MQWN0aW9uVHlwZVYxAQAAAAd2YWx1ZV9fAAgCAAAAAAAAAAUFAAAAD1BlbkF0dHJpYnV0ZXNWMQoAAAAHX2NvbG9yQQdfY29sb3JSB19jb2xvckcHX2NvbG9yQgpGaXRUb0N1cnZlBkhlaWdodA5JZ25vcmVQcmVzc3VyZQ1Jc0hpZ2hsaWdodGVyBVNoYXBlBVdpZHRoAAAAAAAAAAAEAAICAgIBBgEBDEJydXNoU2hhcGVWMQIAAAAGAgAAAP//AAAAAAAAAAAACEAAAAX4////DEJydXNoU2hhcGVWMQEAAAAHdmFsdWVfXwAIAgAAAAEAAAAAAAAAAAAIQAUGAAAACklua1RyYWNlVjEDAAAADUxpc3RgMStfaXRlbXMMTGlzdGAxK19zaXplD0xpc3RgMStfdmVyc2lvbgQAABhTaGFyZWQuSW5raW5nLklua1BvaW50W10CAAAACAgCAAAACQkAAADJAAAAyQAAAAcJAAAAAAEAAAAAAQAABApJbmtQb2ludFYxAgAAAAkKAAAACQsAAAAJDAAAAAkNAAAACQ4AAAAJDwAAAAkQAAAACREAAAAJEgAAAAkTAAAACRQAAAAJFQAAAAkWAAAACRc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CYYAAAAJhwAAAAmIAAAACYkAAAAJigAAAAmLAAAACYwAAAAJjQAAAAmOAAAACY8AAAAJkAAAAAmRAAAACZIAAAAJkwAAAAmUAAAACZUAAAAJlgAAAAmXAAAACZgAAAAJmQAAAAmaAAAACZsAAAAJnAAAAAmdAAAACZ4AAAAJnwAAAAmgAAAACaEAAAAJogAAAAmjAAAACaQAAAAJpQAAAAmmAAAACacAAAAJqAAAAAmpAAAACaoAAAAJqwAAAAmsAAAACa0AAAAJrgAAAAmvAAAACbAAAAAJsQAAAAmyAAAACbMAAAAJtAAAAAm1AAAACbYAAAAJtwAAAAm4AAAACbkAAAAJugAAAAm7AAAACbwAAAAJvQAAAAm+AAAACb8AAAAJwAAAAAnBAAAACcIAAAAJwwAAAAnEAAAACcUAAAAJxgAAAAnHAAAACcgAAAAJyQAAAAnKAAAACcsAAAAJzAAAAAnNAAAACc4AAAAJzwAAAAnQAAAACdEAAAAJ0gAAAA03BQoAAAAKSW5rUG9pbnRWMQQAAAABWAFZDlByZXNzdXJlRmFjdG9yCVRpbWVTdGFtcAAAAAAGBgsQAgAAAAAGL6fg5WQ/QC0tLS0t7T8AAAA/AAAAAAAAAAABCwAAAAoAAAAAhmEYhmF4P0AtLS0tLe0/AAAAP14AAAAAAAAAAQwAAAAKAAAAAIjG+tBYfz9ALS0tLS3tPwAAAD9uAAAAAAAAAAENAAAACgAAAIBFyF+zo4Y/QC0tLS0t7T8AAAA/bgAAAAAAAAABDgAAAAoAAAAA5K/ZUYuQP0AtLS0tLe0/AAAAP30AAAAAAAAAAQ8AAAAKAAAAwGTiSvcGlD9ALS0tLS3tPwAAAD99AAAAAAAAAAEQAAAACgAAAMDlFLycgpc/QC0tLS0t7T8AAAA/jQAAAAAAAAABEQAAAAoAAADAZkctQv6aP0AtLS0tLe0/AAAAP40AAAAAAAAAARIAAAAKAAAAAJSJK90boD9ALS0tLS3tPwAAAD+dAAAAAAAAAAETAAAACgAAAIDUIuSv2aE/QC0tLS0t7T8AAAA/nQAAAAAAAAABFAAAAAoAAADgFLycgpejP0AtLS0tLe0/AAAAP6wAAAAAAAAAARUAAAAKAAAAwJXuDSgTpz9ALS0tLS3tPwAAAD+sAAAAAAAAAAEWAAAACgAAAMAWIX/Njqo/QC0tLS0t7T8AAAA/vAAAAAAAAAABFwAAAAoAAADAN6BMXOmuP0AtLS0tLe0/AAAAP8wAAAAAAAAAARgAAAAKAAAAUFzp3oAysT9ALS0tLS3tPwAAAD/MAAAAAAAAAAEZAAAACgAAALCcgpdT8LI/QC0tLS0t7T8AAAA/2wAAAAAAAAABGgAAAAoAAAAgjfWhsT60P0AtLS0tLe0/AAAAP9sAAAAAAAAAARsAAAAKAAAAYH1orA+NtT9ALS0tLS3tPwAAAD/rAAAAAAAAAAEcAAAACgAAALBt27Zt27Y/QC0tLS0t7T8AAAA/6wAAAAAAAAABHQAAAAoAAADwDSgTV7q3P0AtLS0tLe0/AAAAP/oAAAAAAAAAAR4AAAAKAAAAIK50b0CZuD9ALS0tLS3tPwAAAD/6AAAAAAAAAAEfAAAACgAAAHCe53me57k/QC0tLS0t7T8AAAA/CgEAAAAAAAABIAAAAAoAAACQ7g0oE1e6P0AtLS0tLe0/AAAAPwoBAAAAAAAAASEAAAAKAAAA0I5ahPw1uz9ALS0tLS3tPwAAAD8aAQAAAAAAAAEiAAAACgAAACB/zY5ahLw/QC0tLS0t7T8AAAA/JgEAAAAAAAABIwAAAAoAAABgHxrrQ2O9P0AtLS0tLe0/AAAAPzUBAAAAAAAAASQAAAAKAAAAwF+zoxYhvz+AS0tLS0vrPwAAAD81AQAAAAAAAAElAAAACgAAAOCv2VGLkL8/gEtLS0tL6z8AAAA/RQEAAAAAAAABJgAAAAoAAAAgeDkFL6fAP4BLS0tLS+s/AAAAP0UBAAAAAAAAAScAAAAKAAAAcECZuNK9wT+AaWlpaWnpPwAAAD9VAQAAAAAAAAEoAAAACgAAAKjg5RS8nMI/gIeHh4eH5z8AAAA/VQEAAAAAAAABKQAAAAoAAADQWB8a60PDP4CHh4eHh+c/AAAAP2QBAAAAAAAAASoAAAAKAAAA+NBYHxrrwz+ApaWlpaXlPwAAAD9kAQAAAAAAAAErAAAACgAAAChJkiRJksQ/gKWlpaWl5T8AAAA/dAEAAAAAAAABLAAAAAoAAABg6d6AMnHFP4ClpaWlpeU/AAAAP3QBAAAAAAAAAS0AAAAKAAAAkIkr3RtQxj+ApaWlpaXlPwAAAD+DAQAAAAAAAAEuAAAACgAAAMgpeDkFL8c/wMPDw8PD4z8AAAA/gwEAAAAAAAABLwAAAAoAAAAIysSV7g3IP8DDw8PDw+M/AAAAP5MBAAAAAAAAATAAAAAKAAAASJIkSZIkyT/A4eHh4eHhPwAAAD+TAQAAAAAAAAExAAAACgAAAIAycaV7A8o/gDw8PDw83D8AAAA/owEAAAAAAAABMgAAAAoAAACw0r0BZeLKP4A8PDw8PNw/AAAAP6MBAAAAAAAAATMAAAAKAAAA6Er3BpSJyz+APDw8PDzcPwAAAD+yAQAAAAAAAAE0AAAACgAAABjrQ2N9aMw/gDw8PDw83D8AAAA/sgEAAAAAAAABNQAAAAoAAAA4O2oR8tfMP4A8PDw8PNw/AAAAP8IBAAAAAAAAATYAAAAKAAAAYLOjFiF/zT+APDw8PDzcPwAAAD/CAQAAAAAAAAE3AAAACgAAAHgDysSV7s0/gDw8PDw83D8AAAA/0gEAAAAAAAABOAAAAAoAAACwoxYhf83OP4B4eHh4eNg/AAAAP9IBAAAAAAAAATkAAAAKAAAA8ENjfWiszz8AtbS0tLTUPwAAAD/hAQAAAAAAAAE6AAAACgAAACSudG9AmdA/ALW0tLS01D8AAAA/4QEAAAAAAAABOwAAAAoAAABYujegTFzRPwBbWlpaWso/AAAAP/EBAAAAAAAAATwAAAAKAAAAgDJxpXsD0j8A09LS0tLCPwAAAD/xAQAAAAAAAAE9AAAACgAAAJyCl1PwctI/AJiWlpaWtj8AAAA/AAIAAAAAAAABPgAAAAoAAAC00r0BZeLSPwCYlpaWlrY/AAAAPwACAAAAAAAAAT8AAAAKAAAA0I5ahPw10z8AmJaWlpa2PwAAAD8QAgAAAAAAAAFAAAAACgAAAOjegDJxpdM/AJiWlpaWtj8AAAA/EAIAAAAAAAABQQAAAAoAAAD8mh21CPnTPwCYlpaWlrY/AAAAPyACAAAAAAAAAUIAAAAKAAAABC+n4OUU1D8AmJaWlpa2PwAAAD8vAgAAAAAAAAFDAAAACgAAABjrQ2N9aNQ/AJiWlpaWtj8AAAA/LwIAAAAAAAABRAAAAAoAAAAwp+DlFLzUPwCYlpaWlrY/AAAAPz8CAAAAAAAAAUUAAAAKAAAAQM/zPM/z1D8AmJaWlpa2PwAAAD8/AgAAAAAAAAFGAAAACgAAAFCLkL9mR9U/AJiWlpaWtj8AAAA/TwIAAAAAAAABRwAAAAoAAABgs6MWIX/VPwCYlpaWlrY/AAAAP08CAAAAAAAAAUgAAAAKAAAAbNu2bdu21T8AmJaWlpa2PwAAAD9eAgAAAAAAAAFJAAAACgAAAICXU/ByCtY/AJiWlpaWtj8AAAA/XgIAAAAAAAABSgAAAAoAAACMv2ZHLULWPwDT0tLS0sI/AAAAP24CAAAAAAAAAUsAAAAKAAAAoOd5nud51j8A09LS0tLCPwAAAD9uAgAAAAAAAAFMAAAACgAAAKwPjfWhsdY/ANPS0tLSwj8AAAA/fQIAAAAAAAABTQAAAAoAAAC0oxYhf83WPwDT0tLS0sI/AAAAP30CAAAAAAAAAU4AAAAKAAAAwMspeDkF1z8A09LS0tLCPwAAAD+NAgAAAAAAAAFPAAAACgAAAMhfs6MWIdc/ANPS0tLSwj8AAAA/jQIAAAAAAAABUAAAAAoAAADQ8zzP8zzXPwDT0tLS0sI/AAAAP50CAAAAAAAAAVEAAAAKAAAA1IfG+tBY1z8A09LS0tLCPwAAAD+dAgAAAAAAAAFSAAAACgAAANwbUCaudNc/ANPS0tLSwj8AAAA/rAIAAAAAAAABUwAAAAoAAADkr9lRi5DXPwDT0tLS0sI/AAAAP7wCAAAAAAAAAVQAAAAKAAAA6ENjfWis1z8A09LS0tLCPwAAAD+8AgAAAAAAAAFVAAAACgAAAPDX7KhFyNc/ANPS0tLSwj8AAAA/zAIAAAAAAAABVgAAAAoAAAD4a3bUIuTXPwDT0tLS0sI/AAAAP8wCAAAAAAAAAVcAAAAKAAAA/P//////1z8A09LS0tLCPwAAAD/bAgAAAAAAAAFYAAAACgAAABAoE1e6N9g/ANPS0tLSwj8AAAA/2wIAAAAAAAABWQAAAAoAAAAcUCaudG/YPwBbWlpaWso/AAAAP+sCAAAAAAAAAVoAAAAKAAAAJOSv2VGL2D8AW1paWlrKPwAAAD/rAgAAAAAAAAFbAAAACgAAADigTFzp3tg/AFtaWlpayj8AAAA/+gIAAAAAAAABXAAAAAoAAAA8NNaHxvrYPwBbWlpaWso/AAAAP/oCAAAAAAAAAV0AAAAKAAAAUPByCl5O2T8A8fDw8PDQPwAAAD8KAwAAAAAAAAFeAAAACgAAAGSsD431odk/APHw8PDw0D8AAAA/CgMAAAAAAAABXwAAAAoAAACE/DU7ahHaPwC1tLS0tNQ/AAAAPxoDAAAAAAAAAWAAAAAKAAAAoExc6d6A2j8AtbS0tLTUPwAAAD8aAwAAAAAAAAFhAAAACgAAALQI+Wt21No/ALW0tLS01D8AAAA/KQMAAAAAAAABYgAAAAoAAADIxJXuDSjbPwC1tLS0tNQ/AAAAPykDAAAAAAAAAWMAAAAKAAAA6BS8nIKX2z+AeHh4eHjYPwAAAD9GAwAAAAAAAAFkAAAACgAAAABl4kr3Btw/gHh4eHh42D8AAAA/VgMAAAAAAAABZQAAAAoAAAAYIX/NjlrcP4A8PDw8PNw/AAAAP1YDAAAAAAAAAWYAAAAKAAAAKN0bUCau3D+APDw8PDzcPwAAAD9lAwAAAAAAAAFnAAAACgAAADBxpXsDytw/AAAAAAAA4D8AAAA/ZQMAAAAAAAABaAAAAAoAAABILUL+mh3dPwAAAAAAAOA/AAAAP2UDAAAAAAAAAWkAAAAKAAAAYOnegDJx3T8AAAAAAADgPwAAAD91AwAAAAAAAAFqAAAACgAAAHClewPKxN0/wOHh4eHh4T8AAAA/hAMAAAAAAAABawAAAAoAAAB4OQUvp+DdP8Dh4eHh4eE/AAAAP4QDAAAAAAAAAWwAAAAKAAAAkPWhsT403j/A4eHh4eHhPwAAAD+UAwAAAAAAAAFtAAAACgAAAJCJK90bUN4/wMPDw8PD4z8AAAA/lAMAAAAAAAABbgAAAAoAAACoRchfs6PeP8DDw8PDw+M/AAAAP6QDAAAAAAAAAW8AAAAKAAAAsNlRi5C/3j/Aw8PDw8PjPwAAAD+kAwAAAAAAAAFwAAAACgAAALgBZeJK994/wMPDw8PD4z8AAAA/swMAAAAAAAABcQAAAAoAAADIle4NKBPfP4ClpaWlpeU/AAAAP7MDAAAAAAAAAXIAAAAKAAAA0L0BZeJK3z+ApaWlpaXlPwAAAD/DAwAAAAAAAAFzAAAACgAAAODlFLycgt8/gKWlpaWl5T8AAAA/wwMAAAAAAAABdAAAAAoAAAD4obE+NNbfP4ClpaWlpeU/AAAAP9MDAAAAAAAAAXUAAAAKAAAACPlrdtQi4D+AaWlpaWnpPwAAAD/iAwAAAAAAAAF2AAAACgAAABCN9aGxPuA/gGlpaWlp6T8AAAA/4gMAAAAAAAABdwAAAAoAAAAgtQj5a3bgP4BpaWlpaek/AAAAP/IDAAAAAAAAAXgAAAAKAAAAJEmSJEmS4D+AaWlpaWnpPwAAAD/yAwAAAAAAAAF5AAAACgAAACzdG1AmruA/gGlpaWlp6T8AAAA/AQQAAAAAAAABegAAAAoAAAA0caV7A8rgP4BpaWlpaek/AAAAPwEEAAAAAAAAAXsAAAAKAAAAPM/zPM/z4D+AaWlpaWnpPwAAAD8RBAAAAAAAAAF8AAAACgAAAEQtQv6aHeE/gGlpaWlp6T8AAAA/EQQAAAAAAAABfQAAAAoAAABUi5C/ZkfhP4BpaWlpaek/AAAAPyEEAAAAAAAAAX4AAAAKAAAAWB8a60Nj4T+AaWlpaWnpPwAAAD8hBAAAAAAAAAF/AAAACgAAAGCzoxYhf+E/gGlpaWlp6T8AAAA/MAQAAAAAAAABgAAAAAoAAABoEfLX7KjhP4BpaWlpaek/AAAAPzAEAAAAAAAAAYEAAAAKAAAAeDkFL6fg4T+AaWlpaWnpPwAAAD9ABAAAAAAAAAGCAAAACgAAAIRhGIZhGOI/gGlpaWlp6T8AAAA/QAQAAAAAAAABgwAAAAoAAACUiSvdG1DiP4BpaWlpaek/AAAAP1AEAAAAAAAAAYQAAAAKAAAApHsDysSV4j+AaWlpaWnpPwAAAD9QBAAAAAAAAAGFAAAACgAAALRt27Zt2+I/gGlpaWlp6T8AAAA/XwQAAAAAAAABhgAAAAoAAADEle4NKBPjP4BpaWlpaek/AAAAP18EAAAAAAAAAYcAAAAKAAAA1IfG+tBY4z+AaWlpaWnpPwAAAD9vBAAAAAAAAAGIAAAACgAAAOSv2VGLkOM/gGlpaWlp6T8AAAA/bwQAAAAAAAABiQAAAAoAAADw1+yoRcjjP4BpaWlpaek/AAAAP34EAAAAAAAAAYoAAAAKAAAAAAAAAAAA5D+AaWlpaWnpPwAAAD9+BAAAAAAAAAGLAAAACgAAAAxeTsHLKeQ/gGlpaWlp6T8AAAA/jgQAAAAAAAABjAAAAAoAAAAUvJyCl1PkP4BpaWlpaek/AAAAP44EAAAAAAAAAY0AAAAKAAAAHFAmrnRv5D+AaWlpaWnpPwAAAD+eBAAAAAAAAAGOAAAACgAAACDkr9lRi+Q/gGlpaWlp6T8AAAA/rQQAAAAAAAABjwAAAAoAAAAkrnRvQJnkP4BpaWlpaek/AAAAP70EAAAAAAAAAZAAAAAKAAAAKHg5BS+n5D+AaWlpaWnpPwAAAD+9BAAAAAAAAAGRAAAACgAAACxC/podteQ/gGlpaWlp6T8AAAA/zQQAAAAAAAABkgAAAAoAAAA01ofG+tDkP4BpaWlpaek/AAAAP80EAAAAAAAAAZMAAAAKAAAAQDTWh8b65D+AaWlpaWnpPwAAAD/cBAAAAAAAAAGUAAAACgAAAEiSJEmSJOU/gGlpaWlp6T8AAAA/3AQAAAAAAAABlQAAAAoAAABMXOnegDLlP4BpaWlpaek/AAAAP+wEAAAAAAAAAZYAAAAKAAAAVLo3oExc5T+AaWlpaWnpPwAAAD/sBAAAAAAAAAGXAAAACgAAAGTiSvcGlOU/gGlpaWlp6T8AAAA/+wQAAAAAAAABmAAAAAoAAABwQJm40r3lP4BpaWlpaek/AAAAP/sEAAAAAAAAAZkAAAAKAAAAeJ7neZ7n5T+AaWlpaWnpPwAAAD8LBQAAAAAAAAGaAAAACgAAAIAycaV7A+Y/gGlpaWlp6T8AAAA/CwUAAAAAAAABmwAAAAoAAACIxvrQWB/mP4BpaWlpaek/AAAAPxsFAAAAAAAAAZwAAAAKAAAAjFqE/DU75j+AaWlpaWnpPwAAAD8bBQAAAAAAAAGdAAAACgAAAJTuDSgTV+Y/gGlpaWlp6T8AAAA/KgUAAAAAAAABngAAAAoAAACgTFzp3oDmP4BpaWlpaek/AAAAPyoFAAAAAAAAAZ8AAAAKAAAAqODlFLyc5j+AaWlpaWnpPwAAAD86BQAAAAAAAAGgAAAACgAAALycgpdT8OY/gGlpaWlp6T8AAAA/OgUAAAAAAAABoQAAAAoAAADQWB8a60PnP4BpaWlpaek/AAAAP0oFAAAAAAAAAaIAAAAKAAAA5BS8nIKX5z+AaWlpaWnpPwAAAD9KBQAAAAAAAAGjAAAACgAAAPyaHbUI+ec/gGlpaWlp6T8AAAA/WQUAAAAAAAABpAAAAAoAAAAYIX/NjlroP4BpaWlpaek/AAAAP1kFAAAAAAAAAaUAAAAKAAAANDtqEfLX6D+Ah4eHh4fnPwAAAD9pBQAAAAAAAAGmAAAACgAAAEz3BpSJK+k/gKWlpaWl5T8AAAA/aQUAAAAAAAABpwAAAAoAAABkfWisD43pP8Dh4eHh4eE/AAAAP3gFAAAAAAAAAagAAAAKAAAAbNu2bdu26T/A4eHh4eHhPwAAAD94BQAAAAAAAAGpAAAACgAAAHRvQJm40uk/wOHh4eHh4T8AAAA/iAUAAAAAAAABqgAAAAoAAAB4OQUvp+DpP8Dh4eHh4eE/AAAAP4gFAAAAAAAAAasAAAAKAAAAgM2OWoT86T/A4eHh4eHhPwAAAD+YBQAAAAAAAAGsAAAACgAAAISXU/ByCuo/wOHh4eHh4T8AAAA/twUAAAAAAAABrQAAAAoAAACM9aGxPjTqPwAAAAAAAOA/AAAAP8cFAAAAAAAAAa4AAAAKAAAAnB21CPlr6j8AAAAAAADgPwAAAD/HBQAAAAAAAAGvAAAACgAAALDZUYuQv+o/gDw8PDw83D8AAAA/1gUAAAAAAAABsAAAAAoAAADAyyl4OQXrP4B4eHh4eNg/AAAAP9YFAAAAAAAAAbEAAAAKAAAA2FGLkL9m6z+AeHh4eHjYPwAAAD/mBQAAAAAAAAGyAAAACgAAAOhDY31orOs/APHw8PDw0D8AAAA/5gUAAAAAAAABswAAAAoAAAD4a3bUIuTrPwDx8PDw8NA/AAAAP/UFAAAAAAAAAbQAAAAKAAAACF5Owcsp7D8A8fDw8PDQPwAAAD/1BQAAAAAAAAG1AAAACgAAABxQJq50b+w/APHw8PDw0D8AAAA/BQYAAAAAAAABtgAAAAoAAAAseDkFL6fsPwDx8PDw8NA/AAAAPwUGAAAAAAAAAbcAAAAKAAAAOKBMXOne7D8A8fDw8PDQPwAAAD8VBgAAAAAAAAG4AAAACgAAAETIX7OjFu0/APHw8PDw0D8AAAA/JAYAAAAAAAABuQAAAAoAAABQJq50b0DtPwDx8PDw8NA/AAAAPyQGAAAAAAAAAboAAAAKAAAAVLo3oExc7T8A8fDw8PDQPwAAAD80BgAAAAAAAAG7AAAACgAAAGBOwcspeO0/APHw8PDw0D8AAAA/NAYAAAAAAAABvAAAAAoAAABorA+N9aHtPwDx8PDw8NA/AAAAP0QGAAAAAAAAAb0AAAAKAAAAbHbUIuSv7T8A8fDw8PDQPwAAAD9EBgAAAAAAAAG+AAAACgAAAHQKXk7By+0/APHw8PDw0D8AAAA/UwYAAAAAAAABvwAAAAoAAAB8aKwPjfXtPwDx8PDw8NA/AAAAP2MGAAAAAAAAAcAAAAAKAAAAhPw1O2oR7j8A8fDw8PDQPwAAAD9jBgAAAAAAAAHBAAAACgAAAIxahPw1O+4/APHw8PDw0D8AAAA/cgYAAAAAAAABwgAAAAoAAACYuNK9AWXuPwDx8PDw8NA/AAAAP3IGAAAAAAAAAcMAAAAKAAAApBYhf82O7j8A8fDw8PDQPwAAAD+CBgAAAAAAAAHEAAAACgAAAKjg5RS8nO4/APHw8PDw0D8AAAA/ggYAAAAAAAABxQAAAAoAAACwPjTWh8buPwDx8PDw8NA/AAAAP5IGAAAAAAAAAcYAAAAKAAAAvJyCl1Pw7j8A8fDw8PDQPwAAAD+SBgAAAAAAAAHHAAAACgAAAMAwDMMwDO8/APHw8PDw0D8AAAA/oQYAAAAAAAAByAAAAAoAAADIxJXuDSjvPwDx8PDw8NA/AAAAP6EGAAAAAAAAAckAAAAKAAAA0FgfGutD7z8A8fDw8PDQPwAAAD+xBgAAAAAAAAHKAAAACgAAANjsqEXIX+8/APHw8PDw0D8AAAA/sQYAAAAAAAABywAAAAoAAADctm3btm3vPwDx8PDw8NA/AAAAP8EGAAAAAAAAAcwAAAAKAAAA4Er3BpSJ7z8A8fDw8PDQPwAAAD/BBgAAAAAAAAHNAAAACgAAAOQUvJyCl+8/APHw8PDw0D8AAAA/0AYAAAAAAAABzgAAAAoAAADsqEXIX7PvPwDx8PDw8NA/AAAAP+AGAAAAAAAAAc8AAAAKAAAA8HIKXk7B7z8A8fDw8PDQPwAAAD/vBgAAAAAAAAHQAAAACgAAAPQ8z/M8z+8/APHw8PDw0D8AAAA/7wYAAAAAAAAB0QAAAAoAAAD0BpSJK93vPwDx8PDw8NA/AAAAP/8GAAAAAAAAAdIAAAAKAAAA+NBYHxrr7z8A8fDw8PDQPwAAAD8PBwAAAAAAAAs=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athena xmlns="http://schemas.microsoft.com/edu/athena" version="0.1.3885.0">
  <media streamable="true" recordStart="6576" recordEnd="13542" recordLength="41470"/>
</athena>
</file>

<file path=customXml/item10.xml><?xml version="1.0" encoding="utf-8"?>
<athena xmlns="http://schemas.microsoft.com/edu/athena" version="0.1.3885.0">
  <timings duration="11661"/>
</athena>
</file>

<file path=customXml/item11.xml><?xml version="1.0" encoding="utf-8"?>
<athena xmlns="http://schemas.microsoft.com/edu/athena" version="0.1.3885.0">
  <ink scale="0.5600933">AAEAAAD/////AQAAAAAAAAAMAgAAAE9BdXRob3JQUFQsIFZlcnNpb249MC4xLjM4ODUuMCwgQ3VsdHVyZT1uZXV0cmFsLCBQdWJsaWNLZXlUb2tlbj0zMWJmMzg1NmFkMzY0ZTM1BQEAAAALSW5rTWF0dGVyVjEDAAAADUxpc3RgMStfaXRlbXMMTGlzdGAxK19zaXplD0xpc3RgMStfdmVyc2lvbgQAABdTaGFyZWQuSW5raW5nLklua0F0b21bXQIAAAAICAIAAAAJAwAAAAQAAAAFAAAABwMAAAAAAQAAAAQAAAAECUlua0F0b21WMQIAAAAJBAAAAAkFAAAACQYAAAAJBwAAAAUEAAAAC1BlblN0cm9rZVYxBAAAAApBdHRyaWJ1dGVzBVRyYWNlCVN0YXJ0VGltZQRUeXBlBAQABA9QZW5BdHRyaWJ1dGVzVjECAAAACklua1RyYWNlVjECAAAAEAxBY3Rpb25UeXBlVjECAAAAAgAAAAkIAAAACQkAAACzCwAAAAAAAAX2////DEFjdGlvblR5cGVWMQEAAAAHdmFsdWVfXwAIAgAAAAAAAAABBQAAAAQAAAAJCwAAAAkMAAAAFBsAAAAAAAAB8/////b///8AAAAAAQYAAAAEAAAACQ4AAAAJDwAAAMoeAAAAAAAAAfD////2////AAAAAAUHAAAADUNsZWFyQ2FudmFzVjECAAAACVN0YXJ0VGltZQRUeXBlAAQQDEFjdGlvblR5cGVWMQIAAAACAAAAviwAAAAAAAAB7/////b///8AAAAABQgAAAAPUGVuQXR0cmlidXRlc1YxCgAAAAdfY29sb3JBB19jb2xvclIHX2NvbG9yRwdfY29sb3JCCkZpdFRvQ3VydmUGSGVpZ2h0Dklnbm9yZVByZXNzdXJlDUlzSGlnaGxpZ2h0ZXIFU2hhcGUFV2lkdGgAAAAAAAAAAAQAAgICAgEGAQEMQnJ1c2hTaGFwZVYxAgAAAAYCAAAA//BaKAAAAAAAAAAIQAAABe7///8MQnJ1c2hTaGFwZVYxAQAAAAd2YWx1ZV9fAAgCAAAAAQAAAAAAAAAAAAhABQkAAAAKSW5rVHJhY2VWMQMAAAANTGlzdGAxK19pdGVtcwxMaXN0YDErX3NpemUPTGlzdGAxK192ZXJzaW9uBAAAGFNoYXJlZC5JbmtpbmcuSW5rUG9pbnRbXQIAAAAICAIAAAAJEwAAAFsAAABbAAAAAQsAAAAIAAAA//8AAAAAAAAAAAAIQAAAAez////u////AQAAAAAAAAAAAAhAAQwAAAAJAAAACRUAAAApAAAAKQAAAAEOAAAACAAAAP//AAAAAAAAAAAACEAAAAHq////7v///wEAAAAAAAAAAAAIQAEPAAAACQAAAAkXAAAAOAAAADgAAAAHEwAAAAABAAAAgAAAAAQKSW5rUG9pbnRWMQI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0lBxUAAAAAAQAAAEAAAAAECklua1BvaW50VjECAAAACXMAAAAJdAAAAAl1AAAACXYAAAAJdwAAAAl4AAAACXkAAAAJegAAAAl7AAAACXwAAAAJfQAAAAl+AAAACX8AAAAJgAAAAAmBAAAACYIAAAAJgwAAAAmEAAAACYUAAAAJhgAAAAmHAAAACYgAAAAJiQAAAAmKAAAACYsAAAAJjAAAAAmNAAAACY4AAAAJjwAAAAmQAAAACZEAAAAJkgAAAAmTAAAACZQAAAAJlQAAAAmWAAAACZcAAAAJmAAAAAmZAAAACZoAAAAJmwAAAA0XBxcAAAAAAQAAAEAAAAAECklua1BvaW50VjECAAAACZwAAAAJnQAAAAmeAAAACZ8AAAAJoAAAAAmhAAAACaIAAAAJowAAAAmkAAAACaUAAAAJpgAAAAmnAAAACagAAAAJqQAAAAmqAAAACasAAAAJrAAAAAmtAAAACa4AAAAJrwAAAAmwAAAACbEAAAAJsgAAAAmzAAAACbQAAAAJtQAAAAm2AAAACbcAAAAJuAAAAAm5AAAACboAAAAJuwAAAAm8AAAACb0AAAAJvgAAAAm/AAAACcAAAAAJwQAAAAnCAAAACcMAAAAJxAAAAAnFAAAACcYAAAAJxwAAAAnIAAAACckAAAAJygAAAAnLAAAACcwAAAAJzQAAAAnOAAAACc8AAAAJ0AAAAAnRAAAACdIAAAAJ0wAAAA0IBRgAAAAKSW5rUG9pbnRWMQQAAAABWAFZDlByZXNzdXJlRmFjdG9yCVRpbWVTdGFtcAAAAAAGBgsQAgAAACDajbMq/1M/zszMzMzM6D8AAAA/AAAAAAAAAAABGQAAABgAAABwfiV8XFRnP87MzMzMzOg/AAAAPy8AAAAAAAAAARoAAAAYAAAA8AdCz5FUcj/OzMzMzMzoPwAAAD8+AAAAAAAAAAEbAAAAGAAAAPj0CCknVHw/zszMzMzM6D8AAAA/PgAAAAAAAAABHAAAABgAAAAww7Mld9SEP87MzMzMzOg/AAAAP04AAAAAAAAAAR0AAAAYAAAAtDmX0kHUiT/OzMzMzMzoPwAAAD9OAAAAAAAAAAEeAAAAGAAAADJB47FSP5A/zszMzMzM6D8AAAA/XgAAAAAAAAABHwAAABgAAACizqDs0GmUP8I0BkxjwOg/AAAAP14AAAAAAAAAASAAAAAYAAAAQC6qC+g+mj/CNAZMY8DoPwAAAD9tAAAAAAAAAAEhAAAAGAAAAHq7bM6ldKA/wjQGTGPA6D8AAAA/bQAAAAAAAAABIgAAABgAAABeVBfQfTSkP8I0BkxjwOg/AAAAP30AAAAAAAAAASMAAAAYAAAAzuHUCvxeqD/CNAZMY8DoPwAAAD99AAAAAAAAAAEkAAAAGAAAANxMy/Bsya0/wjQGTGPA6D8AAAA/jAAAAAAAAAABJQAAABgAAACyYdfOm2SxP8I0BkxjwOg/AAAAP4wAAAAAAAAAASYAAAAYAAAAOpfSQdQZtD+0nD/L+bPoPwAAAD+cAAAAAAAAAAEnAAAAGAAAAPCeGZmlebg/kNTrSL2O6D8AAAA/nAAAAAAAAAABKAAAABgAAACM/iK4vE6+P2oMmMaAaeg/AAAAP6wAAAAAAAAAASkAAAAYAAAATdUA7N8Bwz8sFLdCcSvoPwAAAD+sAAAAAAAAAAEqAAAAGAAAAPjHQO3B0cU/LBS3QnEr6D8AAAA/uwAAAAAAAAABKwAAABgAAAAM8k6ZoPHIPywUt0JxK+g/AAAAP7sAAAAAAAAAASwAAAAYAAAAzs20DM+WzD8sFLdCcSvoPwAAAD/LAAAAAAAAAAEtAAAAGAAAADJGa/FdMc8/LBS3QnEr6D8AAAA/ywAAAAAAAAABLgAAABgAAADX0yOknFDRPywUt0JxK+g/AAAAP9sAAAAAAAAAAS8AAAAYAAAALc3DpI240j8sFLdCcSvoPwAAAD/bAAAAAAAAAAEwAAAAGAAAADfiyvp8SNQ/LBS3QnEr6D8AAAA/6gAAAAAAAAABMQAAABgAAABktBbfFfPVPywUt0JxK+g/AAAAP+oAAAAAAAAAATIAAAAYAAAASwzZplto1z8sFLdCcSvoPwAAAD/6AAAAAAAAAAEzAAAAGAAAAKAFeadM0Ng/LBS3QnEr6D8AAAA/+gAAAAAAAAABNAAAABgAAACrGoD9O2DaPywUt0JxK+g/AAAAPwkBAAAAAAAAATUAAAAYAAAA/xMg/izI2z8sFLdCcSvoPwAAAD8ZAQAAAAAAAAE2AAAAGAAAADm6iv4iuNw/BkxjwDQG6D8AAAA/GQEAAAAAAAABNwAAABgAAAC9RI6pGoDdP/qznD/L+ec/AAAAPxkBAAAAAAAAATgAAAAYAAAAIRJNxmgt3j/ggw8++ODnPwAAAD8pAQAAAAAAAAE5AAAAGAAAAPGA6Rtizd4/1OtIvY7U5z8AAAA/OAEAAAAAAAABOgAAABgAAADlrMr/BIjfP7y7u7u7u+c/AAAAPzgBAAAAAAAAATsAAAAYAAAAkl4ix1QN4D+8u7u7u7vnPwAAAD9IAQAAAAAAAAE8AAAAGAAAABxTNQD7d+A/iluhuBWK5z8AAAA/SAEAAAAAAAABPQAAABgAAACGigOr98fgP37D2jesfec/AAAAP1gBAAAAAAAAAT4AAAAYAAAA7sHRVfQX4T9yKxS3QnHnPwAAAD9YAQAAAAAAAAE/AAAAGAAAAFb5nwDxZ+E/TGPANAZM5z8AAAA/ZwEAAAAAAAABQAAAABgAAAB2Ad1HQ7HhP0DL+bOcP+c/AAAAP2cBAAAAAAAAAUEAAAAYAAAAJmg8VuoH4j80MzMzMzPnPwAAAD93AQAAAAAAAAFCAAAAGAAAACD+LMg7ZeI/AtMYMI0B5z8AAAA/dwEAAAAAAAABQwAAABgAAAA8UWLINt3iP/Y6Uq8j9eY/AAAAP4YBAAAAAAAAAUQAAAAYAAAAoB4h5YSK4z+4QnErFLfmPwAAAD+GAQAAAAAAAAFFAAAAGAAAAOLjorqA7uM/qqqqqqqq5j8AAAA/lgEAAAAAAAABRgAAABgAAABGZmkeJm3kP54S5ClBnuY/AAAAP5YBAAAAAAAAAUcAAAAYAAAA0lp8V8zX5D+eEuQpQZ7mPwAAAD+mAQAAAAAAAAFIAAAAGAAAABQg/izIO+U/knodqdeR5j8AAAA/pgEAAAAAAAABSQAAABgAAABY5X8CxJ/lP22yySabbOY/AAAAP7UBAAAAAAAAAUoAAAAYAAAAwBxOrcDv5T9UgjwlyFPmPwAAAD+1AQAAAAAAAAFLAAAAGAAAALiyPh8STeY/SOp1pF5H5j8AAAA/xQEAAAAAAAABTAAAABgAAAD8d8D0DbHmPy+66KKLLuY/AAAAP8UBAAAAAAAAAU0AAAAYAAAAGMv19Agp5z8iIiIiIiLmPwAAAD/VAQAAAAAAAAFOAAAAGAAAADJpI66sz+c//VnOn+X85T8AAAA/1QEAAAAAAAABTwAAABgAAADcZXMupYPoP8Bh7RvWvuU/AAAAP+QBAAAAAAAAAVAAAAAYAAAAQug5kkoC6T/AYe0b1r7lPwAAAD/kAQAAAAAAAAFRAAAAGAAAAMzcTMvwbOk/wGHtG9a+5T8AAAA/9AEAAAAAAAABUgAAABgAAACgAPFnQd7pP8Bh7RvWvuU/AAAAP/QBAAAAAAAAAVMAAAAYAAAAnJbh2ZI76j/AYe0b1r7lPwAAAD8DAgAAAAAAAAFUAAAAGAAAANxbY6+On+o/wGHtG9a+5T8AAAA/AwIAAAAAAAABVQAAABgAAABsBX4vjNvqP8Bh7RvWvuU/AAAAPxMCAAAAAAAAAVYAAAAYAAAAsn8HTN8Q6z/AYe0b1r7lPwAAAD8TAgAAAAAAAAFXAAAAGAAAANCHRJMxWus/wGHtG9a+5T8AAAA/IwIAAAAAAAABWAAAABgAAADwj4Hag6PrP8Bh7RvWvuU/AAAAPyMCAAAAAAAAAVkAAAAYAAAAyGgtvivm6z/AYe0b1r7lPwAAAD8yAgAAAAAAAAFaAAAAGAAAAOZwagV+L+w/wGHtG9a+5T8AAAA/MgIAAAAAAAABWwAAABgAAAB0GoWFe2vsP8Bh7RvWvuU/AAAAP0ICAAAAAAAAAVwAAAAYAAAAupQOos6g7D/AYe0b1r7lPwAAAD9SAgAAAAAAAAFdAAAAGAAAAAAPmL4h1uw/wGHtG9a+5T8AAAA/UgIAAAAAAAABXgAAABgAAADY50OiyRjtP8Bh7RvWvuU/AAAAP1ICAAAAAAAAAV8AAAAYAAAArsDvhXFb7T/AYe0b1r7lPwAAAD9hAgAAAAAAAAFgAAAAGAAAADxqCgZvl+0/wGHtG9a+5T8AAAA/cQIAAAAAAAABYQAAABgAAAAUQ7bpFtrtP8Bh7RvWvuU/AAAAP3ECAAAAAAAAAWIAAAAYAAAAWL0/BmoP7j/AYe0b1r7lPwAAAD+AAgAAAAAAAAFjAAAAGAAAADCW6+kRUu4/wGHtG9a+5T8AAAA/gAIAAAAAAAABZAAAABgAAAAGb5fNuZTuP8Bh7RvWvuU/AAAAP5ACAAAAAAAAAWUAAAAYAAAAvIr+Iri87j/AYe0b1r7lPwAAAD+QAgAAAAAAAAFmAAAAGAAAAEo0GaO1+O4/wGHtG9a+5T8AAAA/oAIAAAAAAAABZwAAABgAAACQrqK/CC7vP8Bh7RvWvuU/AAAAP6ACAAAAAAAAAWgAAAAYAAAA+pp4sVxP7z/AYe0b1r7lPwAAAD+vAgAAAAAAAAFpAAAAGAAAAPjlcGoFfu8/wGHtG9a+5T8AAAA/rwIAAAAAAAABagAAABgAAAAao7X4rpjvP8Bh7RvWvuU/AAAAP78CAAAAAAAAAWsAAAAYAAAA9DBpI66s7z/AYe0b1r7lPwAAAD+/AgAAAAAAAAFsAAAAGAAAANC+HE6twO8/wGHtG9a+5T8AAAA/zwIAAAAAAAABbQAAABgAAAAY7q2xV8fvP8Bh7RvWvuU/AAAAP88CAAAAAAAAAW4AAAAYAAAAqEzQeKzU7z/AYe0b1r7lPwAAAD/eAgAAAAAAAAFvAAAAGAAAAPB7YdxW2+8/wGHtG9a+5T8AAAA/3gIAAAAAAAABcAAAABgAAACC2oOjq+jvP8Bh7RvWvuU/AAAAP+4CAAAAAAAAAXEAAAAYAAAAzAkVB1bv7z/AYe0b1r7lPwAAAD/9AgAAAAAAAAFyAAAAGAAAABQ5pmoA9u8/s8kmm2yy5T8AAAA/DQMAAAAAAAABcwAAABgAAACmg6gzKDvUP+xIvY7U6+Q/AAAAPwAAAAAAAAAAAXQAAAAYAAAAFCWGbNMt1D/fsPYNa9/kPwAAAD8+AAAAAAAAAAF1AAAAGAAAABQlhmzTLdQ/uuiiiy665D8AAAA/TgAAAAAAAAABdgAAABgAAADC1t0zI7PUP0uQpwR5SuQ/AAAAP04AAAAAAAAAAXcAAAAYAAAAAudXwsdF1T/oz3L+LOfjPwAAAD9eAAAAAAAAAAF4AAAAGAAAAMzr5IkSQ9Y/a9+w9g1r4z8AAAA/XgAAAAAAAAABeQAAABgAAADcavttsHXXP8omm2yyyeI/AAAAP20AAAAAAAAAAXoAAAAYAAAAoAV5p0zQ2D8oboXiVijiPwAAAD9tAAAAAAAAAAF7AAAAGAAAAFjM18SL5do/PSXIU4I84T8AAAA/fQAAAAAAAAABfAAAABgAAAAcZ1X+J0DcP7ScP8v5s+A/AAAAP30AAAAAAAAAAX0AAAAYAAAA2ZfDqRX43T8HTGPANAbgPwAAAD+NAAAAAAAAAAF+AAAAGAAAAAAAAAAAAOA/ZmZmZmZm3j8AAAA/jQAAAAAAAAABfwAAABgAAACC1ftjoPbgP9pkk0022dw/AAAAP5wAAAAAAAAAAYAAAAAYAAAABKv3x0Dt4T+eEuQpQZ7aPwAAAD+cAAAAAAAAAAGBAAAAGAAAADxRYsg23eI/GDCNAdMY2D8AAAA/rAAAAAAAAAABggAAABgAAAAuyDtlgsbjP/gNa9+w9tU/AAAAP6wAAAAAAAAAAYMAAAAYAAAA+MzILM3D5D+KW6G4FYrTPwAAAD+7AAAAAAAAAAGEAAAAGAAAAA627p4ZmeU/gmkMmMaA0T8AAAA/uwAAAAAAAAABhQAAABgAAAC2/TbYunvmP+jPcv4s588/AAAAP8sAAAAAAAAAAYYAAAAYAAAAXkV/EVxe5z86rH3D2jfMPwAAAD/LAAAAAAAAAAGHAAAAGAAAAHbjrMr/BOg/IKnXkXodyT8AAAA/2wAAAAAAAAABiAAAABgAAADasGvnTbLoP5rGgGkMmMY/AAAAP9sAAAAAAAAAAYkAAAAYAAAAYvB22ZxL6T92pF5H6nXEPwAAAD/qAAAAAAAAAAGKAAAAGAAAAOovgsvr5Ok/tkJxKxS3wj8AAAA/6gAAAAAAAAABiwAAABgAAAByb429On7qP/rggw8++MA/AAAAP/oAAAAAAAAAAYwAAAAYAAAA2qZbaDfO6j+cP8v5s5y/PwAAAD/6AAAAAAAAAAGNAAAAGAAAAEApIszcTOs/rH3D2jesvT8AAAA/CgEAAAAAAAABjgAAABgAAADIaC2+K+brP/g6Uq8j9bo/AAAAPwoBAAAAAAAAAY8AAAAYAAAAUl1A99FQ7D9oOX+W82e5PwAAAD8ZAQAAAAAAAAGQAAAAGAAAAEzzMGkjruw/eHd3d3d3tz8AAAA/GQEAAAAAAAABkQAAABgAAADY50OiyRjtP0w22WSTTbY/AAAAPykBAAAAAAAAAZIAAAAYAAAAYtxW22+D7T9gdNFFF120PwAAAD8pAQAAAAAAAAGTAAAAGAAAAKSh2LBr5+0/bLLJJptssj8AAAA/OAEAAAAAAAABlAAAABgAAAAO2aZbaDfuP0RxKxS3QrE/AAAAP0gBAAAAAAAAAZUAAAAYAAAAnILB22Vz7j9w37D2DWuvPwAAAD9IAQAAAAAAAAGWAAAAGAAAAEzpIOoMyu4/GF100UUXrT8AAAA/SAEAAAAAAAABlwAAABgAAACSY6oGYP/uP8DaN6x9w6o/AAAAP1gBAAAAAAAAAZgAAAAYAAAASH8RXF4n7z9wWPuGtW+oPwAAAD9nAQAAAAAAAAGZAAAAGAAAALJr502ySO8/6FYoboXipj8AAAA/ZwEAAAAAAAABmgAAABgAAABEygkVB1bvPyDWvmHtG6Y/AAAAP3cBAAAAAAAAAZsAAAAYAAAARMoJFQdW7z9YVVVVVVWlPwAAAD+HAQAAAAAAAAGcAAAAGAAAALUW3xXzNdE/AB988MEHbz8AAAA/AAAAAAAAAAABnQAAABgAAABGdQHdR0PRP4AS5ClBnmI/AAAAPz8AAAAAAAAAAZ4AAAAYAAAA19MjpJxQ0T+AEuQpQZ5iPwAAAD8/AAAAAAAAAAGfAAAAGAAAAPqQaDJGa9E/gBLkKUGeYj8AAAA/XwAAAAAAAAABoAAAABgAAACurM+HRJPRP8AViluhuHU/AAAAP18AAAAAAAAAAaEAAAAYAAAAqULA+ZXw0T+AHanXkXqNPwAAAD9vAAAAAAAAAAGiAAAAGAAAAOhSOog6g9I/sJw/y/mznD8AAAA/bwAAAAAAAAABowAAABgAAABKIPmkiDDTP+hWKG6F4qY/AAAAP34AAAAAAAAAAaQAAAAYAAAAYAkfF9UF1D9ssskmm2yyPwAAAD9+AAAAAAAAAAGlAAAAGAAAAAdRZ1B26NQ/3DesfcPatz8AAAA/jgAAAAAAAAABpgAAABgAAABqHiZtxJXVP+j8Wc6f5bw/AAAAP44AAAAAAAAAAacAAAAYAAAAV+D3writ1j/igw8++ODDPwAAAD+eAAAAAAAAAAGoAAAAGAAAAGdfDqdW4Nc/VihuheJWyD8AAAA/ngAAAAAAAAABqQAAABgAAAAr+ovg8jrZP5RNNtlkk80/AAAAP60AAAAAAAAAAaoAAAAYAAAAWMzXxIvl2j/M+bOcP8vRPwAAAD+tAAAAAAAAAAGrAAAAGAAAAPQ/AeLPgtw/tJw/y/mz1D8AAAA/vQAAAAAAAAABrAAAABgAAAAhEk3GaC3eP7ZvWPuGtdc/AAAAP70AAAAAAAAAAa0AAAAYAAAASC+RY6oG4D+4QnErFLfaPwAAAD/NAAAAAAAAAAGuAAAAGAAAABbpJXJM1eA/JPU6Uq8j3T8AAAA/zQAAAAAAAAABrwAAABgAAAAKFQdW74/hP5KnBHlKkN8/AAAAP9wAAAAAAAAAAbAAAAAYAAAAbOLFcj094j/ZZJNNNtngPwAAAD/cAAAAAAAAAAGxAAAAGAAAAGAOp1bg9+I/Dz744IMP4j8AAAA/7AAAAAAAAAABsgAAABgAAABUOog6g7LjPzp/lvNnOeM/AAAAP+wAAAAAAAAAAbMAAAAYAAAAJKkkkHxS5D998MEHH3zkPwAAAD/7AAAAAAAAAAG0AAAAGAAAAPYXweV18uQ/pzFgGgOm5T8AAAA/+wAAAAAAAAABtQAAABgAAAA0KDt0GoXlP90Kxa1Q3OY/AAAAPwsBAAAAAAAAAbYAAAAYAAAAmqoB2L8D5j/ggw8++ODnPwAAAD8LAQAAAAAAAAG3AAAAGAAAAG7OpXQQdeY/2mSTTTbZ6D8AAAA/GwEAAAAAAAABuAAAABgAAADWBXQfDcXmP5RNNtlkk+k/AAAAPxsBAAAAAAAAAbkAAAAYAAAAHID9O2D65j8QPvjggw/qPwAAAD8qAQAAAAAAAAG6AAAAGAAAAIS3y+ZcSuc/svYNa9+w6j8AAAA/KgEAAAAAAAABuwAAABgAAADs7pmRWZrnP2zfsPYNa+s/AAAAPzoBAAAAAAAAAbwAAAAYAAAAVCZoPFbq5z8myFOCPCXsPwAAAD86AQAAAAAAAAG9AAAAGAAAAJqg8VipH+g/fPDBBx987D8AAAA/SgEAAAAAAAABvgAAABgAAAAGjcdK/UDoP8iAaQyYxuw/AAAAP0oBAAAAAAAAAb8AAAAYAAAA3hp7dfxU6D/64IMPPvjsPwAAAD9ZAQAAAAAAAAHAAAAAGAAAAEwHUWdQdug/Ntlkk0027T8AAAA/WQEAAAAAAAABwQAAABgAAAC28yZZpJfoP3TRRRdddO0/AAAAP2kBAAAAAAAAAcIAAAAYAAAAag+OrqK/6D+yySabbLLtPwAAAD9pAQAAAAAAAAHDAAAAGAAAALCJF8v19Og/8MEHH3zw7T8AAAA/eAEAAAAAAAABxAAAABgAAABkpX4g9BzpPxaKW6G4Fe4/AAAAP3gBAAAAAAAAAcUAAAAYAAAAGMHldfJE6T9UgjwlyFPuPwAAAD+IAQAAAAAAAAHGAAAAGAAAAMzcTMvwbOk/knodqdeR7j8AAAA/mAEAAAAAAAABxwAAABgAAADKJ0WEmZvpP8TaN6x9w+4/AAAAP5gBAAAAAAAAAcgAAAAYAAAAfkOs2ZfD6T8C0xgwjQHvPwAAAD+nAQAAAAAAAAHJAAAAGAAAADJfEy+W6+k/NDMzMzMz7z8AAAA/pwEAAAAAAAABygAAABgAAACcS+kg6gzqP2STTTbZZO8/AAAAP7cBAAAAAAAAAcsAAAAYAAAAwAgur5Mn6j+MW6G4FYrvPwAAAD+3AQAAAAAAAAHMAAAAGAAAAOTFcj09Quo/sCP1OlKv7z8AAAA/xwEAAAAAAAABzQAAABgAAAAGg7fL5lzqP7y7u7u7u+8/AAAAP8cBAAAAAAAAAc4AAAAYAAAATrJIL5Fj6j+8u7u7u7vvPwAAAD/WAQAAAAAAAAHPAAAAGAAAAOAQa/blcOo/1utIvY7U7z8AAAA/1gEAAAAAAAAB0AAAABgAAAByb429On7qP+KDDz744O8/AAAAP+YBAAAAAAAAAdEAAAAYAAAABM6vhI+L6j/igw8++ODvPwAAAD/mAQAAAAAAAAHSAAAAGAAAAEz9QOg5kuo/4oMPPvjg7z8AAAA/9QEAAAAAAAAB0wAAABgAAACULNJL5JjqP+4b1r5h7e8/AAAAP/UBAAAAAAAACw==</ink>
</athena>
</file>

<file path=customXml/item1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8C0EC26C9ECEB489646A509B3AA20F3" ma:contentTypeVersion="0" ma:contentTypeDescription="Создание документа." ma:contentTypeScope="" ma:versionID="fc202442d62fff63a2b70fe191de28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athena xmlns="http://schemas.microsoft.com/edu/athena" version="0.1.3885.0">
  <media streamable="true" recordStart="13542" recordEnd="29868" recordLength="41470"/>
</athena>
</file>

<file path=customXml/item3.xml><?xml version="1.0" encoding="utf-8"?>
<athena xmlns="http://schemas.microsoft.com/edu/athena" version="0.1.3885.0">
  <media streamable="true" recordStart="0" recordEnd="11661" recordLength="11661"/>
</athen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athena xmlns="http://schemas.microsoft.com/edu/athena" version="0.1.3885.0">
  <timings duration="16326"/>
</athena>
</file>

<file path=customXml/item6.xml><?xml version="1.0" encoding="utf-8"?>
<athena xmlns="http://schemas.microsoft.com/edu/athena" version="0.1.3885.0">
  <media streamable="true" recordStart="29868" recordEnd="41322" recordLength="41470"/>
</athena>
</file>

<file path=customXml/item7.xml><?xml version="1.0" encoding="utf-8"?>
<athena xmlns="http://schemas.microsoft.com/edu/athena" version="0.1.3885.0">
  <ink scale="0.5600933">AAEAAAD/////AQAAAAAAAAAMAgAAAE9BdXRob3JQUFQsIFZlcnNpb249MC4xLjM4ODUuMCwgQ3VsdHVyZT1uZXV0cmFsLCBQdWJsaWNLZXlUb2tlbj0zMWJmMzg1NmFkMzY0ZTM1BQEAAAALSW5rTWF0dGVyVjEDAAAADUxpc3RgMStfaXRlbXMMTGlzdGAxK19zaXplD0xpc3RgMStfdmVyc2lvbgQAABdTaGFyZWQuSW5raW5nLklua0F0b21bXQIAAAAICAIAAAAJAwAAAAQAAAAIAAAABwMAAAAAAQAAAAQAAAAECUlua0F0b21WMQIAAAAJBAAAAAkFAAAACQYAAAAJBwAAAAUEAAAAC1BlblN0cm9rZVYxBAAAAApBdHRyaWJ1dGVzBVRyYWNlCVN0YXJ0VGltZQRUeXBlBAQABA9QZW5BdHRyaWJ1dGVzVjECAAAACklua1RyYWNlVjECAAAAEAxBY3Rpb25UeXBlVjECAAAAAgAAAAkIAAAACQkAAACSHgAAAAAAAAX2////DEFjdGlvblR5cGVWMQEAAAAHdmFsdWVfXwAIAgAAAAAAAAABBQAAAAQAAAAJCwAAAAkMAAAAwyUAAAAAAAAB8/////b///8AAAAAAQYAAAAEAAAACQ4AAAAJDwAAAFQyAAAAAAAAAfD////2////AAAAAAUHAAAADUNsZWFyQ2FudmFzVjECAAAACVN0YXJ0VGltZQRUeXBlAAQQDEFjdGlvblR5cGVWMQIAAAACAAAAxj8AAAAAAAAB7/////b///8AAAAABQgAAAAPUGVuQXR0cmlidXRlc1YxCgAAAAdfY29sb3JBB19jb2xvclIHX2NvbG9yRwdfY29sb3JCCkZpdFRvQ3VydmUGSGVpZ2h0Dklnbm9yZVByZXNzdXJlDUlzSGlnaGxpZ2h0ZXIFU2hhcGUFV2lkdGgAAAAAAAAAAAQAAgICAgEGAQEMQnJ1c2hTaGFwZVYxAgAAAAYCAAAA//uwQQAAAAAAAAAIQAAABe7///8MQnJ1c2hTaGFwZVYxAQAAAAd2YWx1ZV9fAAgCAAAAAQAAAAAAAAAAAAhABQkAAAAKSW5rVHJhY2VWMQMAAAANTGlzdGAxK19pdGVtcwxMaXN0YDErX3NpemUPTGlzdGAxK192ZXJzaW9uBAAAGFNoYXJlZC5JbmtpbmcuSW5rUG9pbnRbXQIAAAAICAIAAAAJEwAAAIIAAACCAAAAAQsAAAAIAAAA//uwQQAAAAAAAAAIQAAAAez////u////AQAAAAAAAAAAAAhAAQwAAAAJAAAACRUAAAAyAAAAMgAAAAEOAAAACAAAAP9wMKAAAAAAAAAACEAAAAHq////7v///wEAAAAAAAAAAAAIQAEPAAAACQAAAAkXAAAAmQAAAJkAAAAHEwAAAAABAAAAAAEAAAQKSW5rUG9pbnRWMQI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CYYAAAAJhwAAAAmIAAAACYkAAAAJigAAAAmLAAAACYwAAAAJjQAAAAmOAAAACY8AAAAJkAAAAAmRAAAACZIAAAAJkwAAAAmUAAAACZUAAAAJlgAAAAmXAAAACZgAAAAJmQAAAA1+BxUAAAAAAQAAAEAAAAAECklua1BvaW50VjECAAAACZoAAAAJmwAAAAmcAAAACZ0AAAAJngAAAAmfAAAACaAAAAAJoQAAAAmiAAAACaMAAAAJpAAAAAmlAAAACaYAAAAJpwAAAAmoAAAACakAAAAJqgAAAAmrAAAACawAAAAJrQAAAAmuAAAACa8AAAAJsAAAAAmxAAAACbIAAAAJswAAAAm0AAAACbUAAAAJtgAAAAm3AAAACbgAAAAJuQAAAAm6AAAACbsAAAAJvAAAAAm9AAAACb4AAAAJvwAAAAnAAAAACcEAAAAJwgAAAAnDAAAACcQAAAAJxQAAAAnGAAAACccAAAAJyAAAAAnJAAAACcoAAAAJywAAAA0OBxcAAAAAAQAAAAABAAAECklua1BvaW50VjECAAAACcwAAAAJzQAAAAnOAAAACc8AAAAJ0AAAAAnRAAAACdIAAAAJ0wAAAAnUAAAACdUAAAAJ1gAAAAnXAAAACdgAAAAJ2QAAAAnaAAAACdsAAAAJ3AAAAAndAAAACd4AAAAJ3wAAAAngAAAACeEAAAAJ4gAAAAnjAAAACeQAAAAJ5QAAAAnmAAAACecAAAAJ6AAAAAnpAAAACeoAAAAJ6wAAAAnsAAAACe0AAAAJ7gAAAAnvAAAACfAAAAAJ8QAAAAnyAAAACfMAAAAJ9AAAAAn1AAAACfYAAAAJ9wAAAAn4AAAACfkAAAAJ+gAAAAn7AAAACfwAAAAJ/QAAAAn+AAAACf8AAAAJAAEAAAkBAQAACQIBAAAJAwEAAAkEAQAACQUBAAAJBgEAAAkHAQAACQgBAAAJCQEAAAkKAQAACQsBAAAJDAEAAAkNAQAACQ4BAAAJDwEAAAkQAQAACREBAAAJEgEAAAkTAQAACRQBAAAJFQEAAAkWAQAACRcBAAAJGAEAAAkZAQAACRoBAAAJGwEAAAkcAQAACR0BAAAJHgEAAAkfAQAACSABAAAJIQEAAAkiAQAACSMBAAAJJAEAAAklAQAACSYBAAAJJwEAAAkoAQAACSkBAAAJKgEAAAkrAQAACSwBAAAJLQEAAAkuAQAACS8BAAAJMAEAAAkxAQAACTIBAAAJMwEAAAk0AQAACTUBAAAJNgEAAAk3AQAACTgBAAAJOQEAAAk6AQAACTsBAAAJPAEAAAk9AQAACT4BAAAJPwEAAAlAAQAACUEBAAAJQgEAAAlDAQAACUQBAAAJRQEAAAlGAQAACUcBAAAJSAEAAAlJAQAACUoBAAAJSwEAAAlMAQAACU0BAAAJTgEAAAlPAQAACVABAAAJUQEAAAlSAQAACVMBAAAJVAEAAAlVAQAACVYBAAAJVwEAAAlYAQAACVkBAAAJWgEAAAlbAQAACVwBAAAJXQEAAAleAQAACV8BAAAJYAEAAAlhAQAACWIBAAAJYwEAAAlkAQAADWcFGAAAAApJbmtQb2ludFYxBAAAAAFYAVkOUHJlc3N1cmVGYWN0b3IJVGltZVN0YW1wAAAAAAYGCxACAAAAWMtSzh3uzT9bc3+sa+7vPwAAAD8AAAAAAAAAAAEZAAAAGAAAAIZ7T9BPA84/W3N/rGvu7z8AAAA/bgAAAAAAAAABGgAAABgAAABUzh3uPUHPP+9q1HSz4u8/AAAAP50AAAAAAAAAARsAAAAYAAAAQj8N+Derzz/vatR0s+LvPwAAAD+sAAAAAAAAAAEcAAAAGAAAAC+w/AEyFdA/F1p+BUPL7z8AAAA/rAAAAAAAAAABHQAAABgAAADucO8J+mnQPxdafgVDy+8/AAAAP7wAAAAAAAAAAR4AAAAYAAAAfoHlD5Cp0D8XWn4FQ8vvPwAAAD+8AAAAAAAAAAEfAAAAGAAAAMWJ4BJbydA/F1p+BUPL7z8AAAA/zAAAAAAAAAABIAAAABgAAAAl6tkWv/PQPxdafgVDy+8/AAAAP8wAAAAAAAAAASEAAAAYAAAAhErTGiMe0T8XWn4FQ8vvPwAAAD/bAAAAAAAAAAEiAAAAGAAAABNbySC5XdE/F1p+BUPL7z8AAAA/2wAAAAAAAAABIwAAABgAAAC6w70n6KfRPxdafgVDy+8/AAAAP+sAAAAAAAAAASQAAAAYAAAASdSzLX7n0T8XWn4FQ8vvPwAAAD/rAAAAAAAAAAElAAAAGAAAAMCMqzJ7HNI/F1p+BUPL7z8AAAA/+gAAAAAAAAABJgAAABgAAABQnaE4EVzSP6tR082Kv+8/AAAAP/oAAAAAAAAAAScAAAAYAAAAxlWZPQ6R0j89SSiW0rPvPwAAAD8KAQAAAAAAAAEoAAAAGAAAACa2kkFyu9I/PUkoltKz7z8AAAA/CgEAAAAAAAABKQAAABgAAABtvo1EPdvSP9FAfV4aqO8/AAAAPxoBAAAAAAAAASoAAAAYAAAAtcaIRwj70j/RQH1eGqjvPwAAAD8aAQAAAAAAAAErAAAAGAAAAETXfk2eOtM/+S8n76mQ7z8AAAA/KQEAAAAAAAABLAAAABgAAACkN3hRAmXTP40nfLfxhO8/AAAAPykBAAAAAAAAAS0AAAAYAAAA6z9zVM2E0z+NJ3y38YTvPwAAAD85AQAAAAAAAAEuAAAAGAAAADJIbleYpNM/jSd8t/GE7z8AAAA/OQEAAAAAAAABLwAAABgAAACRqGdb/M7TP40nfLfxhO8/AAAAP0kBAAAAAAAAATAAAAAYAAAA8QhhX2D50z8fH9F/OXnvPwAAAD9JAQAAAAAAAAExAAAAGAAAADkRXGIrGdQ/Hx/Rfzl57z8AAAA/WAEAAAAAAAABMgAAABgAAACYcVVmj0PUPx8f0X85ee8/AAAAP1gBAAAAAAAAATMAAAAYAAAAP9pJbb6N1D9HDnsQyWHvPwAAAD9oAQAAAAAAAAE0AAAAGAAAAOVCPnTt19Q/2wXQ2BBW7z8AAAA/aAEAAAAAAAABNQAAABgAAAB1UzR6gxfVP2/9JKFYSu8/AAAAP3cBAAAAAAAAATYAAAAYAAAAHLwogbJh1T9v/SShWErvPwAAAD93AQAAAAAAAAE3AAAAGAAAAJN0IIavltU/b/0koVhK7z8AAAA/hwEAAAAAAAABOAAAABgAAADz1BmKE8HVP2/9JKFYSu8/AAAAP4cBAAAAAAAAATkAAAAYAAAAUjUTjnfr1T9v/SShWErvPwAAAD+XAQAAAAAAAAE6AAAAGAAAAJo9DpFCC9Y/b/0koVhK7z8AAAA/pgEAAAAAAAABOwAAABgAAAD4nQeVpjXWP2/9JKFYSu8/AAAAP6YBAAAAAAAAATwAAAAYAAAAoAb8m9V/1j9v/SShWErvPwAAAD+mAQAAAAAAAAE9AAAAGAAAAP9m9Z85qtY/b/0koVhK7z8AAAA/tgEAAAAAAAABPgAAABgAAABfx+6jndTWP2/9JKFYSu8/AAAAP8YBAAAAAAAAAT8AAAAYAAAAjnfrpc/p1j9v/SShWErvPwAAAD/GAQAAAAAAAAFAAAAAGAAAAO7X5KkzFNc/b/0koVhK7z8AAAA/1QEAAAAAAAABQQAAABgAAACUQNmwYl7XP2/9JKFYSu8/AAAAP9UBAAAAAAAAAUIAAAAYAAAAO6nNt5Go1z9v/SShWErvPwAAAD/lAQAAAAAAAAFDAAAAGAAAAOIRwr7A8tc/b/0koVhK7z8AAAA/5QEAAAAAAAABRAAAABgAAAABM67K7HHYPwP1eWmgPu8/AAAAP/QBAAAAAAAAAUUAAAAYAAAAHlSa1hjx2D8p5CP6LyfvPwAAAD/0AQAAAAAAAAFGAAAAGAAAAD11huJEcNk/UdPNir8P7z8AAAA/BAIAAAAAAAABRwAAABgAAABy7nDvCfrZP1HTzYq/D+8/AAAAPwQCAAAAAAAAAUgAAAAYAAAA2RdY/gCZ2j9R082Kvw/vPwAAAD8UAgAAAAAAAAFJAAAAGAAAACbpQAxfLds/UdPNir8P7z8AAAA/FAIAAAAAAAABSgAAABgAAACkaiYc79bbP1HTzYq/D+8/AAAAPyMCAAAAAAAAAUsAAAAYAAAACZQNK+Z13D9R082Kvw/vPwAAAD8jAgAAAAAAAAFMAAAAGAAAAIcV8zp2H90/UdPNir8P7z8AAAA/MwIAAAAAAAABTQAAABgAAADV5ttI1LPdP1HTzYq/D+8/AAAAPzMCAAAAAAAAAU4AAAAYAAAAOxDDV8tS3j9R082Kvw/vPwAAAD9DAgAAAAAAAAFPAAAAGAAAAFkxr2P30d4/UdPNir8P7z8AAAA/QwIAAAAAAAABUAAAABgAAAB3UptvI1HfP1HTzYq/D+8/AAAAP1ICAAAAAAAAAVEAAAAYAAAATWuMeISw3z9R082Kvw/vPwAAAD9SAgAAAAAAAAFSAAAAGAAAAN17gn4a8N8/UdPNir8P7z8AAAA/YgIAAAAAAAABUwAAABgAAAASwr7A8gfgP1HTzYq/D+8/AAAAP2ICAAAAAAAAAVQAAAAYAAAAQnK7wiQd4D9R082Kvw/vPwAAAD9xAgAAAAAAAAFVAAAAGAAAAHxON0WjN+A/UdPNir8P7z8AAAA/cQIAAAAAAAABVgAAABgAAADQgrHIulzgP1HTzYq/D+8/AAAAP4ECAAAAAAAAAVcAAAAYAAAAGIusy4V84D9R082Kvw/vPwAAAD+BAgAAAAAAAAFYAAAAGAAAAGy/Jk+doeA/UdPNir8P7z8AAAA/kQIAAAAAAAABWQAAABgAAADA86DStMbgP1HTzYq/D+8/AAAAP5ECAAAAAAAAAVoAAAAYAAAA7qOd1Obb4D9R082Kvw/vPwAAAD+gAgAAAAAAAAFbAAAAGAAAAELYF1j+AOE/UdPNir8P7z8AAAA/oAIAAAAAAAABXAAAABgAAACK4BJbySDhP1HTzYq/D+8/AAAAP7ACAAAAAAAAAV0AAAAYAAAA0ugNXpRA4T9R082Kvw/vPwAAAD+wAgAAAAAAAAFeAAAAGAAAABjxCGFfYOE/5coiUwcE7z8AAAA/wAIAAAAAAAABXwAAABgAAABIoQVjkXXhP+XKIlMHBO8/AAAAP8ACAAAAAAAAAWAAAAAYAAAAqAH/ZvWf4T8LuszjluzuPwAAAD/PAgAAAAAAAAFhAAAAGAAAAPw1eeoMxeE/n7EhrN7g7j8AAAA/zwIAAAAAAAABYgAAABgAAACAGvBvVv/hP5+xIaze4O4/AAAAP98CAAAAAAAAAWMAAAAYAAAAJoPkdoVJ4j+fsSGs3uDuPwAAAD/fAgAAAAAAAAFkAAAAGAAAAMC/Wf1njuI/n7EhrN7g7j8AAAA/7gIAAAAAAAABZQAAABgAAAB0VM2E493iP5+xIaze4O4/AAAAP+4CAAAAAAAAAWYAAAAYAAAAAmXDinkd4z/FoMs8bsnuPwAAAD/4AgAAAAAAAAFnAAAAGAAAAJJ1uZAPXeM/xaDLPG7J7j8AAAA/CAMAAAAAAAABaAAAABgAAAAghq+WpZzjP8Wgyzxuye4/AAAAPwgDAAAAAAAAAWkAAAAYAAAAvMIkHYjh4z/FoMs8bsnuPwAAAD8XAwAAAAAAAAFqAAAAGAAAAErTGiMeIeQ/xaDLPG7J7j8AAAA/FwMAAAAAAAABawAAABgAAADa4xAptGDkP8Wgyzxuye4/AAAAPycDAAAAAAAAAWwAAAAYAAAAgEwFMOOq5D/FoMs8bsnuPwAAAD8nAwAAAAAAAAFtAAAAGAAAABBd+zV56uQ/xaDLPG7J7j8AAAA/NwMAAAAAAAABbgAAABgAAACSQXK7wiTlP8Wgyzxuye4/AAAAPzcDAAAAAAAAAW8AAAAYAAAAIlJowVhk5T/FoMs8bsnuPwAAAD9GAwAAAAAAAAFwAAAAGAAAAMq6XMiHruU/WZggBba97j8AAAA/RgMAAAAAAAABcQAAABgAAABYy1LOHe7lP1mYIAW2ve4/AAAAP1YDAAAAAAAAAXIAAAAYAAAAFoxF1uVC5j9ZmCAFtr3uPwAAAD9WAwAAAAAAAAFzAAAAGAAAAKacO9x7guY/WZggBba97j8AAAA/ZQMAAAAAAAABdAAAABgAAAAogbJhxbzmP1mYIAW2ve4/AAAAP2UDAAAAAAAAAXUAAAAYAAAArGUp5w735j9ZmCAFtr3uPwAAAD91AwAAAAAAAAF2AAAAGAAAACIeIewLLOc/WZggBba97j8AAAA/dQMAAAAAAAABdwAAABgAAACyLhfyoWvnP1mYIAW2ve4/AAAAP4UDAAAAAAAAAXgAAAAYAAAANBOOd+ul5z9ZmCAFtr3uPwAAAD+FAwAAAAAAAAF5AAAAGAAAAKzLhXzo2uc/WZggBba97j8AAAA/lAMAAAAAAAABegAAABgAAAAkhH2B5Q/oP1mYIAW2ve4/AAAAP5QDAAAAAAAAAXsAAAAYAAAAjhD2BZY/6D9ZmCAFtr3uPwAAAD+kAwAAAAAAAAF8AAAAGAAAAO5w7wn6aeg/WZggBba97j8AAAA/pAMAAAAAAAABfQAAABgAAABa/WeOqpnoP1mYIAW2ve4/AAAAP7QDAAAAAAAAAX4AAAAYAAAA0LVfk6fO6D9ZmCAFtr3uPwAAAD+0AwAAAAAAAAF/AAAAGAAAADAWWZcL+eg/WZggBba97j8AAAA/wwMAAAAAAAABgAAAABgAAACQdlKbbyPpP1mYIAW2ve4/AAAAP8MDAAAAAAAAAYEAAAAYAAAA/ALLHyBT6T9ZmCAFtr3uPwAAAD/TAwAAAAAAAAGCAAAAGAAAAKJrvyZPnek/E38fXo2a7j8AAAA/0wMAAAAAAAABgwAAABgAAAAO+Der/8zpP6d2dCbVju4/AAAAP+IDAAAAAAAAAYQAAAAYAAAAnAgusZUM6j87bsnuHIPuPwAAAD/iAwAAAAAAAAGFAAAAGAAAAFzJILldYeo/iUwdEDxU7j8AAAA/8gMAAAAAAAABhgAAABgAAADq2Ra/86DqPx1EctiDSO4/AAAAP/IDAAAAAAAAAYcAAAAYAAAAkkILxiLr6j+xO8egyzzuPwAAAD8CBAAAAAAAAAGIAAAAGAAAACBTAcy4Kus/2SpxMVsl7j8AAAA/AgQAAAAAAAABiQAAABgAAACkN3hRAmXrP9kqcTFbJe4/AAAAPxEEAAAAAAAAAYoAAAAYAAAAMkhuV5ik6z/ZKnExWyXuPwAAAD8hBAAAAAAAAAGLAAAAGAAAAM6E49166es/2SpxMVsl7j8AAAA/IQQAAAAAAAABjAAAABgAAABowVhkXS7sP9kqcTFbJe4/AAAAPyEEAAAAAAAAAY0AAAAYAAAA+NFOavNt7D/ZKnExWyXuPwAAAD8xBAAAAAAAAAGOAAAAGAAAAKpmwvFuvew/2SpxMVsl7j8AAAA/QAQAAAAAAAABjwAAABgAAAA6d7j3BP3sP9kqcTFbJe4/AAAAP0AEAAAAAAAAAZAAAAAYAAAAyIeu/Zo87T/ZKnExWyXuPwAAAD9QBAAAAAAAAAGRAAAAGAAAADQUJ4JLbO0/2SpxMVsl7j8AAAA/UAQAAAAAAAABkgAAABgAAACgoJ8G/JvtP9kqcTFbJe4/AAAAP18EAAAAAAAAAZMAAAAYAAAA8tQZihPB7T/ZKnExWyXuPwAAAD9fBAAAAAAAAAGUAAAAGAAAAC6xlQyS2+0/2SpxMVsl7j8AAAA/bwQAAAAAAAABlQAAABgAAABSNROOd+vtP9kqcTFbJe4/AAAAP28EAAAAAAAAAZYAAAAYAAAAdrmQD1377T/ZKnExWyXuPwAAAD9/BAAAAAAAAAGXAAAAGAAAAILlD5CpAO4/2SpxMVsl7j8AAAA/jgQAAAAAAAABmAAAABgAAACOEY8Q9gXuP9kqcTFbJe4/AAAAP9wEAAAAAAAAAZkAAAAYAAAAmj0OkUIL7j/ZKnExWyXuPwAAAD/+BAAAAAAAAAGaAAAAGAAAAEzSgRi+Wu4/0SZinC+a4T8AAAA/AAAAAAAAAAABmwAAABgAAABY/gCZCmDuP+9QubLI1OE/AAAAP5wAAAAAAAAAAZwAAAAYAAAAZCqAGVdl7j95g7sAGhviPwAAAD+cAAAAAAAAAAGdAAAAGAAAAHyCfhrwb+4/ttdpLUyQ4j8AAAA/qwAAAAAAAAABngAAABgAAACIrv2aPHXuP140w5E2EeM/AAAAP6sAAAAAAAAAAZ8AAAAYAAAAlNp8G4l67j+aiHG+aIbjPwAAAD+7AAAAAAAAAAGgAAAAGAAAALhe+pxuiu4/Q+XKIlMH5D8AAAA/uwAAAAAAAAABoQAAABgAAADc4nceVJruP8RSevatn+Q/AAAAP8sAAAAAAAAAAaIAAAAYAAAAGL/zoNK07j/at36SUCzlPwAAAD/LAAAAAAAAAAGjAAAAGAAAADxDcSK4xO4/7hyDLvO45T8AAAA/2gAAAAAAAAABpAAAABgAAABq820k6tnuP9uS3TkGXeY/AAAAP9oAAAAAAAAAAaUAAAAYAAAAjnfrpc/p7j+E7zae8N3mPwAAAD/qAAAAAAAAAAGmAAAAGAAAAL4n6KcB/+4/mVQ7OpNq5z8AAAA/6gAAAAAAAAABpwAAABgAAADWf+aomgnvPyOHPYjksOc/AAAAP/oAAAAAAAAAAagAAAAYAAAA7tfkqTMU7z9CsZSefevnPwAAAD/6AAAAAAAAAAGpAAAAGAAAAAYw46rMHu8/89JAfV4a6D8AAAA/CQEAAAAAAAABqgAAABgAAAAeiOGrZSnvP6X07Fs/Seg/AAAAPwkBAAAAAAAAAasAAAAYAAAAHojhq2Up7z99BUPLr2DoPwAAAD8ZAQAAAAAAAAGsAAAAGAAAACq0YCyyLu8/6g3uAmhs6D8AAAA/KAEAAAAAAAABrQAAABgAAAA24N+s/jPvP1YWmTogeOg/AAAAPygBAAAAAAAAAa4AAAAYAAAANuDfrP4z7z/CHkRy2IPoPwAAAD84AQAAAAAAAAGvAAAAGAAAAEIMXy1LOe8/wh5EctiD6D8AAAA/OAEAAAAAAAABsAAAABgAAABOON6tlz7vP8IeRHLYg+g/AAAAP2cBAAAAAAAAAbEAAAAYAAAAcrxbL31O7z/CHkRy2IPoPwAAAD93AQAAAAAAAAGyAAAAGAAAAIoUWjAWWe8/pfTsWz9J6D8AAAA/hgEAAAAAAAABswAAABgAAACsmNex+2jvP/uXk/dUyOc/AAAAP4YBAAAAAAAAAbQAAAAYAAAAusRWMkhu7z8sTJAC217nPwAAAD+WAQAAAAAAAAG1AAAAGAAAANxI1LMtfu8/hO82nvDd5j8AAAA/lgEAAAAAAAABtgAAABgAAADodFM0eoPvP9uS3TkGXeY/AAAAP6UBAAAAAAAAAbcAAAAYAAAAAM1RNROO7z8MR9pEjPPlPwAAAD+lAQAAAAAAAAG4AAAAGAAAAAz50LVfk+8/0PIrGFp+5T8AAAA/tQEAAAAAAAABuQAAABgAAAAYJVA2rJjvP7qNJ3y38eQ/AAAAP7UBAAAAAAAAAboAAAAYAAAAMH1ON0Wj7z86IHioXFnkPwAAAD/FAQAAAAAAAAG7AAAAGAAAADypzbeRqO8/36FyZZGp4z8AAAA/xQEAAAAAAAABvAAAABgAAABUAcy4KrPvP8s8bsnuHOM/AAAAP9QBAAAAAAAAAb0AAAAYAAAAeIVJOhDD7z+212ktTJDiPwAAAD/UAQAAAAAAAAG+AAAAGAAAAISxyLpcyO8/DXsQyWEP4j8AAAA/5AEAAAAAAAABvwAAABgAAACEsci6XMjvP4wNYfUGd+E/AAAAP+QBAAAAAAAAAcAAAAAYAAAAnAnHu/XS7z+9wV0AjQ3hPwAAAD/0AQAAAAAAAAHBAAAAGAAAALRhxbyO3e8/gG2v01qY4D8AAAA/9AEAAAAAAAABwgAAABgAAAC+jUQ92+LvPx0qVxaZOuA/AAAAPwMCAAAAAAAAAcMAAAAYAAAAzLnDvSfo7z9M3lMhH9HfPwAAAD8DAgAAAAAAAAHEAAAAGAAAANblQj507e8/6pr7Y11z3z8AAAA/EwIAAAAAAAABxQAAABgAAADkEcK+wPLvP2Bo+RUMLd8/AAAAPxMCAAAAAAAAAcYAAAAYAAAA5BHCvsDy7z/UNffHuubePwAAAD8iAgAAAAAAAAHHAAAAGAAAAO49QT8N+O8//CShWErP3j8AAAA/IgIAAAAAAAAByAAAABgAAADuPUE/DfjvP0oD9XlpoN4/AAAAPzICAAAAAAAAAckAAAAYAAAA7j1BPw347z9w8p4K+YjePwAAAD8yAgAAAAAAAAHKAAAAGAAAAO49QT8N+O8/mOFIm4hx3j8AAAA/QgIAAAAAAAABywAAABgAAADuPUE/DfjvP8DQ8isYWt4/AAAAP1ECAAAAAAAAAcwAAAAYAAAAbIvfeVBpuj9A8FC5ssjEPwAAAD8AAAAAAAAAAAHNAAAAGAAAAAwr5nXsPro/QPBQubLIxD8AAAA/IAAAAAAAAAABzgAAABgAAADwCfppwL+5P0DwULmyyMQ/AAAAPy8AAAAAAAAAAc8AAAAYAAAAEigbVszruD9A8FC5ssjEPwAAAD8vAAAAAAAAAAHQAAAAGAAAANblQj507bc/QPBQubLIxD8AAAA/PwAAAAAAAAAB0QAAABgAAAC+wYsSKBu2P1RVVVVVVcU/AAAAPz8AAAAAAAAAAdIAAAAYAAAApJ3U5ttItD/K/bGuuT/GPwAAAD9OAAAAAAAAAAHTAAAAGAAAAG1YMa9j97E/lIRiKT37xj8AAAA/TgAAAAAAAAAB1AAAABgAAAAo5w73nqCvP7xOa2GCFMg/AAAAP14AAAAAAAAAAdUAAAAYAAAAON6tlz6nqz8y98e65v7IPwAAAD9eAAAAAAAAAAHWAAAAGAAAAELYF1j+AKk//H14NWq6yT8AAAA/bgAAAAAAAAAB1wAAABgAAACMEY8Q9gWmP8IEKbDtdco/AAAAP24AAAAAAAAAAdgAAAAYAAAAGooTwSW2oj+Gi9kqcTHLPwAAAD99AAAAAAAAAAHZAAAAGAAAAKAFY5F1uaA/nPDdxhO+yz8AAAA/fQAAAAAAAAAB2gAAABgAAABMBTDjqsyeP2R3jkGXecw/AAAAP40AAAAAAAAAAdsAAAAYAAAA2H20k9p8mz8q/j68GjXNPwAAAD+NAAAAAAAAAAHcAAAAGAAAAOR0UzR6g5c/oKabFX8fzj8AAAA/nQAAAAAAAAAB3QAAABgAAADscYgUWjCWP2otTJAC284/AAAAP50AAAAAAAAAAd4AAAAYAAAAdO3X5KkzlD+S91TIR/TPPwAAAD+sAAAAAAAAAAHfAAAAGAAAAHznQaVpjZE/jwLbXqe10D8AAAA/rAAAAAAAAAAB4AAAABgAAAAMw1fLUs6NP314NWq6WdE/AAAAP7wAAAAAAAAAAeEAAAAYAAAAKLRgLLIuhz/2IJLDHkTSPwAAAD+8AAAAAAAAAAHiAAAAGAAAADCuyuxxiIQ/u6dCPqL/0j8AAAA/ywAAAAAAAAAB4wAAABgAAACQRD3b4nd+Pw1h9QZ3AdQ/AAAAP8sAAAAAAAAAAeQAAAAYAAAAmD6nm6LRez9eGqjPSwPVPwAAAD/bAAAAAAAAAAHlAAAAGAAAALAs5dzh3nM/JKFYSs++1T8AAAA/2wAAAAAAAAAB5gAAABgAAACAQXK7wiRtP9idY9BlHtc/AAAAP+sAAAAAAAAAAecAAAAYAAAAkDVGPELYZz94NWq6WfHXPwAAAD/rAAAAAAAAAAHoAAAAGAAAALApGr3Bi2I/Fs1wpE3E2D8AAAA/+gAAAAAAAAAB6QAAABgAAABARwj7AstPP2iGI20ixtk/AAAAP/oAAAAAAAAAAeoAAAAYAAAAQEcI+wLLTz+SUCylZ9/aPwAAAD8KAQAAAAAAAAHrAAAAGAAAAEBHCPsCy08/4gnfbTzh2z8AAAA/CgEAAAAAAAAB7AAAABgAAABARwj7AstPPwzU56WB+tw/AAAAPxoBAAAAAAAAAe0AAAAYAAAAQEcI+wLLTz82nvDdxhPePwAAAD8aAQAAAAAAAAHuAAAAGAAAAEBHCPsCy08/EIql9Oxb3z8AAAA/KQEAAAAAAAAB7wAAABgAAAC4Jk+doThxP4oyAk5RRuA/AAAAPykBAAAAAAAAAfAAAAAYAAAAoDgRXGIreT+9wV0AjQ3hPwAAAD85AQAAAAAAAAHxAAAAGAAAAAjGIutyIY8/vpy8p0I+4j8AAAA/OQEAAAAAAAAB8gAAABgAAADscYgUWjCWP6NNxDhfNOM/AAAAP0gBAAAAAAAAAfMAAAAYAAAATAUw46rMnj+mKCPgFGXkPwAAAD9IAQAAAAAAAAH0AAAAGAAAAJwILrGVDKI/RsApygg45T8AAAA/WAEAAAAAAAAB9QAAABgAAAAKk3Qghq+mPylxMVslLuY/AAAAP1gBAAAAAAAAAfYAAAAYAAAA9p6gnwb8qz/AQ+XKIlPnPwAAAD9oAQAAAAAAAAH3AAAAGAAAANC1X5OnzrA/OOxBJIc96D8AAAA/dwEAAAAAAAAB+AAAABgAAAAI+wLLHyCzP3RA8FC5sug/AAAAP3cBAAAAAAAAAfkAAAAYAAAAQECmAphxtT+wlJ596yfpPwAAAD93AQAAAAAAAAH6AAAAGAAAABYlUDasmLc/p89LA/V56T8AAAA/hwEAAAAAAAAB+wAAABgAAADwCfppwL+5PzICTlFGwOk/AAAAP5cBAAAAAAAAAfwAAAAYAAAA5A+QqQBmvD+8NFCflwbqPwAAAD+XAQAAAAAAAAH9AAAAGAAAADp2H+2kNr8/s2/9JKFY6j8AAAA/pgEAAAAAAAAB/gAAABgAAACnzlCcCC7BP9GZVDs6k+o/AAAAP6YBAAAAAAAAAf8AAAAYAAAAAjIVwIyrwj8Xs1XiYrbqPwAAAD+2AQAAAAAAAAEAAQAAGAAAAJ7U5ttI1MM/78OrUdPN6j8AAAA/tgEAAAAAAAABAQEAABgAAACZ17H7aCfFP1vMVomL2eo/AAAAP8UBAAAAAAAAAQIBAAAYAAAAxIp5HbuPxj9bzFaJi9nqPwAAAD/FAQAAAAAAAAEDAQAAGAAAAE2eOkNxIsg/W8xWiYvZ6j8AAAA/1QEAAAAAAAABBAEAABgAAABnwvFuvfTJP1vMVomL2eo/AAAAP9UBAAAAAAAAAQUBAAAYAAAA4Eainm3xyz9bzFaJi9nqPwAAAD/lAQAAAAAAAAEGAQAAGAAAABaMRdblQs4/W8xWiYvZ6j8AAAA/5QEAAAAAAAABBwEAABgAAAAeIewLLH/QP1vMVomL2eo/AAAAP/QBAAAAAAAAAQgBAAAYAAAAQgvGIuty0T8Xs1XiYrbqPwAAAD/0AQAAAAAAAAEJAQAAGAAAADhFozd4UdI/i4BTlBFw6j8AAAA/BAIAAAAAAAABCgEAABgAAACM33lQaVrTPyg9+9ZPEuo/AAAAPwQCAAAAAAAAAQsBAAAYAAAA4HlQaVpj1D/F+aIZjrTpPwAAAD8UAgAAAAAAAAEMAQAAGAAAAHVTNHqDF9U/O8egyzxu6T8AAAA/FAIAAAAAAAABDQEAABgAAAA63RSN3uDVPyVinC+a4eg/AAAAPyMCAAAAAAAAAQ4BAAAYAAAAiK79mjx11j8R/ZeT91ToPwAAAD8jAgAAAAAAAAEPAQAAGAAAAB6I4atlKdc/3m084buN5z8AAAA/MwIAAAAAAAABEAEAABgAAACDsci6XMjXP2bF34dXo+Y/AAAAPzMCAAAAAAAAAREBAAAYAAAAGYusy4V82D8f0X85eU/lPwAAAD9CAgAAAAAAAAESAQAAGAAAAK5kkNyuMNk/atR0s+Lv4z8AAAA/QgIAAAAAAAABEwEAABgAAABDPnTt1+TZPyulZ9/6SeI/AAAAP1ICAAAAAAAAARQBAAAYAAAAYV9g+QNk2j8KoLEhrN7gPwAAAD9SAgAAAAAAAAEVAQAAGAAAAAjIVAAzrto/dM39sa653z8AAAA/YgIAAAAAAAABFgEAABgAAADGiEcI+wLbP0goltKzb90/AAAAP2ICAAAAAAAAARcBAAAYAAAAPkE/Dfg32z/iCd9tPOHbPwAAAD9xAgAAAAAAAAEYAQAAGAAAALX5NhL1bNs/VPx9eDVq2j8AAAA/cQIAAAAAAAABGQEAABgAAAAtsi4X8qHbP+7dxhO+29g/AAAAP4ECAAAAAAAAARoBAAAYAAAARAotGIus2z/GE77beMLXPwAAAD+RAgAAAAAAAAEbAQAAGAAAAFxiKxkkt9s/nEm1ozOp1j8AAAA/kQIAAAAAAAABHAEAABgAAAC8wiQdiOHbP5puVvx9eNU/AAAAP5ECAAAAAAAAAR0BAAAYAAAA1BojHiHs2z9ItaMzqXbUPwAAAD+gAgAAAAAAAAEeAQAAGAAAANQaIx4h7Ns/Huua+2Nd0z8AAAA/oAIAAAAAAAABHwEAABgAAADUGiMeIezbP/YgksMeRNI/AAAAP7ACAAAAAAAAASABAAAYAAAA1BojHiHs2z/MVomL2SrRPwAAAD+/AgAAAAAAAAEhAQAAGAAAANQaIx4h7Ns/kvdUyEf0zz8AAAA/vwIAAAAAAAABIgEAABgAAADUGiMeIezbP4xBl3ncks0/AAAAP88CAAAAAAAAASMBAAAYAAAApGomHO/W2z/WaS1MkALLPwAAAD/PAgAAAAAAAAEkAQAAGAAAAC2yLhfyods/HpLDHkRyyD8AAAA/3wIAAAAAAAABJQEAABgAAACdoTgRXGLbP3wfXo2absY/AAAAP98CAAAAAAAAASYBAAAYAAAAJulADF8t2z/wEf2Xk/fEPwAAAD/fAgAAAAAAAAEnAQAAGAAAACAgUwHMuNo/nH3rJwnFwj8AAAA/7gIAAAAAAAABKAEAABgAAAAxr2P30U7aP6wsMnVA8MA/AAAAP/4CAAAAAAAAASkBAAAYAAAA49166XO62T9Q7ehMqh29PwAAAD/+AgAAAAAAAAEqAQAAGAAAAGZcldnjENk/DAgeKlcWuT8AAAA/DgMAAAAAAAABKwEAABgAAAABM67K7HHYP2Tf+klCsbQ/AAAAPw4DAAAAAAAAASwBAAAYAAAAs2HFvI7d1z+GPYjksAexPwAAAD8dAwAAAAAAAAEtAQAAGAAAAHzo2q/JU9c/EL7beMJ3qz8AAAA/HQMAAAAAAAABLgEAABgAAAB2H+2kNt/WP2iVuJitEqc/AAAAPy0DAAAAAAAAAS8BAAAYAAAAEPYFlj9A1j80XzTDkTahPwAAAD8tAwAAAAAAAAEwAQAAGAAAAKvMHodIodU/GG0ixvmimT8AAAA/PAMAAAAAAAABMQEAABgAAAB1UzR6gxfVPwhSYNvrtJY/AAAAPzwDAAAAAAAAATIBAAAYAAAAVzJIbleY1D/IG9wF0NiQPwAAAD9MAwAAAAAAAAEzAQAAGAAAANmwYl7H7tM/ILDtdVoLgz8AAAA/TAMAAAAAAAABNAEAABgAAACkN3hRAmXTP/CUK4tMHYA/AAAAP1wDAAAAAAAAATUBAAAYAAAADl6UQNmw0j+gvU5rYYJ0PwAAAD9cAwAAAAAAAAE2AQAAGAAAAGEssi4X8tE/gKKMgFOUYT8AAAA/awMAAAAAAAABNwEAABgAAADjqsweh0jRP4CijIBTlGE/AAAAP2sDAAAAAAAAATgBAAAYAAAA1hjxCGFf0D+AooyAU5RhPwAAAD97AwAAAAAAAAE5AQAAGAAAACQeIewLLM8/gKKMgFOUYT8AAAA/ewMAAAAAAAABOgEAABgAAABYy1LOHe7NP4CijIBTlGE/AAAAP4sDAAAAAAAAATsBAAAYAAAA/GeOqplwzD8gsO11WguDPwAAAD+LAwAAAAAAAAE8AQAAGAAAAHRUzYTj3co/4Dae8N3Gkz8AAAA/iwMAAAAAAAABPQEAABgAAAAHYvhqWcrJP5BfwdDyK5g/AAAAP4sDAAAAAAAAAT4BAAAYAAAAbL8mT52hyD9w2INIDnugPwAAAD+bAwAAAAAAAAE/AQAAGAAAADB9TjdFo8c/FAGnKCPgpD8AAAA/mwMAAAAAAAABQAEAABgAAADEinkdu4/GP7wpygg4Rak/AAAAP6oDAAAAAAAAAUEBAAAYAAAAtvidB5WmxT+cyzxuye6sPwAAAD+qAwAAAAAAAAFCAQAAGAAAAArHu/XS58Q/7F9O3lMhrz8AAAA/ugMAAAAAAAABQwEAABgAAAD9NODfrP7DP0rEOF80w7E/AAAAP7oDAAAAAAAAAUQBAAAYAAAATwP+zeo/wz8QS+nZt36yPwAAAD/KAwAAAAAAAAFFAQAAGAAAAKPRG7wogcI/oFhKz771sz8AAAA/ygMAAAAAAAABRgEAABgAAADG7zyoNK3BP8giUwcED7U/AAAAP9kDAAAAAAAAAUcBAAAYAAAAeB5UmtYYwT+QqQOCh8q1PwAAAD/ZAwAAAAAAAAFIAQAAGAAAACpNa4x4hMA/VDC0/AqGtj8AAAA/6QMAAAAAAAABSQEAABgAAAA83HuCfhrAP+A9FfIR/bc/AAAAP/kDAAAAAAAAAUoBAAAYAAAAmtYY8Qhhvz8MCB4qVxa5PwAAAD/5AwAAAAAAAAFLAQAAGAAAAB5VM+F4t74/1I7OpNrRuT8AAAA/CAQAAAAAAAABTAEAABgAAABAc1TNhOO9P2CcL5rhSLs/AAAAPwgEAAAAAAAAAU0BAAAYAAAAAjF8tSzlvD+IZjjSJmK8PwAAAD8YBAAAAAAAAAFOAQAAGAAAAOQPkKkAZrw/UO3oTKodvT8AAAA/GAQAAAAAAAABTwEAABgAAAAILrGVDJK7P9z6SUKxlL4/AAAAPycEAAAAAAAAAVABAAAYAAAAbIvfeVBpuj/mpYH6vDTAPwAAAD8nBAAAAAAAAAFRAQAAGAAAAJCpAGZclbk/rCwydUDwwD8AAAA/NwQAAAAAAAABUgEAABgAAACUpjVGPEK4P4gY54tmOMI/AAAAPzcEAAAAAAAAAVMBAAAYAAAA+gNkKoAZtz+y4u/Dq1HDPwAAAD9HBAAAAAAAAAFUAQAAGAAAAL7BixIoG7Y/KotMHRA8xD8AAAA/RwQAAAAAAAABVQEAABgAAACCf7P6zxy1P1RVVVVVVcU/AAAAP1YEAAAAAAAAAVYBAAAYAAAAJhzv1kufsz8wQQpse53GPwAAAD9WBAAAAAAAAAFXAQAAGAAAAOrZFr/zoLI/9se65v5Yxz8AAAA/ZgQAAAAAAAABWAEAABgAAAAN+Der/8yxP25wF0BjQ8g/AAAAP2YEAAAAAAAAAVkBAAAYAAAA0LVfk6fOsD/kGHSZxy3JPwAAAD92BAAAAAAAAAFaAQAAGAAAALOUc4d7T7A/SlzMVomLyT8AAAA/dgQAAAAAAAABWwEAABgAAAAo5w73nqCvP8IEKbDtdco/AAAAP4UEAAAAAAAAAVwBAAAYAAAArGUp5w73rj8kSIFtr9PKPwAAAD+FBAAAAAAAAAFdAQAAGAAAAHAjUc+2+K0/nPDdxhO+yz8AAAA/lQQAAAAAAAABXgEAABgAAADwoWu/Jk+tP2R3jkGXecw/AAAAP5UEAAAAAAAAAV8BAAAYAAAAdCCGr5alrD/aH+ua+2PNPwAAAD+kBAAAAAAAAAFgAQAAGAAAALZfk6fOUKw/oKabFX8fzj8AAAA/pAQAAAAAAAABYQEAABgAAAD2nqCfBvyrP1LIR/RfTs4/AAAAP7QEAAAAAAAAAWIBAAAYAAAA9p6gnwb8qz9qLUyQAtvOPwAAAD+0BAAAAAAAAAFjAQAAGAAAAPaeoJ8G/Ks/zHCkTcQ4zz8AAAA/xAQAAAAAAAABZAEAABgAAAD2nqCfBvyrP36SUCylZ88/AAAAP8QEAAAAAAAACw==</ink>
</athena>
</file>

<file path=customXml/item8.xml><?xml version="1.0" encoding="utf-8"?>
<athena xmlns="http://schemas.microsoft.com/edu/athena" version="0.1.3885.0">
  <timings duration="16326"/>
</athena>
</file>

<file path=customXml/item9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22E64B-128C-4F8E-AAF3-2D816DA4BDBB}"/>
</file>

<file path=customXml/itemProps10.xml><?xml version="1.0" encoding="utf-8"?>
<ds:datastoreItem xmlns:ds="http://schemas.openxmlformats.org/officeDocument/2006/customXml" ds:itemID="{B67DE38F-3E01-4F20-8F8B-4753097110FE}"/>
</file>

<file path=customXml/itemProps11.xml><?xml version="1.0" encoding="utf-8"?>
<ds:datastoreItem xmlns:ds="http://schemas.openxmlformats.org/officeDocument/2006/customXml" ds:itemID="{2843F334-065A-4686-B343-819AE0DA8A15}"/>
</file>

<file path=customXml/itemProps12.xml><?xml version="1.0" encoding="utf-8"?>
<ds:datastoreItem xmlns:ds="http://schemas.openxmlformats.org/officeDocument/2006/customXml" ds:itemID="{42747E50-20C5-4E92-855C-F510D59F6BC6}"/>
</file>

<file path=customXml/itemProps2.xml><?xml version="1.0" encoding="utf-8"?>
<ds:datastoreItem xmlns:ds="http://schemas.openxmlformats.org/officeDocument/2006/customXml" ds:itemID="{027138EB-83B3-48B1-B45A-0645160150C7}"/>
</file>

<file path=customXml/itemProps3.xml><?xml version="1.0" encoding="utf-8"?>
<ds:datastoreItem xmlns:ds="http://schemas.openxmlformats.org/officeDocument/2006/customXml" ds:itemID="{58AF2DC2-4865-4C27-96EA-50E0994238B1}"/>
</file>

<file path=customXml/itemProps4.xml><?xml version="1.0" encoding="utf-8"?>
<ds:datastoreItem xmlns:ds="http://schemas.openxmlformats.org/officeDocument/2006/customXml" ds:itemID="{8E98B86E-56B5-47B2-BC33-928EC006C379}"/>
</file>

<file path=customXml/itemProps5.xml><?xml version="1.0" encoding="utf-8"?>
<ds:datastoreItem xmlns:ds="http://schemas.openxmlformats.org/officeDocument/2006/customXml" ds:itemID="{9948E788-43EF-490A-934D-1240FE27E391}"/>
</file>

<file path=customXml/itemProps6.xml><?xml version="1.0" encoding="utf-8"?>
<ds:datastoreItem xmlns:ds="http://schemas.openxmlformats.org/officeDocument/2006/customXml" ds:itemID="{E5750935-49BF-4FE0-8910-5363C255F43C}"/>
</file>

<file path=customXml/itemProps7.xml><?xml version="1.0" encoding="utf-8"?>
<ds:datastoreItem xmlns:ds="http://schemas.openxmlformats.org/officeDocument/2006/customXml" ds:itemID="{198B3E33-B8E3-4D44-B4E1-BF08A1690868}"/>
</file>

<file path=customXml/itemProps8.xml><?xml version="1.0" encoding="utf-8"?>
<ds:datastoreItem xmlns:ds="http://schemas.openxmlformats.org/officeDocument/2006/customXml" ds:itemID="{4C4DB6B3-D0F2-400F-BB49-B43E1172C13E}"/>
</file>

<file path=customXml/itemProps9.xml><?xml version="1.0" encoding="utf-8"?>
<ds:datastoreItem xmlns:ds="http://schemas.openxmlformats.org/officeDocument/2006/customXml" ds:itemID="{D699BBD9-C758-447E-ABA4-0ED72D148860}"/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544</Words>
  <Application>Microsoft Office PowerPoint</Application>
  <PresentationFormat>Широкоэкранный</PresentationFormat>
  <Paragraphs>50</Paragraphs>
  <Slides>12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Профессиональные стандарты</vt:lpstr>
      <vt:lpstr>Вопросы для обсуждения</vt:lpstr>
      <vt:lpstr>Вопрос третий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ВНИМАНИЕ!</vt:lpstr>
      <vt:lpstr>Если наименование должности не соответствует профстандартам: </vt:lpstr>
      <vt:lpstr>Должностные инструкции не соответствуют профстандартам: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Кострома. Семинар</dc:title>
  <dc:creator>Артеменкова Татьяна Анатольевна</dc:creator>
  <cp:lastModifiedBy>Артеменкова Татьяна Анатольевна</cp:lastModifiedBy>
  <cp:revision>103</cp:revision>
  <dcterms:created xsi:type="dcterms:W3CDTF">2016-08-22T11:24:04Z</dcterms:created>
  <dcterms:modified xsi:type="dcterms:W3CDTF">2018-01-24T10:25:16Z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0x01010058C0EC26C9ECEB489646A509B3AA20F3</vt:lpwstr>
  </property>
</Properties>
</file>