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9.xml" ContentType="application/vnd.openxmlformats-officedocument.customXmlProperties+xml"/>
  <Override PartName="/customXml/itemProps7.xml" ContentType="application/vnd.openxmlformats-officedocument.customXmlProperties+xml"/>
  <Override PartName="/ppt/tags/tag1.xml" ContentType="application/vnd.openxmlformats-officedocument.presentationml.tags+xml"/>
  <Override PartName="/ppt/ink/inkAction1.xml" ContentType="application/vnd.ms-office.inkAction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1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5"/>
  </p:notesMasterIdLst>
  <p:sldIdLst>
    <p:sldId id="256" r:id="rId11"/>
    <p:sldId id="294" r:id="rId12"/>
    <p:sldId id="336" r:id="rId13"/>
    <p:sldId id="337" r:id="rId14"/>
    <p:sldId id="339" r:id="rId15"/>
    <p:sldId id="341" r:id="rId16"/>
    <p:sldId id="408" r:id="rId17"/>
    <p:sldId id="409" r:id="rId18"/>
    <p:sldId id="410" r:id="rId19"/>
    <p:sldId id="412" r:id="rId20"/>
    <p:sldId id="411" r:id="rId21"/>
    <p:sldId id="345" r:id="rId22"/>
    <p:sldId id="346" r:id="rId23"/>
    <p:sldId id="407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86595" autoAdjust="0"/>
  </p:normalViewPr>
  <p:slideViewPr>
    <p:cSldViewPr snapToGrid="0">
      <p:cViewPr varScale="1">
        <p:scale>
          <a:sx n="59" d="100"/>
          <a:sy n="59" d="100"/>
        </p:scale>
        <p:origin x="-96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62"/>
    </p:cViewPr>
  </p:outlin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ustomXml" Target="../customXml/item12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ustomXml" Target="../customXml/item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openxmlformats.org/officeDocument/2006/relationships/customXml" Target="../customXml/item10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7-11-08T12:20:57.008Z"/>
    </inkml:context>
    <inkml:brush xml:id="br0">
      <inkml:brushProperty name="width" value="0.05931" units="cm"/>
      <inkml:brushProperty name="height" value="0.05931" units="cm"/>
      <inkml:brushProperty name="color" value="#000000"/>
    </inkml:brush>
    <inkml:brush xml:id="br1">
      <inkml:brushProperty name="width" value="0.05931" units="cm"/>
      <inkml:brushProperty name="height" value="0.05931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29206">
    <iact:property name="dataType"/>
    <iact:actionData xml:id="d0">
      <inkml:trace xmlns:inkml="http://www.w3.org/2003/InkML" xml:id="stk0" contextRef="#ctx0" brushRef="#br0">876 580 0,'-4'0'78,"0"0"-78,-1 0 15,1 0 1,-1 0 0,1 0 -1,-1 5 -15,1 -5 16,-1 4 0,5 1 -1,-4 -1 1,-1 1 -1,5 -1 1,0 1 0,0 8 -16,-9 1 15,9 12 -15,0 -3 16,0 -10 -16,0 1 16,0 -1 -16,0 -4 15,0 0 -15,0 -4 16,0 -1 -1,5 1 17,-1 -1 -1,1 -4 -3,-5 9 -12,0 -4 -16,4 -1 15,1 5 -15,-1 -5 16,1 5 -16,-5 0 16,13 5 -1,-13 -10 -15,5 1 16,3 4 -16,-8 -5 16,5 1 -16,-1 -5 15,1 4 -15,4 1 31,-5 -5 -31,1 4 16,-5 1 -16,9 -5 16,-5 0 -1,5 0 -15,-4 4 32,-1 -4 -32,1 0 15,4 0 1,-5 0 -16,1 0 15,-1 0 -15,1 0 16,4 0 -16,0 0 16,0 0 -16,0 5 15,4 -5 -15,-4 4 16,0 -4 -16,4 0 16,-8 0 -16,4 0 15,-5 0 -15,1 0 16,-1 0 -16,1 0 15,4 0 -15,-5 0 16,5 0 0,-4 0 -16,8 0 15,-4 0 -15,4 0 16,-4 0 -16,0 5 16,0 -5 -16,-4 0 15,4 0 -15,-5 0 16,5 0 -1,-4 0 -15,-1 0 16,1 0 -16,-1 0 16,1 0 -16,4 0 15,-5 0 -15,5 0 16,-4 0 -16,8 0 16,5 0 -16,-5 0 15,5 0 -15,14 0 16,-1 0 -16,-8 0 15,-5 0 -15,-1 0 16,10 9 -16,0 -5 16,-13 -4 -16,-5 0 15,0 0 -15,-5 0 16,1 0 -16,-1 0 16,10 0 -1,-6 0 1,6 0 -16,-10 0 15,10 0 -15,-1 0 16,1 0 -16,-1 0 16,1 0 -16,-1 0 15,-4 0 -15,5 0 16,-1 0 -16,-9 0 16,10 0 -16,-5 0 15,0 0 -15,4 0 16,-4 0 -16,5 -9 15,4 9 -15,-5 -4 16,1 -1 -16,-1 1 16,-4 -1 -16,4 5 15,5 -4 1,-13 -1 -16,4 5 16,4 -4 -16,-8 4 15,8 -14 -15,1 14 16,8 -4 -16,-13 -10 15,4 14 -15,10 -9 16,-10 0 -16,-8 5 16,8 4 -16,1 -9 9,-5 4 -9,0 1 16,-5 -1 0,10 1 -16,-10 -5 15,14 0 -15,-5 0 16,-4 0 -16,5 -4 15,-1 4 -15,-4 0 16,0 -5 -16,0 10 16,0 -10 -16,-4 1 15,8 0 -15,-8 -1 16,-5 10 0,0 -5 -16,9 -5 15,-9 10 -15,4 -5 16,-4 0 -16,5 -5 15,-5 10 -15,0 -10 16,0 1 -16,0 0 16,0 8 -16,0 -4 15,0 0 -15,-5 -4 16,-4 -5 -16,-9 -9 16,9 9 -16,5 13 15,-1 1 -15,-4 -5 16,5 5 -1,-5 -1 1,4 5 0,5 -4 -16,-9 4 15,5 -5 -15,-1 1 16,-4 4 -16,-4 -9 16,8 4 -16,-17 -4 15,13 5 -15,0 -1 16,-4 -8 -16,-10 -1 15,-8 1 -15,-9 -1 16,22 5 -16,4 5 16,-13 0 -16,9 -1 15,-9 -8 -15,-4 8 16,27 1 -16,-10 4 28,5 0 -28,0 0 15,0 -9 -15,0 9 16,-4 -5 -1,-1 5 -15,10 0 16,-5 0 0,0 0 -16,-5 0 0,6 0 15,-6 0 1,-4 5 -16,9 -5 0,-18 4 16,-18 1 -1,27 -5 -15,1 9 16,-10 0 -16,-5 -9 15,-4 4 -15,1 5 16,3 -9 -16,-4 0 16,14 0 -16,-14 0 15,9 0 -15,5 0 16,8 0 -16,10 0 16,-14 0 -16,4 0 15,10 4 -15,-5 -4 16,-5 14 -16,5 -14 15,-4 4 -15,0 1 16,4 4 -16,0 -5 16,4 -4 -16,1 5 15,-1 -5 -15,1 4 16,-1 -4 0,5 5 -1,-4 -1 1,-1 1 -16,1 -5 15,-1 4 -15,5 1 16,-9 4 0,-4 -5 -1,8 1 -15,1 -1 16,-5 1 -16,-4 4 16,8 -5 -16,-4 1 15,0 3 -15,5 -8 16,-1 5 -16,-4 -1 0,0 1 0,9 -1 16,-9 -4 -16,5 5 16,-10 -5 -1,10 9 -15,-1 -9 16,1 0 -16,4 4 16,-9 1 -16,4 -1 15,1 1 -15,-1 -5 16,1 9 -16,-1 -9 15,5 4 -15,-4 -4 16,-1 9 0,1 -9 -1,4 5 17,-4 4 -1,-1 -9 -16,5 9 17,0 -5 -32,0 1 15,0 -1 1,-4 1 -16,4 -1 16,0 5 -1,0 -5 1,-5 -4 15,1 5 -31,-1 -1 223,-4 -4 -223,5 0 31,-1 5 -15,5 -1 517,0 1 -517,0 -1 -16,0 5 15,0 -4 1,5 -5 -1,-5 4 110</inkml:trace>
    </iact:actionData>
  </iact:action>
  <iact:action type="add" startTime="51774">
    <iact:property name="dataType"/>
    <iact:actionData xml:id="d1">
      <inkml:trace xmlns:inkml="http://www.w3.org/2003/InkML" xml:id="stk1" contextRef="#ctx0" brushRef="#br0">11 2126 0,'-4'0'125,"4"-4"-125,4 4 15,1 0 1,4 0 -16,-5 0 15,5 0 -15,0 -5 16,5 5 -16,-1 0 16,5 0 -16,0 0 15,0 0 -15,4 0 16,5 0 -16,-4 0 16,8 0 -16,-9 0 15,1 0 -15,-10 0 16,1 0 -16,-1 0 15,-4 0 -15,9 0 16,-5 0 0,5 0 -16,-4 0 15,-5 0 -15,9 0 16,13 -4 -16,-8 -1 16,-10 1 -16,-4 4 15,4 0 -15,-8 0 16,4 0 -16,-5 0 15,5 0 -15,0 0 16,0 0 -16,-4 0 16,8 0 -16,-4 0 15,0 0 -15,5 0 16,-10 0 -16,9 0 16,-4 0 -16,-4 0 15,8 0 -15,1 0 16,-5 0 -16,4 0 15,5 0 -15,-4 0 16,-5 0 -16,4 0 16,0 0 -16,1 0 15,-10 0 -15,10 0 16,4 0 -16,-5 0 16,-4 0 -16,5 0 15,-5 0 1,-5 0 -16,10 0 15,-10 0 -15,9 0 16,-8 0 -16,4 0 16,0 0 -16,4 0 15,5 0 -15,-4 0 16,-10 0 -16,10 0 16,-1 4 -16,5 -4 15,-13 0 -15,8 0 16,-9 5 -16,1 -5 15,4 0 -15,-9 4 16,13 -4 -16,-4 0 16,0 0 -16,5 0 15,-1 0 -15,5 0 16,-13 0 -16,8 0 16,1 0 -16,-6 0 15,6 0 -15,-1 0 16,5 0 -16,-4 0 15,-5 5 -15,0 -5 16,4 0 -16,-4 0 16,0 0 -1,-4 0 -15,4 0 16,-5 0 0,5 0 -1</inkml:trace>
    </iact:actionData>
  </iact:action>
  <iact:action type="add" startTime="65728">
    <iact:property name="dataType"/>
    <iact:actionData xml:id="d2">
      <inkml:trace xmlns:inkml="http://www.w3.org/2003/InkML" xml:id="stk2" contextRef="#ctx0" brushRef="#br1">975 7 0,'9'0'78,"5"0"-62,-5 0 -16,4 0 15,5 0 -15,0 0 16,18 0 -16,-9 0 16,-9 0 -16,4 9 15,-9 -5 -15,5 -4 16,-13 0 -16,-1 5 27,1 -5 -11,8 0 -16,1 0 16,-1 0 -16,10 0 15,-6 0 -15,6 9 16,-10 -9 -16,1 4 16,4 -4 -16,0 0 15,0 0 -15,0 0 16,-5 0 -1,-4 0 -15,13 0 16,5 0 -16,-4 0 16,-5 0 -16,4 0 15,0 0 -15,1 0 16,-1 0 -16,-4 0 16,0 0 -16,14 0 15,-15 0 -15,6 0 16,-5 0 -16,0 0 15,0 0 -15,4 0 16,1 0 -16,8 0 16,-4 0 -16,0 0 15,-5 0 -15,23 0 16,-18 0 -16,9 0 16,-9 0 -16,8 0 15,-3 0 -15,-14 0 16,0 0 -16,-5 0 15,1 0 -15,-5 0 16,4 0 -16,1 0 16,-1 0 -16,-9 0 15,14 0 -15,0 0 16,0 0 -16,-4 0 16,4 0 -1,4 0 -15,-4 0 32,-5 0 -32,5 0 15,5 0 -15,13 0 16,-5 5 -16,9 -1 16,-8 -4 -16,8 0 15,-13 0 -15,4 0 16,-13 0 -16,0 0 16,5 5 -16,-14 -1 15,-5 -4 -15,1 0 16,-1 0 -1,5 0 1,-4 0 -16,12 0 16,15 0 -16,4 0 15,4 0 -15,14 0 16,0 0 -16,-14 0 16,0 0 -16,-13 0 15,5 0 -15,-23 0 16</inkml:trace>
    </iact:actionData>
  </iact:action>
  <iact:action type="add" startTime="65729">
    <iact:property name="dataType"/>
    <iact:actionData xml:id="d3">
      <inkml:trace xmlns:inkml="http://www.w3.org/2003/InkML" xml:id="stk3" contextRef="#ctx0" brushRef="#brinv">0 0 0</inkml:trace>
    </iact:actionData>
  </iact:action>
  <iact:action type="add" startTime="65730">
    <iact:property name="dataType"/>
    <iact:actionData xml:id="d4">
      <inkml:trace xmlns:inkml="http://www.w3.org/2003/InkML" xml:id="stk4" contextRef="#ctx0" brushRef="#brinv">3138 2133 0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ED03B7-3990-43BA-9F1C-886A82D41B0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BF1996-770A-4A65-9024-F9EC0A52D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1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C293D-E200-4AEB-8D3D-563337BE14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30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DBD63-267C-451C-BE00-2D39C729B0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57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D62B8-B627-459A-96A8-2B4BFD78D8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7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A91FB3-ABA5-478D-A00C-78AC9BD947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39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BED5B-C9B7-4303-8FF2-7ED9847281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996-770A-4A65-9024-F9EC0A52DE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53FA8-2399-46B7-8438-B244DD99C42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99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ПОСТАНОВЛЕНИЕ ПРАВИТЕЛЬСТВА РФ от 27 июня 2016 г. N 584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 ОСОБЕННОСТЯХ ПРИМЕНЕНИЯ ПРОФЕССИОНАЛЬНЫХ СТАНДАРТОВ В ЧАСТИ ТРЕБОВАНИЙ, </a:t>
            </a:r>
            <a:r>
              <a:rPr lang="ru-RU" b="1" u="sng" dirty="0" smtClean="0"/>
              <a:t>ОБЯЗАТЕЛЬНЫХ ДЛЯ ПРИМЕНЕНИЯ </a:t>
            </a:r>
            <a:r>
              <a:rPr lang="ru-RU" dirty="0" smtClean="0"/>
              <a:t>ГОСУДАРСТВЕННЫМИ ВНЕБЮДЖЕТНЫМИ ФОНДАМИ РОССИЙСКОЙ ФЕДЕРАЦИИ, ГОСУДАРСТВЕННЫМИ ИЛИ </a:t>
            </a:r>
            <a:r>
              <a:rPr lang="ru-RU" b="1" u="sng" dirty="0" smtClean="0"/>
              <a:t>МУНИЦИПАЛЬНЫМИ УЧРЕЖДЕНИЯМИ</a:t>
            </a:r>
            <a:r>
              <a:rPr lang="ru-RU" dirty="0" smtClean="0"/>
              <a:t>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err="1" smtClean="0"/>
              <a:t>Поэтапность</a:t>
            </a:r>
            <a:r>
              <a:rPr lang="ru-RU" dirty="0" smtClean="0"/>
              <a:t> предполагает наличие планов по организации применения профессиональных стандартов, содержащих в том числе: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а) список профессиональных стандартов, подлежащих применению;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б) сведения о потребности в профессиональном образовании, профессиональном обучении и (или) дополнительном профессиональном образовании работников, полученные на основе анализа квалификационных требований, содержащихся в профессиональных стандартах, и кадрового состава организаций, и о проведении соответствующих мероприятий по образованию и обучению в установленном порядке;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в) этапы применения профессиональных стандартов;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г) перечень локальных нормативных актов и других документов организаций, в том числе по вопросам аттестации, сертификации и других форм оценки квалификации работников, подлежащих изменению в связи с учетом положений профессиональных стандартов, подлежащих применению.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D440E-D9CB-4038-913D-524F5A9CDE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1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74B4-A67E-4407-AD19-EBC402C1A4C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A95E-CF9E-449D-AB43-3BF7857C7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94EF-E664-4077-9B55-EC1585B6533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A212-9D01-4A83-96E2-E3080804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44D7-4536-4AAF-B6C2-463D6C250B9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1A26-811A-40BA-8771-AA787CAE1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B66C-D67D-43D5-868F-2C8840833A2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60F1-005C-4B91-87D6-5DC6EE6C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26E4-D5FD-44DA-BA1A-951C575E301A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5EA6-BC52-496B-905F-5170ABCC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A38-59C8-4ED5-83FB-F5DC355C1F4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E436-9A65-4B84-BAAA-330B8115F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EC30-68C4-4079-96D8-938FBD9B0A2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351B-31E0-4B0A-94EC-6DA65C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4D85-D3B6-4F2C-B334-B3901B55DA2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3B52-31CA-4CAC-B162-8709DD51B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0CF3-1A77-4B9B-B20D-22E5CB9D170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103F-B2E0-46BD-93F5-BF1B52EC4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639-30E8-4E93-8078-F7D593A9BA1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8709-6720-4232-A0C5-079DEA19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453F-FD5B-4447-B485-7B26BADF509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6BE9-9525-47EE-B877-94041D40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19A8C-4018-4CC0-9CF2-DAEEED435BAA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27577-E43C-49AD-9043-343250844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ags" Target="../tags/tag1.xml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7711"/>
            <a:ext cx="6827054" cy="154027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стандарты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688" y="3573463"/>
            <a:ext cx="11803062" cy="32845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i="1" dirty="0"/>
              <a:t>Артёменкова Татьяна Анатольевна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доктор педагогических наук, профессор, генеральный директор Института повышения квалификации «Конверсия» – Высшая школа бизнеса. </a:t>
            </a:r>
            <a:r>
              <a:rPr lang="ru-RU" sz="3600" dirty="0" smtClean="0"/>
              <a:t>г. </a:t>
            </a:r>
            <a:r>
              <a:rPr lang="ru-RU" sz="3600" dirty="0"/>
              <a:t>Ярославль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www.ipkon.ru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55"/>
    </mc:Choice>
    <mc:Fallback>
      <p:transition spd="slow" advTm="53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06" y="268874"/>
            <a:ext cx="10515600" cy="104658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Реестр </a:t>
            </a:r>
            <a:r>
              <a:rPr lang="ru-RU" b="1" i="1" dirty="0" err="1" smtClean="0">
                <a:solidFill>
                  <a:srgbClr val="002060"/>
                </a:solidFill>
              </a:rPr>
              <a:t>профстандартов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36" r="4399"/>
          <a:stretch>
            <a:fillRect/>
          </a:stretch>
        </p:blipFill>
        <p:spPr bwMode="auto">
          <a:xfrm>
            <a:off x="962525" y="1267327"/>
            <a:ext cx="7892717" cy="52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35453" y="5727032"/>
            <a:ext cx="171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1211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53" y="352926"/>
            <a:ext cx="10515600" cy="972637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Нужный раздел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20" r="3040"/>
          <a:stretch>
            <a:fillRect/>
          </a:stretch>
        </p:blipFill>
        <p:spPr bwMode="auto">
          <a:xfrm>
            <a:off x="320842" y="1251283"/>
            <a:ext cx="9127958" cy="5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7031" y="21010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РЕКОМЕНДАЦИИ ПО ПРИМЕНЕНИЮ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ПРОФЕССИОНАЛЬНЫХ СТАНДАРТОВ В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3137" y="4442614"/>
            <a:ext cx="368968" cy="209597"/>
          </a:xfrm>
          <a:custGeom>
            <a:avLst/>
            <a:gdLst>
              <a:gd name="connsiteX0" fmla="*/ 0 w 368968"/>
              <a:gd name="connsiteY0" fmla="*/ 145428 h 209597"/>
              <a:gd name="connsiteX1" fmla="*/ 48126 w 368968"/>
              <a:gd name="connsiteY1" fmla="*/ 177512 h 209597"/>
              <a:gd name="connsiteX2" fmla="*/ 144379 w 368968"/>
              <a:gd name="connsiteY2" fmla="*/ 209597 h 209597"/>
              <a:gd name="connsiteX3" fmla="*/ 176463 w 368968"/>
              <a:gd name="connsiteY3" fmla="*/ 177512 h 209597"/>
              <a:gd name="connsiteX4" fmla="*/ 272716 w 368968"/>
              <a:gd name="connsiteY4" fmla="*/ 17091 h 209597"/>
              <a:gd name="connsiteX5" fmla="*/ 368968 w 368968"/>
              <a:gd name="connsiteY5" fmla="*/ 1049 h 2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68" h="209597">
                <a:moveTo>
                  <a:pt x="0" y="145428"/>
                </a:moveTo>
                <a:cubicBezTo>
                  <a:pt x="16042" y="156123"/>
                  <a:pt x="30508" y="169682"/>
                  <a:pt x="48126" y="177512"/>
                </a:cubicBezTo>
                <a:cubicBezTo>
                  <a:pt x="79031" y="191248"/>
                  <a:pt x="144379" y="209597"/>
                  <a:pt x="144379" y="209597"/>
                </a:cubicBezTo>
                <a:cubicBezTo>
                  <a:pt x="155074" y="198902"/>
                  <a:pt x="169699" y="191040"/>
                  <a:pt x="176463" y="177512"/>
                </a:cubicBezTo>
                <a:cubicBezTo>
                  <a:pt x="197483" y="135471"/>
                  <a:pt x="203085" y="31017"/>
                  <a:pt x="272716" y="17091"/>
                </a:cubicBezTo>
                <a:cubicBezTo>
                  <a:pt x="358169" y="0"/>
                  <a:pt x="325660" y="1049"/>
                  <a:pt x="368968" y="104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63500" y="0"/>
            <a:ext cx="10515600" cy="835025"/>
          </a:xfrm>
        </p:spPr>
        <p:txBody>
          <a:bodyPr/>
          <a:lstStyle/>
          <a:p>
            <a:r>
              <a:rPr lang="ru-RU" b="1" i="1" dirty="0" smtClean="0"/>
              <a:t>Внимание!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39700" y="835025"/>
            <a:ext cx="8795956" cy="5847755"/>
          </a:xfrm>
          <a:noFill/>
          <a:extLst/>
        </p:spPr>
        <p:txBody>
          <a:bodyPr wrap="square" lIns="31740" tIns="0" rIns="31740" bIns="0" rtlCol="0" anchor="ctr">
            <a:spAutoFit/>
          </a:bodyPr>
          <a:lstStyle/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Профессиональные стандарты применяются работодателями при формировании</a:t>
            </a: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 кадровой политики и в управлении персоналом, при организации обучения и аттестации работников, заключении трудовых договоров, разработке должностных  инструкций и установлении систем оплаты труда </a:t>
            </a:r>
            <a:r>
              <a:rPr lang="ru-RU" altLang="ru-RU" sz="3600" b="1" u="sng" dirty="0">
                <a:latin typeface="Tahoma" panose="020B0604030504040204" pitchFamily="34" charset="0"/>
                <a:cs typeface="Tahoma" panose="020B0604030504040204" pitchFamily="34" charset="0"/>
              </a:rPr>
              <a:t>с 01.01.2017 года </a:t>
            </a:r>
          </a:p>
          <a:p>
            <a:pPr marL="0" indent="0" eaLnBrk="0" fontAlgn="ctr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0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0" y="-123825"/>
            <a:ext cx="139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1740" tIns="0" rIns="31740" bIns="0" anchor="ctr">
            <a:spAutoFit/>
          </a:bodyPr>
          <a:lstStyle/>
          <a:p>
            <a:pPr eaLnBrk="0" fontAlgn="ctr" hangingPunct="0"/>
            <a:r>
              <a:rPr lang="ru-RU" alt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  <a:endParaRPr lang="ru-RU" altLang="ru-RU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671"/>
    </mc:Choice>
    <mc:Fallback>
      <p:transition spd="slow" advTm="9467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031"/>
            <a:ext cx="7836061" cy="854075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Обязательно для применения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71399"/>
            <a:ext cx="10515600" cy="513397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dirty="0"/>
              <a:t>Профессиональные стандарты </a:t>
            </a:r>
            <a:r>
              <a:rPr lang="ru-RU" sz="4200" b="1" u="sng" dirty="0"/>
              <a:t>обязательны для применения</a:t>
            </a:r>
            <a:r>
              <a:rPr lang="ru-RU" sz="4200" b="1" dirty="0"/>
              <a:t> с 01.01.2017. 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(См. ПОСТАНОВЛЕНИЕ ПРАВИТЕЛЬСТВА РФ от 27 июня 2016 г. N 584)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b="1" dirty="0"/>
              <a:t>Вводятся поэтапно (до 2020 года)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200" i="1" dirty="0"/>
              <a:t>Самое важное в проф. стандарте – это соблюдение требований к уровню образования.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983"/>
    </mc:Choice>
    <mc:Fallback>
      <p:transition spd="slow" advTm="1159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588" y="2389188"/>
            <a:ext cx="10515600" cy="1468437"/>
          </a:xfrm>
          <a:noFill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/>
              <a:t>Благодарю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9736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77"/>
    </mc:Choice>
    <mc:Fallback>
      <p:transition spd="slow" advTm="160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519"/>
            <a:ext cx="6368969" cy="157638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/>
              <a:t>Вопросы для </a:t>
            </a:r>
            <a:r>
              <a:rPr lang="ru-RU" sz="3600" b="1" i="1" dirty="0" smtClean="0"/>
              <a:t>обсуждения</a:t>
            </a:r>
            <a:endParaRPr lang="ru-RU" sz="3600" b="1" i="1" dirty="0"/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325437" y="2152891"/>
            <a:ext cx="5489575" cy="44019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1.Что такое «Профессиональный стандарт»</a:t>
            </a:r>
          </a:p>
          <a:p>
            <a:pPr marL="0" indent="0">
              <a:buNone/>
            </a:pPr>
            <a:r>
              <a:rPr lang="ru-RU" dirty="0" smtClean="0"/>
              <a:t>2.Правовое поле введения профессиональных стандартов; </a:t>
            </a:r>
          </a:p>
          <a:p>
            <a:pPr marL="0" indent="0">
              <a:buNone/>
            </a:pPr>
            <a:r>
              <a:rPr lang="ru-RU" dirty="0" smtClean="0"/>
              <a:t>3.Ответственность организации за несоблюдение требований профессиональных стандартов;</a:t>
            </a:r>
          </a:p>
          <a:p>
            <a:endParaRPr lang="ru-RU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68969" y="2152891"/>
            <a:ext cx="5183188" cy="3876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4.Профессиональный </a:t>
            </a:r>
            <a:r>
              <a:rPr lang="ru-RU" dirty="0"/>
              <a:t>стандарт: </a:t>
            </a:r>
            <a:r>
              <a:rPr lang="ru-RU" dirty="0" smtClean="0"/>
              <a:t>макет, структура </a:t>
            </a:r>
            <a:r>
              <a:rPr lang="ru-RU" dirty="0"/>
              <a:t>и особенности;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5.Алгоритм </a:t>
            </a:r>
            <a:r>
              <a:rPr lang="ru-RU" dirty="0"/>
              <a:t>работы учреждения по введению профессиональных стандартов;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46"/>
    </mc:Choice>
    <mc:Fallback>
      <p:transition spd="slow" advTm="114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95788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Вопрос второй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307975" y="1825625"/>
            <a:ext cx="11534775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i="1" smtClean="0">
                <a:solidFill>
                  <a:srgbClr val="002060"/>
                </a:solidFill>
              </a:rPr>
              <a:t>Правовое поле введения Профессиональных стандартов</a:t>
            </a:r>
          </a:p>
          <a:p>
            <a:pPr marL="0" indent="0" algn="ctr">
              <a:buFont typeface="Arial" charset="0"/>
              <a:buNone/>
            </a:pPr>
            <a:endParaRPr lang="ru-RU" sz="4400" b="1" i="1" smtClean="0">
              <a:solidFill>
                <a:srgbClr val="002060"/>
              </a:solidFill>
            </a:endParaRPr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3171825"/>
            <a:ext cx="891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075"/>
    </mc:Choice>
    <mc:Fallback>
      <p:transition spd="slow" advTm="170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766244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Официально понятие профессионального стандарта введено в Трудовой кодекс РФ и статью 1 Федерального закона «О техническом регулировании» Федеральным законом N 236-ФЗ от 03.12.2012 г. «О внесении изменений в Трудовой кодекс РФ.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/>
            </a:r>
            <a:br>
              <a:rPr lang="ru-RU" b="1" dirty="0">
                <a:latin typeface="+mn-lt"/>
                <a:cs typeface="+mn-cs"/>
              </a:rPr>
            </a:br>
            <a:endParaRPr lang="ru-RU" b="1" dirty="0">
              <a:latin typeface="+mn-lt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8815" y="3414532"/>
            <a:ext cx="11833185" cy="3356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Статья 195.1 ТК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tx1"/>
                </a:solidFill>
              </a:rPr>
              <a:t>Квалификация работника </a:t>
            </a:r>
            <a:r>
              <a:rPr lang="ru-RU" sz="2800" i="1" dirty="0">
                <a:solidFill>
                  <a:schemeClr val="tx1"/>
                </a:solidFill>
              </a:rPr>
              <a:t>— уровень знаний, умений, профессиональных навыков и опыта работы работника.</a:t>
            </a:r>
            <a:endParaRPr lang="ru-RU" sz="2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chemeClr val="tx1"/>
                </a:solidFill>
              </a:rPr>
              <a:t>Профессиональный стандарт </a:t>
            </a:r>
            <a:r>
              <a:rPr lang="ru-RU" sz="2800" i="1" dirty="0">
                <a:solidFill>
                  <a:schemeClr val="tx1"/>
                </a:solidFill>
              </a:rPr>
              <a:t>— характеристика квалификации, необходимой работнику для осуществления определенного вида профессиональной деятельности.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4">
            <p14:nvContentPartPr>
              <p14:cNvPr id="5" name="Рукописный ввод 4"/>
              <p14:cNvContentPartPr/>
              <p14:nvPr>
                <p:custDataLst>
                  <p:tags r:id="rId5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58354" y="2628663"/>
              <a:ext cx="4982136" cy="3386315"/>
            </p14:xfrm>
          </p:contentPart>
        </mc:Choice>
        <mc:Fallback>
          <p:pic>
            <p:nvPicPr>
              <p:cNvPr id="5" name="Рукописный ввод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18675" y="2588992"/>
                <a:ext cx="5061495" cy="34656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620"/>
    </mc:Choice>
    <mc:Fallback>
      <p:transition spd="slow" advTm="69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56790" cy="1325562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/>
              <a:t>Правовая основа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54555"/>
            <a:ext cx="8565266" cy="4562475"/>
          </a:xfrm>
          <a:noFill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Трудовой кодекс РФ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Профессиональные </a:t>
            </a:r>
            <a:r>
              <a:rPr lang="ru-RU" dirty="0"/>
              <a:t>стандарты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Приказы </a:t>
            </a:r>
            <a:r>
              <a:rPr lang="ru-RU" dirty="0" err="1" smtClean="0"/>
              <a:t>Минсоцздравразвития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Приказы  и письма министерства образования и науки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873"/>
    </mc:Choice>
    <mc:Fallback>
      <p:transition spd="slow" advTm="358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88"/>
            <a:ext cx="3919538" cy="2403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Актуальная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</a:t>
            </a:r>
            <a:r>
              <a:rPr lang="ru-RU" b="1" i="1" dirty="0">
                <a:solidFill>
                  <a:srgbClr val="002060"/>
                </a:solidFill>
              </a:rPr>
              <a:t>информация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27171" y="1000710"/>
            <a:ext cx="2468563" cy="6540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116138" y="4978400"/>
            <a:ext cx="276225" cy="10017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9963" y="6157913"/>
            <a:ext cx="3079750" cy="595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Просмотрите страницу до конца!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8632" y="0"/>
            <a:ext cx="8903368" cy="61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546"/>
    </mc:Choice>
    <mc:Fallback>
      <p:transition spd="slow" advTm="455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42" y="220747"/>
            <a:ext cx="10515600" cy="99845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Сервисы и информационные системы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26" y="1331495"/>
            <a:ext cx="11085095" cy="52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863845" y="2229853"/>
            <a:ext cx="2258850" cy="994610"/>
          </a:xfrm>
          <a:custGeom>
            <a:avLst/>
            <a:gdLst>
              <a:gd name="connsiteX0" fmla="*/ 125250 w 2258850"/>
              <a:gd name="connsiteY0" fmla="*/ 144379 h 994610"/>
              <a:gd name="connsiteX1" fmla="*/ 221502 w 2258850"/>
              <a:gd name="connsiteY1" fmla="*/ 112294 h 994610"/>
              <a:gd name="connsiteX2" fmla="*/ 269629 w 2258850"/>
              <a:gd name="connsiteY2" fmla="*/ 96252 h 994610"/>
              <a:gd name="connsiteX3" fmla="*/ 381923 w 2258850"/>
              <a:gd name="connsiteY3" fmla="*/ 64168 h 994610"/>
              <a:gd name="connsiteX4" fmla="*/ 446092 w 2258850"/>
              <a:gd name="connsiteY4" fmla="*/ 48126 h 994610"/>
              <a:gd name="connsiteX5" fmla="*/ 494218 w 2258850"/>
              <a:gd name="connsiteY5" fmla="*/ 32084 h 994610"/>
              <a:gd name="connsiteX6" fmla="*/ 718808 w 2258850"/>
              <a:gd name="connsiteY6" fmla="*/ 0 h 994610"/>
              <a:gd name="connsiteX7" fmla="*/ 1713418 w 2258850"/>
              <a:gd name="connsiteY7" fmla="*/ 16042 h 994610"/>
              <a:gd name="connsiteX8" fmla="*/ 1761544 w 2258850"/>
              <a:gd name="connsiteY8" fmla="*/ 32084 h 994610"/>
              <a:gd name="connsiteX9" fmla="*/ 1921966 w 2258850"/>
              <a:gd name="connsiteY9" fmla="*/ 80210 h 994610"/>
              <a:gd name="connsiteX10" fmla="*/ 1970092 w 2258850"/>
              <a:gd name="connsiteY10" fmla="*/ 96252 h 994610"/>
              <a:gd name="connsiteX11" fmla="*/ 2018218 w 2258850"/>
              <a:gd name="connsiteY11" fmla="*/ 128336 h 994610"/>
              <a:gd name="connsiteX12" fmla="*/ 2114471 w 2258850"/>
              <a:gd name="connsiteY12" fmla="*/ 160421 h 994610"/>
              <a:gd name="connsiteX13" fmla="*/ 2146555 w 2258850"/>
              <a:gd name="connsiteY13" fmla="*/ 208547 h 994610"/>
              <a:gd name="connsiteX14" fmla="*/ 2226766 w 2258850"/>
              <a:gd name="connsiteY14" fmla="*/ 288758 h 994610"/>
              <a:gd name="connsiteX15" fmla="*/ 2258850 w 2258850"/>
              <a:gd name="connsiteY15" fmla="*/ 417094 h 994610"/>
              <a:gd name="connsiteX16" fmla="*/ 2242808 w 2258850"/>
              <a:gd name="connsiteY16" fmla="*/ 593558 h 994610"/>
              <a:gd name="connsiteX17" fmla="*/ 2210723 w 2258850"/>
              <a:gd name="connsiteY17" fmla="*/ 689810 h 994610"/>
              <a:gd name="connsiteX18" fmla="*/ 2194681 w 2258850"/>
              <a:gd name="connsiteY18" fmla="*/ 737936 h 994610"/>
              <a:gd name="connsiteX19" fmla="*/ 2162597 w 2258850"/>
              <a:gd name="connsiteY19" fmla="*/ 770021 h 994610"/>
              <a:gd name="connsiteX20" fmla="*/ 2130513 w 2258850"/>
              <a:gd name="connsiteY20" fmla="*/ 818147 h 994610"/>
              <a:gd name="connsiteX21" fmla="*/ 2082387 w 2258850"/>
              <a:gd name="connsiteY21" fmla="*/ 850231 h 994610"/>
              <a:gd name="connsiteX22" fmla="*/ 2050302 w 2258850"/>
              <a:gd name="connsiteY22" fmla="*/ 882315 h 994610"/>
              <a:gd name="connsiteX23" fmla="*/ 2002176 w 2258850"/>
              <a:gd name="connsiteY23" fmla="*/ 898358 h 994610"/>
              <a:gd name="connsiteX24" fmla="*/ 1954050 w 2258850"/>
              <a:gd name="connsiteY24" fmla="*/ 930442 h 994610"/>
              <a:gd name="connsiteX25" fmla="*/ 1793629 w 2258850"/>
              <a:gd name="connsiteY25" fmla="*/ 978568 h 994610"/>
              <a:gd name="connsiteX26" fmla="*/ 1504871 w 2258850"/>
              <a:gd name="connsiteY26" fmla="*/ 994610 h 994610"/>
              <a:gd name="connsiteX27" fmla="*/ 1023608 w 2258850"/>
              <a:gd name="connsiteY27" fmla="*/ 978568 h 994610"/>
              <a:gd name="connsiteX28" fmla="*/ 381923 w 2258850"/>
              <a:gd name="connsiteY28" fmla="*/ 962526 h 994610"/>
              <a:gd name="connsiteX29" fmla="*/ 333797 w 2258850"/>
              <a:gd name="connsiteY29" fmla="*/ 946484 h 994610"/>
              <a:gd name="connsiteX30" fmla="*/ 253587 w 2258850"/>
              <a:gd name="connsiteY30" fmla="*/ 930442 h 994610"/>
              <a:gd name="connsiteX31" fmla="*/ 141292 w 2258850"/>
              <a:gd name="connsiteY31" fmla="*/ 898358 h 994610"/>
              <a:gd name="connsiteX32" fmla="*/ 109208 w 2258850"/>
              <a:gd name="connsiteY32" fmla="*/ 866273 h 994610"/>
              <a:gd name="connsiteX33" fmla="*/ 77123 w 2258850"/>
              <a:gd name="connsiteY33" fmla="*/ 401052 h 9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58850" h="994610">
                <a:moveTo>
                  <a:pt x="125250" y="144379"/>
                </a:moveTo>
                <a:lnTo>
                  <a:pt x="221502" y="112294"/>
                </a:lnTo>
                <a:cubicBezTo>
                  <a:pt x="237544" y="106946"/>
                  <a:pt x="253224" y="100353"/>
                  <a:pt x="269629" y="96252"/>
                </a:cubicBezTo>
                <a:cubicBezTo>
                  <a:pt x="470244" y="46098"/>
                  <a:pt x="220813" y="110199"/>
                  <a:pt x="381923" y="64168"/>
                </a:cubicBezTo>
                <a:cubicBezTo>
                  <a:pt x="403123" y="58111"/>
                  <a:pt x="424892" y="54183"/>
                  <a:pt x="446092" y="48126"/>
                </a:cubicBezTo>
                <a:cubicBezTo>
                  <a:pt x="462351" y="43481"/>
                  <a:pt x="477813" y="36185"/>
                  <a:pt x="494218" y="32084"/>
                </a:cubicBezTo>
                <a:cubicBezTo>
                  <a:pt x="575941" y="11653"/>
                  <a:pt x="628968" y="9982"/>
                  <a:pt x="718808" y="0"/>
                </a:cubicBezTo>
                <a:lnTo>
                  <a:pt x="1713418" y="16042"/>
                </a:lnTo>
                <a:cubicBezTo>
                  <a:pt x="1730320" y="16562"/>
                  <a:pt x="1745285" y="27439"/>
                  <a:pt x="1761544" y="32084"/>
                </a:cubicBezTo>
                <a:cubicBezTo>
                  <a:pt x="1931258" y="80573"/>
                  <a:pt x="1693227" y="3964"/>
                  <a:pt x="1921966" y="80210"/>
                </a:cubicBezTo>
                <a:cubicBezTo>
                  <a:pt x="1938008" y="85557"/>
                  <a:pt x="1956022" y="86872"/>
                  <a:pt x="1970092" y="96252"/>
                </a:cubicBezTo>
                <a:cubicBezTo>
                  <a:pt x="1986134" y="106947"/>
                  <a:pt x="2000600" y="120506"/>
                  <a:pt x="2018218" y="128336"/>
                </a:cubicBezTo>
                <a:cubicBezTo>
                  <a:pt x="2049123" y="142072"/>
                  <a:pt x="2114471" y="160421"/>
                  <a:pt x="2114471" y="160421"/>
                </a:cubicBezTo>
                <a:cubicBezTo>
                  <a:pt x="2125166" y="176463"/>
                  <a:pt x="2133859" y="194037"/>
                  <a:pt x="2146555" y="208547"/>
                </a:cubicBezTo>
                <a:cubicBezTo>
                  <a:pt x="2171454" y="237003"/>
                  <a:pt x="2226766" y="288758"/>
                  <a:pt x="2226766" y="288758"/>
                </a:cubicBezTo>
                <a:cubicBezTo>
                  <a:pt x="2239425" y="326734"/>
                  <a:pt x="2258850" y="378377"/>
                  <a:pt x="2258850" y="417094"/>
                </a:cubicBezTo>
                <a:cubicBezTo>
                  <a:pt x="2258850" y="476158"/>
                  <a:pt x="2253073" y="535393"/>
                  <a:pt x="2242808" y="593558"/>
                </a:cubicBezTo>
                <a:cubicBezTo>
                  <a:pt x="2236931" y="626863"/>
                  <a:pt x="2221418" y="657726"/>
                  <a:pt x="2210723" y="689810"/>
                </a:cubicBezTo>
                <a:cubicBezTo>
                  <a:pt x="2205376" y="705852"/>
                  <a:pt x="2206638" y="725979"/>
                  <a:pt x="2194681" y="737936"/>
                </a:cubicBezTo>
                <a:cubicBezTo>
                  <a:pt x="2183986" y="748631"/>
                  <a:pt x="2172045" y="758210"/>
                  <a:pt x="2162597" y="770021"/>
                </a:cubicBezTo>
                <a:cubicBezTo>
                  <a:pt x="2150553" y="785076"/>
                  <a:pt x="2144146" y="804514"/>
                  <a:pt x="2130513" y="818147"/>
                </a:cubicBezTo>
                <a:cubicBezTo>
                  <a:pt x="2116880" y="831780"/>
                  <a:pt x="2097442" y="838187"/>
                  <a:pt x="2082387" y="850231"/>
                </a:cubicBezTo>
                <a:cubicBezTo>
                  <a:pt x="2070576" y="859679"/>
                  <a:pt x="2063271" y="874533"/>
                  <a:pt x="2050302" y="882315"/>
                </a:cubicBezTo>
                <a:cubicBezTo>
                  <a:pt x="2035802" y="891015"/>
                  <a:pt x="2017301" y="890796"/>
                  <a:pt x="2002176" y="898358"/>
                </a:cubicBezTo>
                <a:cubicBezTo>
                  <a:pt x="1984931" y="906980"/>
                  <a:pt x="1971668" y="922612"/>
                  <a:pt x="1954050" y="930442"/>
                </a:cubicBezTo>
                <a:cubicBezTo>
                  <a:pt x="1940648" y="936398"/>
                  <a:pt x="1822960" y="975902"/>
                  <a:pt x="1793629" y="978568"/>
                </a:cubicBezTo>
                <a:cubicBezTo>
                  <a:pt x="1697624" y="987296"/>
                  <a:pt x="1601124" y="989263"/>
                  <a:pt x="1504871" y="994610"/>
                </a:cubicBezTo>
                <a:lnTo>
                  <a:pt x="1023608" y="978568"/>
                </a:lnTo>
                <a:cubicBezTo>
                  <a:pt x="809733" y="972457"/>
                  <a:pt x="595654" y="972467"/>
                  <a:pt x="381923" y="962526"/>
                </a:cubicBezTo>
                <a:cubicBezTo>
                  <a:pt x="365032" y="961740"/>
                  <a:pt x="350202" y="950585"/>
                  <a:pt x="333797" y="946484"/>
                </a:cubicBezTo>
                <a:cubicBezTo>
                  <a:pt x="307345" y="939871"/>
                  <a:pt x="280204" y="936357"/>
                  <a:pt x="253587" y="930442"/>
                </a:cubicBezTo>
                <a:cubicBezTo>
                  <a:pt x="193155" y="917013"/>
                  <a:pt x="194887" y="916223"/>
                  <a:pt x="141292" y="898358"/>
                </a:cubicBezTo>
                <a:cubicBezTo>
                  <a:pt x="130597" y="887663"/>
                  <a:pt x="118656" y="878083"/>
                  <a:pt x="109208" y="866273"/>
                </a:cubicBezTo>
                <a:cubicBezTo>
                  <a:pt x="0" y="729764"/>
                  <a:pt x="77123" y="640585"/>
                  <a:pt x="77123" y="40105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668126" y="3304674"/>
            <a:ext cx="3351117" cy="1796715"/>
          </a:xfrm>
          <a:custGeom>
            <a:avLst/>
            <a:gdLst>
              <a:gd name="connsiteX0" fmla="*/ 0 w 3351117"/>
              <a:gd name="connsiteY0" fmla="*/ 304800 h 1796715"/>
              <a:gd name="connsiteX1" fmla="*/ 32085 w 3351117"/>
              <a:gd name="connsiteY1" fmla="*/ 256673 h 1796715"/>
              <a:gd name="connsiteX2" fmla="*/ 48127 w 3351117"/>
              <a:gd name="connsiteY2" fmla="*/ 208547 h 1796715"/>
              <a:gd name="connsiteX3" fmla="*/ 96253 w 3351117"/>
              <a:gd name="connsiteY3" fmla="*/ 160421 h 1796715"/>
              <a:gd name="connsiteX4" fmla="*/ 128337 w 3351117"/>
              <a:gd name="connsiteY4" fmla="*/ 112294 h 1796715"/>
              <a:gd name="connsiteX5" fmla="*/ 176463 w 3351117"/>
              <a:gd name="connsiteY5" fmla="*/ 96252 h 1796715"/>
              <a:gd name="connsiteX6" fmla="*/ 224590 w 3351117"/>
              <a:gd name="connsiteY6" fmla="*/ 64168 h 1796715"/>
              <a:gd name="connsiteX7" fmla="*/ 465221 w 3351117"/>
              <a:gd name="connsiteY7" fmla="*/ 16042 h 1796715"/>
              <a:gd name="connsiteX8" fmla="*/ 994611 w 3351117"/>
              <a:gd name="connsiteY8" fmla="*/ 0 h 1796715"/>
              <a:gd name="connsiteX9" fmla="*/ 2711116 w 3351117"/>
              <a:gd name="connsiteY9" fmla="*/ 16042 h 1796715"/>
              <a:gd name="connsiteX10" fmla="*/ 2775285 w 3351117"/>
              <a:gd name="connsiteY10" fmla="*/ 48126 h 1796715"/>
              <a:gd name="connsiteX11" fmla="*/ 2887579 w 3351117"/>
              <a:gd name="connsiteY11" fmla="*/ 112294 h 1796715"/>
              <a:gd name="connsiteX12" fmla="*/ 3080085 w 3351117"/>
              <a:gd name="connsiteY12" fmla="*/ 240631 h 1796715"/>
              <a:gd name="connsiteX13" fmla="*/ 3160295 w 3351117"/>
              <a:gd name="connsiteY13" fmla="*/ 288758 h 1796715"/>
              <a:gd name="connsiteX14" fmla="*/ 3208421 w 3351117"/>
              <a:gd name="connsiteY14" fmla="*/ 320842 h 1796715"/>
              <a:gd name="connsiteX15" fmla="*/ 3256548 w 3351117"/>
              <a:gd name="connsiteY15" fmla="*/ 336884 h 1796715"/>
              <a:gd name="connsiteX16" fmla="*/ 3304674 w 3351117"/>
              <a:gd name="connsiteY16" fmla="*/ 368968 h 1796715"/>
              <a:gd name="connsiteX17" fmla="*/ 3272590 w 3351117"/>
              <a:gd name="connsiteY17" fmla="*/ 818147 h 1796715"/>
              <a:gd name="connsiteX18" fmla="*/ 3240506 w 3351117"/>
              <a:gd name="connsiteY18" fmla="*/ 946484 h 1796715"/>
              <a:gd name="connsiteX19" fmla="*/ 3208421 w 3351117"/>
              <a:gd name="connsiteY19" fmla="*/ 994610 h 1796715"/>
              <a:gd name="connsiteX20" fmla="*/ 3160295 w 3351117"/>
              <a:gd name="connsiteY20" fmla="*/ 1122947 h 1796715"/>
              <a:gd name="connsiteX21" fmla="*/ 3080085 w 3351117"/>
              <a:gd name="connsiteY21" fmla="*/ 1299410 h 1796715"/>
              <a:gd name="connsiteX22" fmla="*/ 3015916 w 3351117"/>
              <a:gd name="connsiteY22" fmla="*/ 1363579 h 1796715"/>
              <a:gd name="connsiteX23" fmla="*/ 2983832 w 3351117"/>
              <a:gd name="connsiteY23" fmla="*/ 1411705 h 1796715"/>
              <a:gd name="connsiteX24" fmla="*/ 2935706 w 3351117"/>
              <a:gd name="connsiteY24" fmla="*/ 1443789 h 1796715"/>
              <a:gd name="connsiteX25" fmla="*/ 2903621 w 3351117"/>
              <a:gd name="connsiteY25" fmla="*/ 1475873 h 1796715"/>
              <a:gd name="connsiteX26" fmla="*/ 2807369 w 3351117"/>
              <a:gd name="connsiteY26" fmla="*/ 1540042 h 1796715"/>
              <a:gd name="connsiteX27" fmla="*/ 2662990 w 3351117"/>
              <a:gd name="connsiteY27" fmla="*/ 1620252 h 1796715"/>
              <a:gd name="connsiteX28" fmla="*/ 2566737 w 3351117"/>
              <a:gd name="connsiteY28" fmla="*/ 1652337 h 1796715"/>
              <a:gd name="connsiteX29" fmla="*/ 2502569 w 3351117"/>
              <a:gd name="connsiteY29" fmla="*/ 1668379 h 1796715"/>
              <a:gd name="connsiteX30" fmla="*/ 2438400 w 3351117"/>
              <a:gd name="connsiteY30" fmla="*/ 1700463 h 1796715"/>
              <a:gd name="connsiteX31" fmla="*/ 2294021 w 3351117"/>
              <a:gd name="connsiteY31" fmla="*/ 1732547 h 1796715"/>
              <a:gd name="connsiteX32" fmla="*/ 2245895 w 3351117"/>
              <a:gd name="connsiteY32" fmla="*/ 1748589 h 1796715"/>
              <a:gd name="connsiteX33" fmla="*/ 2165685 w 3351117"/>
              <a:gd name="connsiteY33" fmla="*/ 1764631 h 1796715"/>
              <a:gd name="connsiteX34" fmla="*/ 1941095 w 3351117"/>
              <a:gd name="connsiteY34" fmla="*/ 1796715 h 1796715"/>
              <a:gd name="connsiteX35" fmla="*/ 1411706 w 3351117"/>
              <a:gd name="connsiteY35" fmla="*/ 1780673 h 1796715"/>
              <a:gd name="connsiteX36" fmla="*/ 1315453 w 3351117"/>
              <a:gd name="connsiteY36" fmla="*/ 1748589 h 1796715"/>
              <a:gd name="connsiteX37" fmla="*/ 1171074 w 3351117"/>
              <a:gd name="connsiteY37" fmla="*/ 1716505 h 1796715"/>
              <a:gd name="connsiteX38" fmla="*/ 1058779 w 3351117"/>
              <a:gd name="connsiteY38" fmla="*/ 1668379 h 1796715"/>
              <a:gd name="connsiteX39" fmla="*/ 978569 w 3351117"/>
              <a:gd name="connsiteY39" fmla="*/ 1652337 h 1796715"/>
              <a:gd name="connsiteX40" fmla="*/ 930442 w 3351117"/>
              <a:gd name="connsiteY40" fmla="*/ 1620252 h 1796715"/>
              <a:gd name="connsiteX41" fmla="*/ 834190 w 3351117"/>
              <a:gd name="connsiteY41" fmla="*/ 1588168 h 1796715"/>
              <a:gd name="connsiteX42" fmla="*/ 770021 w 3351117"/>
              <a:gd name="connsiteY42" fmla="*/ 1556084 h 1796715"/>
              <a:gd name="connsiteX43" fmla="*/ 689811 w 3351117"/>
              <a:gd name="connsiteY43" fmla="*/ 1475873 h 1796715"/>
              <a:gd name="connsiteX44" fmla="*/ 641685 w 3351117"/>
              <a:gd name="connsiteY44" fmla="*/ 1411705 h 1796715"/>
              <a:gd name="connsiteX45" fmla="*/ 545432 w 3351117"/>
              <a:gd name="connsiteY45" fmla="*/ 1347537 h 1796715"/>
              <a:gd name="connsiteX46" fmla="*/ 449179 w 3351117"/>
              <a:gd name="connsiteY46" fmla="*/ 1283368 h 1796715"/>
              <a:gd name="connsiteX47" fmla="*/ 320842 w 3351117"/>
              <a:gd name="connsiteY47" fmla="*/ 1235242 h 1796715"/>
              <a:gd name="connsiteX48" fmla="*/ 272716 w 3351117"/>
              <a:gd name="connsiteY48" fmla="*/ 1203158 h 1796715"/>
              <a:gd name="connsiteX49" fmla="*/ 160421 w 3351117"/>
              <a:gd name="connsiteY49" fmla="*/ 1138989 h 1796715"/>
              <a:gd name="connsiteX50" fmla="*/ 128337 w 3351117"/>
              <a:gd name="connsiteY50" fmla="*/ 1090863 h 1796715"/>
              <a:gd name="connsiteX51" fmla="*/ 80211 w 3351117"/>
              <a:gd name="connsiteY51" fmla="*/ 1042737 h 1796715"/>
              <a:gd name="connsiteX52" fmla="*/ 48127 w 3351117"/>
              <a:gd name="connsiteY52" fmla="*/ 850231 h 1796715"/>
              <a:gd name="connsiteX53" fmla="*/ 32085 w 3351117"/>
              <a:gd name="connsiteY53" fmla="*/ 753979 h 1796715"/>
              <a:gd name="connsiteX54" fmla="*/ 16042 w 3351117"/>
              <a:gd name="connsiteY54" fmla="*/ 593558 h 17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51117" h="1796715">
                <a:moveTo>
                  <a:pt x="0" y="304800"/>
                </a:moveTo>
                <a:cubicBezTo>
                  <a:pt x="10695" y="288758"/>
                  <a:pt x="23462" y="273918"/>
                  <a:pt x="32085" y="256673"/>
                </a:cubicBezTo>
                <a:cubicBezTo>
                  <a:pt x="39647" y="241548"/>
                  <a:pt x="38747" y="222617"/>
                  <a:pt x="48127" y="208547"/>
                </a:cubicBezTo>
                <a:cubicBezTo>
                  <a:pt x="60711" y="189670"/>
                  <a:pt x="81729" y="177850"/>
                  <a:pt x="96253" y="160421"/>
                </a:cubicBezTo>
                <a:cubicBezTo>
                  <a:pt x="108596" y="145609"/>
                  <a:pt x="113282" y="124338"/>
                  <a:pt x="128337" y="112294"/>
                </a:cubicBezTo>
                <a:cubicBezTo>
                  <a:pt x="141541" y="101730"/>
                  <a:pt x="161338" y="103814"/>
                  <a:pt x="176463" y="96252"/>
                </a:cubicBezTo>
                <a:cubicBezTo>
                  <a:pt x="193708" y="87630"/>
                  <a:pt x="206470" y="70757"/>
                  <a:pt x="224590" y="64168"/>
                </a:cubicBezTo>
                <a:cubicBezTo>
                  <a:pt x="275975" y="45483"/>
                  <a:pt x="406714" y="18967"/>
                  <a:pt x="465221" y="16042"/>
                </a:cubicBezTo>
                <a:cubicBezTo>
                  <a:pt x="641545" y="7226"/>
                  <a:pt x="818148" y="5347"/>
                  <a:pt x="994611" y="0"/>
                </a:cubicBezTo>
                <a:lnTo>
                  <a:pt x="2711116" y="16042"/>
                </a:lnTo>
                <a:cubicBezTo>
                  <a:pt x="2735022" y="16688"/>
                  <a:pt x="2755006" y="35452"/>
                  <a:pt x="2775285" y="48126"/>
                </a:cubicBezTo>
                <a:cubicBezTo>
                  <a:pt x="2886281" y="117498"/>
                  <a:pt x="2793028" y="80777"/>
                  <a:pt x="2887579" y="112294"/>
                </a:cubicBezTo>
                <a:cubicBezTo>
                  <a:pt x="2963759" y="188476"/>
                  <a:pt x="2906691" y="136595"/>
                  <a:pt x="3080085" y="240631"/>
                </a:cubicBezTo>
                <a:cubicBezTo>
                  <a:pt x="3106822" y="256673"/>
                  <a:pt x="3134351" y="271462"/>
                  <a:pt x="3160295" y="288758"/>
                </a:cubicBezTo>
                <a:cubicBezTo>
                  <a:pt x="3176337" y="299453"/>
                  <a:pt x="3191176" y="312220"/>
                  <a:pt x="3208421" y="320842"/>
                </a:cubicBezTo>
                <a:cubicBezTo>
                  <a:pt x="3223546" y="328404"/>
                  <a:pt x="3240506" y="331537"/>
                  <a:pt x="3256548" y="336884"/>
                </a:cubicBezTo>
                <a:cubicBezTo>
                  <a:pt x="3272590" y="347579"/>
                  <a:pt x="3303250" y="349741"/>
                  <a:pt x="3304674" y="368968"/>
                </a:cubicBezTo>
                <a:cubicBezTo>
                  <a:pt x="3351117" y="995958"/>
                  <a:pt x="3322958" y="616675"/>
                  <a:pt x="3272590" y="818147"/>
                </a:cubicBezTo>
                <a:cubicBezTo>
                  <a:pt x="3263438" y="854755"/>
                  <a:pt x="3258841" y="909815"/>
                  <a:pt x="3240506" y="946484"/>
                </a:cubicBezTo>
                <a:cubicBezTo>
                  <a:pt x="3231883" y="963729"/>
                  <a:pt x="3219116" y="978568"/>
                  <a:pt x="3208421" y="994610"/>
                </a:cubicBezTo>
                <a:cubicBezTo>
                  <a:pt x="3177471" y="1149363"/>
                  <a:pt x="3215372" y="1012794"/>
                  <a:pt x="3160295" y="1122947"/>
                </a:cubicBezTo>
                <a:cubicBezTo>
                  <a:pt x="3123322" y="1196892"/>
                  <a:pt x="3168237" y="1211258"/>
                  <a:pt x="3080085" y="1299410"/>
                </a:cubicBezTo>
                <a:cubicBezTo>
                  <a:pt x="3058695" y="1320800"/>
                  <a:pt x="3032695" y="1338410"/>
                  <a:pt x="3015916" y="1363579"/>
                </a:cubicBezTo>
                <a:cubicBezTo>
                  <a:pt x="3005221" y="1379621"/>
                  <a:pt x="2997465" y="1398072"/>
                  <a:pt x="2983832" y="1411705"/>
                </a:cubicBezTo>
                <a:cubicBezTo>
                  <a:pt x="2970199" y="1425338"/>
                  <a:pt x="2950761" y="1431745"/>
                  <a:pt x="2935706" y="1443789"/>
                </a:cubicBezTo>
                <a:cubicBezTo>
                  <a:pt x="2923895" y="1453237"/>
                  <a:pt x="2915721" y="1466798"/>
                  <a:pt x="2903621" y="1475873"/>
                </a:cubicBezTo>
                <a:cubicBezTo>
                  <a:pt x="2872773" y="1499009"/>
                  <a:pt x="2840434" y="1520203"/>
                  <a:pt x="2807369" y="1540042"/>
                </a:cubicBezTo>
                <a:cubicBezTo>
                  <a:pt x="2766667" y="1564463"/>
                  <a:pt x="2709017" y="1601841"/>
                  <a:pt x="2662990" y="1620252"/>
                </a:cubicBezTo>
                <a:cubicBezTo>
                  <a:pt x="2631589" y="1632813"/>
                  <a:pt x="2599547" y="1644134"/>
                  <a:pt x="2566737" y="1652337"/>
                </a:cubicBezTo>
                <a:cubicBezTo>
                  <a:pt x="2545348" y="1657684"/>
                  <a:pt x="2523213" y="1660638"/>
                  <a:pt x="2502569" y="1668379"/>
                </a:cubicBezTo>
                <a:cubicBezTo>
                  <a:pt x="2480177" y="1676776"/>
                  <a:pt x="2460381" y="1691043"/>
                  <a:pt x="2438400" y="1700463"/>
                </a:cubicBezTo>
                <a:cubicBezTo>
                  <a:pt x="2388137" y="1722004"/>
                  <a:pt x="2351708" y="1722933"/>
                  <a:pt x="2294021" y="1732547"/>
                </a:cubicBezTo>
                <a:cubicBezTo>
                  <a:pt x="2277979" y="1737894"/>
                  <a:pt x="2262300" y="1744488"/>
                  <a:pt x="2245895" y="1748589"/>
                </a:cubicBezTo>
                <a:cubicBezTo>
                  <a:pt x="2219443" y="1755202"/>
                  <a:pt x="2192511" y="1759754"/>
                  <a:pt x="2165685" y="1764631"/>
                </a:cubicBezTo>
                <a:cubicBezTo>
                  <a:pt x="2063916" y="1783134"/>
                  <a:pt x="2052655" y="1782770"/>
                  <a:pt x="1941095" y="1796715"/>
                </a:cubicBezTo>
                <a:cubicBezTo>
                  <a:pt x="1764632" y="1791368"/>
                  <a:pt x="1587730" y="1794213"/>
                  <a:pt x="1411706" y="1780673"/>
                </a:cubicBezTo>
                <a:cubicBezTo>
                  <a:pt x="1377986" y="1778079"/>
                  <a:pt x="1348467" y="1755926"/>
                  <a:pt x="1315453" y="1748589"/>
                </a:cubicBezTo>
                <a:cubicBezTo>
                  <a:pt x="1267327" y="1737894"/>
                  <a:pt x="1218902" y="1728462"/>
                  <a:pt x="1171074" y="1716505"/>
                </a:cubicBezTo>
                <a:cubicBezTo>
                  <a:pt x="1058942" y="1688472"/>
                  <a:pt x="1196508" y="1714288"/>
                  <a:pt x="1058779" y="1668379"/>
                </a:cubicBezTo>
                <a:cubicBezTo>
                  <a:pt x="1032912" y="1659757"/>
                  <a:pt x="1005306" y="1657684"/>
                  <a:pt x="978569" y="1652337"/>
                </a:cubicBezTo>
                <a:cubicBezTo>
                  <a:pt x="962527" y="1641642"/>
                  <a:pt x="948061" y="1628083"/>
                  <a:pt x="930442" y="1620252"/>
                </a:cubicBezTo>
                <a:cubicBezTo>
                  <a:pt x="899537" y="1606516"/>
                  <a:pt x="865591" y="1600728"/>
                  <a:pt x="834190" y="1588168"/>
                </a:cubicBezTo>
                <a:cubicBezTo>
                  <a:pt x="811986" y="1579286"/>
                  <a:pt x="791411" y="1566779"/>
                  <a:pt x="770021" y="1556084"/>
                </a:cubicBezTo>
                <a:cubicBezTo>
                  <a:pt x="743284" y="1529347"/>
                  <a:pt x="712498" y="1506122"/>
                  <a:pt x="689811" y="1475873"/>
                </a:cubicBezTo>
                <a:cubicBezTo>
                  <a:pt x="673769" y="1454484"/>
                  <a:pt x="661668" y="1429468"/>
                  <a:pt x="641685" y="1411705"/>
                </a:cubicBezTo>
                <a:cubicBezTo>
                  <a:pt x="612864" y="1386087"/>
                  <a:pt x="577516" y="1368926"/>
                  <a:pt x="545432" y="1347537"/>
                </a:cubicBezTo>
                <a:cubicBezTo>
                  <a:pt x="513348" y="1326147"/>
                  <a:pt x="485761" y="1295562"/>
                  <a:pt x="449179" y="1283368"/>
                </a:cubicBezTo>
                <a:cubicBezTo>
                  <a:pt x="407528" y="1269484"/>
                  <a:pt x="359205" y="1254423"/>
                  <a:pt x="320842" y="1235242"/>
                </a:cubicBezTo>
                <a:cubicBezTo>
                  <a:pt x="303597" y="1226620"/>
                  <a:pt x="289456" y="1212724"/>
                  <a:pt x="272716" y="1203158"/>
                </a:cubicBezTo>
                <a:cubicBezTo>
                  <a:pt x="130235" y="1121739"/>
                  <a:pt x="277681" y="1217161"/>
                  <a:pt x="160421" y="1138989"/>
                </a:cubicBezTo>
                <a:cubicBezTo>
                  <a:pt x="149726" y="1122947"/>
                  <a:pt x="140680" y="1105674"/>
                  <a:pt x="128337" y="1090863"/>
                </a:cubicBezTo>
                <a:cubicBezTo>
                  <a:pt x="113813" y="1073435"/>
                  <a:pt x="87385" y="1064260"/>
                  <a:pt x="80211" y="1042737"/>
                </a:cubicBezTo>
                <a:cubicBezTo>
                  <a:pt x="59639" y="981022"/>
                  <a:pt x="58822" y="914400"/>
                  <a:pt x="48127" y="850231"/>
                </a:cubicBezTo>
                <a:cubicBezTo>
                  <a:pt x="42780" y="818147"/>
                  <a:pt x="35322" y="786344"/>
                  <a:pt x="32085" y="753979"/>
                </a:cubicBezTo>
                <a:lnTo>
                  <a:pt x="16042" y="59355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84" y="224589"/>
            <a:ext cx="10583779" cy="110097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Страница </a:t>
            </a:r>
            <a:r>
              <a:rPr lang="ru-RU" b="1" i="1" dirty="0" err="1" smtClean="0">
                <a:solidFill>
                  <a:srgbClr val="002060"/>
                </a:solidFill>
              </a:rPr>
              <a:t>профстандартов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44" t="14043" r="7845" b="10827"/>
          <a:stretch>
            <a:fillRect/>
          </a:stretch>
        </p:blipFill>
        <p:spPr bwMode="auto">
          <a:xfrm>
            <a:off x="433137" y="1331494"/>
            <a:ext cx="11245516" cy="513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48" y="256675"/>
            <a:ext cx="105156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Структура информации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3" r="5538" b="5583"/>
          <a:stretch>
            <a:fillRect/>
          </a:stretch>
        </p:blipFill>
        <p:spPr bwMode="auto">
          <a:xfrm>
            <a:off x="304800" y="1171073"/>
            <a:ext cx="7195986" cy="4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63326" y="2342146"/>
            <a:ext cx="4523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Реестр уведомлений…</a:t>
            </a:r>
          </a:p>
          <a:p>
            <a:r>
              <a:rPr lang="ru-RU" sz="2800" dirty="0" smtClean="0"/>
              <a:t>Реестр </a:t>
            </a:r>
            <a:r>
              <a:rPr lang="ru-RU" sz="2800" dirty="0" err="1" smtClean="0"/>
              <a:t>профстандартов</a:t>
            </a:r>
            <a:endParaRPr lang="ru-RU" sz="2800" dirty="0" smtClean="0"/>
          </a:p>
          <a:p>
            <a:r>
              <a:rPr lang="ru-RU" sz="2800" dirty="0" err="1" smtClean="0"/>
              <a:t>Профстандарты</a:t>
            </a:r>
            <a:r>
              <a:rPr lang="ru-RU" sz="2800" dirty="0" smtClean="0"/>
              <a:t>, планируемые....</a:t>
            </a:r>
          </a:p>
          <a:p>
            <a:r>
              <a:rPr lang="ru-RU" sz="2800" dirty="0" smtClean="0"/>
              <a:t>Полезные документы.</a:t>
            </a:r>
            <a:endParaRPr lang="ru-RU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LV3Dz8JAwAAAAMAAAAJAAAABwMAAAAAAQAAAAQAAAAECUlua0F0b21WMQIAAAAJBAAAAAkFAAAACQYAAAAKBQQAAAALUGVuU3Ryb2tlVjEEAAAACkF0dHJpYnV0ZXMFVHJhY2UJU3RhcnRUaW1lBFR5cGUEBAAED1BlbkF0dHJpYnV0ZXNWMQIAAAAKSW5rVHJhY2VWMQIAAAAQDEFjdGlvblR5cGVWMQIAAAACAAAACQcAAAAJCAAAABZyAAAAAAAABff///8MQWN0aW9uVHlwZVYxAQAAAAd2YWx1ZV9fAAgCAAAAAAAAAAEFAAAABAAAAAkKAAAACQsAAAA+ygAAAAAAAAH0////9////wAAAAABBgAAAAQAAAAJDQAAAAkOAAAAwAABAAAAAAAB8f////f///8AAAAABQcAAAAPUGVuQXR0cmlidXRlc1YxCgAAAAdfY29sb3JBB19jb2xvclIHX2NvbG9yRwdfY29sb3JCCkZpdFRvQ3VydmUGSGVpZ2h0Dklnbm9yZVByZXNzdXJlDUlzSGlnaGxpZ2h0ZXIFU2hhcGUFV2lkdGgAAAAAAAAAAAQAAgICAgEGAQEMQnJ1c2hTaGFwZVYxAgAAAAYCAAAA/wAAAAAAAAAAAAAIQAAABfD///8MQnJ1c2hTaGFwZVYxAQAAAAd2YWx1ZV9fAAgCAAAAAQAAAAAAAAAAAAhABQgAAAAKSW5rVHJhY2VWMQMAAAANTGlzdGAxK19pdGVtcwxMaXN0YDErX3NpemUPTGlzdGAxK192ZXJzaW9uBAAAGFNoYXJlZC5JbmtpbmcuSW5rUG9pbnRbXQIAAAAICAIAAAAJEQAAAEMBAABDAQAAAQoAAAAHAAAA/wAAAAAAAAAAAAAIQAAAAe7////w////AQAAAAAAAAAAAAhAAQsAAAAIAAAACRMAAABuAAAAbgAAAAENAAAABwAAAP//AAAAAAAAAAAACEAAAAHs////8P///wEAAAAAAAAAAAAIQAEOAAAACAAAAAkVAAAAaAAAAGgAAAAHEQAAAAABAAAAAAIAAAQKSW5rUG9pbnRWMQI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Db0HEwAAAAABAAAAgAAAAAQKSW5rUG9pbnRWMQIA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DRIHFQAAAAABAAAAgAAAAAQKSW5rUG9pbnRWMQIA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DRgFFgAAAApJbmtQb2ludFYxBAAAAAFYAVkOUHJlc3N1cmVGYWN0b3IJVGltZVN0YW1wAAAAAAYGCxACAAAAlzdGMNHf0T9qaWlpaWnRPwAAAD8AAAAAAAAAAAEXAAAAFgAAAO4CYlNpyNE/amlpaWlp0T8AAAA/TgAAAAAAAAABGAAAABYAAABEzn12AbHRP2ppaWlpadE/AAAAP04AAAAAAAAAARkAAAAWAAAAmpmZmZmZ0T9qaWlpaWnRPwAAAD9dAAAAAAAAAAEaAAAAFgAAAPBktbwxgtE/amlpaWlp0T8AAAA/bQAAAAAAAAABGwAAABYAAABHMNHfyWrRP2ppaWlpadE/AAAAP30AAAAAAAAAARwAAAAWAAAAnPvsAmJT0T9qaWlpaWnRPwAAAD+MAAAAAAAAAAEdAAAAFgAAAPPGCCb6O9E/+tSL+dSL0T8AAAA/jAAAAAAAAAABHgAAABYAAABJkiRJkiTRP/rUi/nUi9E/AAAAP5wAAAAAAAAAAR8AAAAWAAAAoF1AbCoN0T+KQK6JQK7RPwAAAD+sAAAAAAAAAAEgAAAAFgAAAKBdQGwqDdE/GqzQGazQ0T8AAAA/uwAAAAAAAAABIQAAABYAAAD3KFyPwvXQP6oX86kX89E/AAAAP8sAAAAAAAAAASIAAAAWAAAATPR3slre0D86gxU6gxXSPwAAAD/aAAAAAAAAAAEjAAAAFgAAAEz0d7Ja3tA/yu43yu430j8AAAA/6gAAAAAAAAABJAAAABYAAABM9HeyWt7QP1paWlpaWtI/AAAAP/oAAAAAAAAAASUAAAAWAAAATPR3slre0D8KncEKncHSPwAAAD/6AAAAAAAAAAEmAAAAFgAAAPmKr/iKr9A/ut8ou98o0z8AAAA/CQEAAAAAAAABJwAAABYAAAD5iq/4iq/QPxpl9xtl99M/AAAAPwkBAAAAAAAAASgAAAAWAAAA+Yqv+Iqv0D/qfqPsfqPUPwAAAD8ZAQAAAAAAAAEpAAAAFgAAAPmKr/iKr9A/msEKncEK1T8AAAA/GQEAAAAAAAABKgAAABYAAAD5iq/4iq/QP04Eck0EctU/AAAAPykBAAAAAAAAASsAAAAWAAAA+Yqv+Iqv0D/+Rtn9RtnVPwAAAD8pAQAAAAAAAAEsAAAAFgAAAPmKr/iKr9A/Hh4eHh4e1j8AAAA/OAEAAAAAAAABLQAAABYAAAD5iq/4iq/QPz71Yj71YtY/AAAAPzgBAAAAAAAAAS4AAAAWAAAA+Yqv+Iqv0D/OYIXOYIXWPwAAAD9IAQAAAAAAAAEvAAAAFgAAAPmKr/iKr9A/XsynXsyn1j8AAAA/VwEAAAAAAAABMAAAABYAAACjv5PV8sbQP+43yu43ytY/AAAAP3cBAAAAAAAAATEAAAAWAAAATPR3slre0D9+o+x+o+zWPwAAAD+WAQAAAAAAAAEyAAAAFgAAAPcoXI/C9dA/fqPsfqPs1j8AAAA/sgEAAAAAAAABMwAAABYAAAD3KFyPwvXQP556MZ96Mdc/AAAAP8IBAAAAAAAAATQAAAAWAAAA9yhcj8L10D8u5lMv5lPXPwAAAD/CAQAAAAAAAAE1AAAAFgAAAKBdQGwqDdE/vlF2v1F21z8AAAA/0QEAAAAAAAABNgAAABYAAABJkiRJkiTRP94ou98ou9c/AAAAP9EBAAAAAAAAATcAAAAWAAAA88YIJvo70T9ulN1vlN3XPwAAAD/hAQAAAAAAAAE4AAAAFgAAAJz77AJiU9E/jmsikGsi2D8AAAA/4QEAAAAAAAABOQAAABYAAACc++wCYlPRP65CZ7BCZ9g/AAAAP/EBAAAAAAAAAToAAAAWAAAAmpmZmZmZ0T9ehc5ghc7YPwAAAD8AAgAAAAAAAAE7AAAAFgAAAJqZmZmZmdE/7vDw8PDw2D8AAAA/AAIAAAAAAAABPAAAABYAAABEzn12AbHRP35cE4FcE9k/AAAAPxACAAAAAAAAAT0AAAAWAAAAlzdGMNHf0T+iM1ihM1jZPwAAAD8QAgAAAAAAAAE+AAAAFgAAAJc3RjDR39E/Mp96MZ962T8AAAA/IAIAAAAAAAABPwAAABYAAABAbCoNOffRP8IKncEKndk/AAAAPyACAAAAAAAAAUAAAAAWAAAA6qAO6qAO0j/CCp3BCp3ZPwAAAD8vAgAAAAAAAAFBAAAAFgAAAJTV8sYIJtI/Una/UXa/2T8AAAA/LwIAAAAAAAABQgAAABYAAADnPruA2FTSP+Lh4eHh4dk/AAAAP04CAAAAAAAAAUMAAAAWAAAAknOfXUBs0j/i4eHh4eHZPwAAAD9OAgAAAAAAAAFEAAAAFgAAADuogzqog9I/ck0Eck0E2j8AAAA/XgIAAAAAAAABRQAAABYAAAA7qIM6qIPSPwK5JgK5Jto/AAAAP14CAAAAAAAAAUYAAAAWAAAAjhFM9Hey0j8CuSYCuSbaPwAAAD9uAgAAAAAAAAFHAAAAFgAAADdGMNHfydI/ArkmArkm2j8AAAA/fQIAAAAAAAABSAAAABYAAACLr/iKr/jSPwK5JgK5Jto/AAAAP30CAAAAAAAAAUkAAAAWAAAANeTcZxcQ0z+SJEmSJEnaPwAAAD+dAgAAAAAAAAFKAAAAFgAAAN8YwUR/J9M/kiRJkiRJ2j8AAAA/nQIAAAAAAAABSwAAABYAAACJTaUh5z7TP5IkSZIkSdo/AAAAP6wCAAAAAAAAAUwAAAAWAAAA27Zt27Zt0z+SJEmSJEnaPwAAAD+8AgAAAAAAAAFNAAAAFgAAAIXrUbgehdM/kiRJkiRJ2j8AAAA/vAIAAAAAAAABTgAAABYAAAAvIDaVhpzTP5IkSZIkSdo/AAAAP8sCAAAAAAAAAU8AAAAWAAAA2VQacu6z0z+SJEmSJEnaPwAAAD/LAgAAAAAAAAFQAAAAFgAAAIKJ/k5Wy9M/kiRJkiRJ2j8AAAA/2wIAAAAAAAABUQAAABYAAADW8sYIJvrTP5IkSZIkSdo/AAAAP9sCAAAAAAAAAVIAAAAWAAAAKVyPwvUo1D+SJEmSJEnaPwAAAD/rAgAAAAAAAAFTAAAAFgAAAH3FV3zFV9Q/kiRJkiRJ2j8AAAA/6wIAAAAAAAABVAAAABYAAADQLiA2lYbUPyKQayKQa9o/AAAAP/oCAAAAAAAAAVUAAAAWAAAAzczMzMzM1D8ikGsikGvaPwAAAD/6AgAAAAAAAAFWAAAAFgAAACA2lYac+9Q/svuNsvuN2j8AAAA/CgMAAAAAAAABVwAAABYAAAB0n11AbCrVP7L7jbL7jdo/AAAAPwoDAAAAAAAAAVgAAAAWAAAAcT0K16Nw1T+y+42y+43aPwAAAD8aAwAAAAAAAAFZAAAAFgAAABty7rMLiNU/svuNsvuN2j8AAAA/GgMAAAAAAAABWgAAABYAAABt27Zt27bVP7L7jbL7jdo/AAAAPykDAAAAAAAAAVsAAAAWAAAAGBCbSkPO1T+y+42y+43aPwAAAD8pAwAAAAAAAAFcAAAAFgAAAMFEfyer5dU/svuNsvuN2j8AAAA/OQMAAAAAAAABXQAAABYAAABreWMEE/3VP7L7jbL7jdo/AAAAPzkDAAAAAAAAAV4AAAAWAAAAFa5H4XoU1j+y+42y+43aPwAAAD9IAwAAAAAAAAFfAAAAFgAAAGgXEJtKQ9Y/svuNsvuN2j8AAAA/SAMAAAAAAAABYAAAABYAAAARTPR3slrWP7L7jbL7jdo/AAAAP1gDAAAAAAAAAWEAAAAWAAAAZbW8MYKJ1j+y+42y+43aPwAAAD9oAwAAAAAAAAFiAAAAFgAAAA/qoA7qoNY/svuNsvuN2j8AAAA/aAMAAAAAAAABYwAAABYAAAAMiE2lIefWP7L7jbL7jdo/AAAAP3cDAAAAAAAAAWQAAAAWAAAAX/EVX/EV1z+y+42y+43aPwAAAD93AwAAAAAAAAFlAAAAFgAAAFyPwvUoXNc/svuNsvuN2j8AAAA/hwMAAAAAAAABZgAAABYAAACw+Iqv+IrXP7L7jbL7jdo/AAAAP4cDAAAAAAAAAWcAAAAWAAAABGJTaci51z9CZ7BCZ7DaPwAAAD+XAwAAAAAAAAFoAAAAFgAAAFbLGyOY6Nc/QmewQmew2j8AAAA/lwMAAAAAAAABaQAAABYAAAAAAAAAAADYP0JnsEJnsNo/AAAAP6YDAAAAAAAAAWoAAAAWAAAAVGnIuc8u2D9CZ7BCZ7DaPwAAAD+mAwAAAAAAAAFrAAAAFgAAAP6drJY3Rtg/QmewQmew2j8AAAA/tgMAAAAAAAABbAAAABYAAABQB3VQB3XYP0JnsEJnsNo/AAAAP8UDAAAAAAAAAW0AAAAWAAAA+jtZLW+M2D9CZ7BCZ7DaPwAAAD/FAwAAAAAAAAFuAAAAFgAAAKRwPQrXo9g/QmewQmew2j8AAAA/1QMAAAAAAAABbwAAABYAAABOpSHnPrvYP0JnsEJnsNo/AAAAP9UDAAAAAAAAAXAAAAAWAAAA+NkFxKbS2D9CZ7BCZ7DaPwAAAD/lAwAAAAAAAAFxAAAAFgAAAKAO6qAO6tg/QmewQmew2j8AAAA/5QMAAAAAAAABcgAAABYAAAD0d7Ja3hjZP0JnsEJnsNo/AAAAP/QDAAAAAAAAAXMAAAAWAAAAnqyWN0Yw2T9CZ7BCZ7DaPwAAAD/0AwAAAAAAAAF0AAAAFgAAAPAVX/EVX9k/QmewQmew2j8AAAA/BAQAAAAAAAABdQAAABYAAACcSkPOfXbZP0JnsEJnsNo/AAAAPwQEAAAAAAAAAXYAAAAWAAAAmOjvZLW82T9CZ7BCZ7DaPwAAAD8UBAAAAAAAAAF3AAAAFgAAAD67gNhUGto/QmewQmew2j8AAAA/FAQAAAAAAAABeAAAABYAAAA8WS1vjGDaP0JnsEJnsNo/AAAAPyMEAAAAAAAAAXkAAAAWAAAA4iu+4iu+2j9CZ7BCZ7DaPwAAAD8jBAAAAAAAAAF6AAAAFgAAAIac++wCYts/QmewQmew2j8AAAA/MwQAAAAAAAABewAAABYAAAAqDTn32QXcP0JnsEJnsNo/AAAAPzMEAAAAAAAAAXwAAAAWAAAAfBSuR+F63D9CZ7BCZ7DaPwAAAD9CBAAAAAAAAAF9AAAAFgAAACLnPruA2Nw/QmewQmew2j8AAAA/QgQAAAAAAAABfgAAABYAAADIuc8uIDbdP0JnsEJnsNo/AAAAP1IEAAAAAAAAAX8AAAAWAAAAwvUoXI/C3T9iPvViPvXaPwAAAD9SBAAAAAAAAAGAAAAAFgAAALwxgon+Tt4/8qkX86kX2z8AAAA/YgQAAAAAAAABgQAAABYAAAC6zy4gNpXeP/KpF/OpF9s/AAAAP2IEAAAAAAAAAYIAAAAWAAAADjn32QXE3j/yqRfzqRfbPwAAAD9xBAAAAAAAAAGDAAAAFgAAAGKiv5PV8t4/8qkX86kX2z8AAAA/cQQAAAAAAAABhAAAABYAAAAK16NwPQrfP/KpF/OpF9s/AAAAP4EEAAAAAAAAAYUAAAAWAAAAtAuITaUh3z/yqRfzqRfbPwAAAD+BBAAAAAAAAAGGAAAAFgAAAF5AbCoNOd8/8qkX86kX2z8AAAA/kQQAAAAAAAABhwAAABYAAABc3hjBRH/fP/KpF/OpF9s/AAAAP6AEAAAAAAAAAYgAAAAWAAAArkfhehSu3z/yqRfzqRfbPwAAAD+wBAAAAAAAAAGJAAAAFgAAAKrljRFM9N8/8qkX86kX2z8AAAA/sAQAAAAAAAABigAAABYAAAAqDTn32QXgP/KpF/OpF9s/AAAAP78EAAAAAAAAAYsAAAAWAAAAKVyPwvUo4D/yqRfzqRfbPwAAAD+/BAAAAAAAAAGMAAAAFgAAACer5Y0RTOA/8qkX86kX2z8AAAA/zwQAAAAAAAABjQAAABYAAAAm+jtZLW/gP/KpF/OpF9s/AAAAP88EAAAAAAAAAY4AAAAWAAAAJUmSJEmS4D/yqRfzqRfbPwAAAD/fBAAAAAAAAAGPAAAAFgAAACOY6O9kteA/8qkX86kX2z8AAAA/3wQAAAAAAAABkAAAABYAAAAi5z67gNjgP/KpF/OpF9s/AAAAP+4EAAAAAAAAAZEAAAAWAAAAzBsjmOjv4D/yqRfzqRfbPwAAAD/uBAAAAAAAAAGSAAAAFgAAAMpqeWMEE+E/8qkX86kX2z8AAAA//gQAAAAAAAABkwAAABYAAADJuc8uIDbhP/KpF/OpF9s/AAAAP/4EAAAAAAAAAZQAAAAWAAAAHtRBHdRB4T/yqRfzqRfbPwAAAD8OBQAAAAAAAAGVAAAAFgAAABwjmOjvZOE/8qkX86kX2z8AAAA/DgUAAAAAAAABlgAAABYAAADFV3zFV3zhP/KpF/OpF9s/AAAAPx0FAAAAAAAAAZcAAAAWAAAAcIxgor+T4T/yqRfzqRfbPwAAAD8dBQAAAAAAAAGYAAAAFgAAAG7btm3btuE/8qkX86kX2z8AAAA/LQUAAAAAAAABmQAAABYAAAAXEJtKQ87hP/KpF/OpF9s/AAAAPy0FAAAAAAAAAZoAAAAWAAAAFl/xFV/x4T/S0tLS0tLaPwAAAD88BQAAAAAAAAGbAAAAFgAAAGnIuc8uIOI/0tLS0tLS2j8AAAA/PAUAAAAAAAABnAAAABYAAABpFxCbSkPiP0JnsEJnsNo/AAAAP0wFAAAAAAAAAZ0AAAAWAAAAZ2ZmZmZm4j+y+42y+43aPwAAAD9MBQAAAAAAAAGeAAAAFgAAAGW1vDGCieI/IpBrIpBr2j8AAAA/XAUAAAAAAAABnwAAABYAAAAO6qAO6qDiP5IkSZIkSdo/AAAAP1wFAAAAAAAAAaAAAAAWAAAADTn32QXE4j+SJEmSJEnaPwAAAD9rBQAAAAAAAAGhAAAAFgAAAGCiv5PV8uI/ArkmArkm2j8AAAA/ewUAAAAAAAABogAAABYAAAC2vDGCif7iP3JNBHJNBNo/AAAAP3sFAAAAAAAAAaMAAAAWAAAAX/EVX/EV4z9yTQRyTQTaPwAAAD+LBQAAAAAAAAGkAAAAFgAAAF5AbCoNOeM/4uHh4eHh2T8AAAA/iwUAAAAAAAABpQAAABYAAACyWt4YwUTjP+Lh4eHh4dk/AAAAP5oFAAAAAAAAAaYAAAAWAAAAsqk05Nxn4z8yn3oxn3rZPwAAAD+aBQAAAAAAAAGnAAAAFgAAALD4iq/4iuM/Mp96MZ962T8AAAA/qgUAAAAAAAABqAAAABYAAABYfMVXfMXjP6IzWKEzWNk/AAAAP6oFAAAAAAAAAakAAAAWAAAAArGpNOTc4z/u8PDw8PDYPwAAAD+5BQAAAAAAAAGqAAAAFgAAAAAAAAAAAOQ/7vDw8PDw2D8AAAA/uQUAAAAAAAABqwAAABYAAACogzqogzrkP84ZrNAZrNg/AAAAP8kFAAAAAAAAAawAAAAWAAAAp9KQc59d5D+uQmewQmfYPwAAAD/JBQAAAAAAAAGtAAAAFgAAAPvsAmJTaeQ/HtdEINdE2D8AAAA/2QUAAAAAAAABrgAAABYAAAD7O1ktb4zkPx7XRCDXRNg/AAAAP9kFAAAAAAAAAa8AAAAWAAAA+Yqv+Iqv5D/+///////XPwAAAD/iBQAAAAAAAAGwAAAAFgAAAKK/k9XyxuQ/bpTdb5Td1z8AAAA/4gUAAAAAAAABsQAAABYAAABN9HeyWt7kP94ou98ou9c/AAAAP/IFAAAAAAAAAbIAAAAWAAAAoQ7qoA7q5D9OvZhPvZjXPwAAAD8CBgAAAAAAAAGzAAAAFgAAAJ9dQGwqDeU/vlF2v1F21z8AAAA/AgYAAAAAAAABtAAAABYAAAD0d7Ja3hjlP556MZ96Mdc/AAAAPxEGAAAAAAAAAbUAAAAWAAAASOF6FK5H5T9+o+x+o+zWPwAAAD8RBgAAAAAAAAG2AAAAFgAAAEYw0d/JauU/XsynXsyn1j8AAAA/IQYAAAAAAAABtwAAABYAAADvZLW8MYLlPz71Yj71YtY/AAAAPyEGAAAAAAAAAbgAAAAWAAAA77MLiE2l5T+OsvuNsvvVPwAAAD8wBgAAAAAAAAG5AAAAFgAAAO0CYlNpyOU/btu2bdu21T8AAAA/MAYAAAAAAAABugAAABYAAACWN0Yw0d/lP04Eck0EctU/AAAAP0AGAAAAAAAAAbsAAAAWAAAAQWwqDTn35T+awQqdwQrVPwAAAD9ABgAAAAAAAAG8AAAAFgAAAOqgDuqgDuY/ClboDFbo1D8AAAA/UAYAAAAAAAABvQAAABYAAACU1fLGCCbmP1oTgVwTgdQ/AAAAP1AGAAAAAAAAAb4AAAAWAAAA6O9ktbwx5j+q0Bms0BnUPwAAAD9fBgAAAAAAAAG/AAAAFgAAAOg+u4DYVOY/+o2y+42y0z8AAAA/XwYAAAAAAAABwAAAABYAAAA8WS1vjGDmP0pLS0tLS9M/AAAAP28GAAAAAAAAAcEAAAAWAAAAPFktb4xg5j+63yi73yjTPwAAAD9/BgAAAAAAAAHCAAAAFgAAADxZLW+MYOY/mgjkmgjk0j8AAAA/fwYAAAAAAAABwwAAABYAAADmjRFM9HfmP+rFfOrFfNI/AAAAP44GAAAAAAAAAcQAAAAWAAAA5o0RTPR35j9aWlpaWlrSPwAAAD+OBgAAAAAAAAHFAAAAFgAAADqogzqog+Y/OoMVOoMV0j8AAAA/ngYAAAAAAAABxgAAABYAAAA6qIM6qIPmPxqs0Bms0NE/AAAAP54GAAAAAAAAAccAAAAWAAAAj8L1KFyP5j9qaWlpaWnRPwAAAD+tBgAAAAAAAAHIAAAAFgAAAI/C9Shcj+Y/2v1G2f1G0T8AAAA/rQYAAAAAAAAByQAAABYAAACPwvUoXI/mPya73yi739A/AAAAP70GAAAAAAAAAcoAAAAWAAAAj8L1KFyP5j92eHh4eHjQPwAAAD+9BgAAAAAAAAHLAAAAFgAAAI/C9Shcj+Y/xjURyDUR0D8AAAA/zQYAAAAAAAABzAAAABYAAACPwvUoXI/mP2yU3W+U3c8/AAAAP80GAAAAAAAAAc0AAAAWAAAAj8L1KFyP5j8s5lMv5lPPPwAAAD/cBgAAAAAAAAHOAAAAFgAAAI/C9Shcj+Y/7DfK7jfKzj8AAAA/3AYAAAAAAAABzwAAABYAAAA6qIM6qIPmP4yy+42y+80/AAAAP+wGAAAAAAAAAdAAAAAWAAAAkXOfXUBs5j8MVugMVujMPwAAAD/sBgAAAAAAAAHRAAAAFgAAAD0K16NwPeY/SEtLS0tLyz8AAAA//AYAAAAAAAAB0gAAABYAAACU1fLGCCbmP8juN8ruN8o/AAAAP/wGAAAAAAAAAdMAAAAWAAAAP7uA2FQa5j+oF/OpF/PJPwAAAD8LBwAAAAAAAAHUAAAAFgAAAOqgDuqgDuY/iECuiUCuyT8AAAA/CwcAAAAAAAAB1QAAABYAAABBbCoNOfflP0iSJEmSJMk/AAAAPxsHAAAAAAAAAdYAAAAWAAAA7FG4HoXr5T8ou98ou9/IPwAAAD8qBwAAAAAAAAHXAAAAFgAAAEId1EEd1OU/COSaCOSayD8AAAA/OgcAAAAAAAAB2AAAABYAAADtAmJTacjlPwjkmgjkmsg/AAAAP0oHAAAAAAAAAdkAAAAWAAAA7QJiU2nI5T/oDFboDFbIPwAAAD9KBwAAAAAAAAHaAAAAFgAAAEPOfXYBseU/6AxW6AxWyD8AAAA/WQcAAAAAAAAB2wAAABYAAADvswuITaXlP8Q1Ecg1Ecg/AAAAP1kHAAAAAAAAAdwAAAAWAAAAmpmZmZmZ5T+kXsynXszHPwAAAD9pBwAAAAAAAAHdAAAAFgAAAO9ktbwxguU/pF7Mp17Mxz8AAAA/aQcAAAAAAAAB3gAAABYAAADxFV/xFV/lP2SwQmewQsc/AAAAP3kHAAAAAAAAAd8AAAAWAAAAnfvsAmJT5T9E2f1G2f3GPwAAAD95BwAAAAAAAAHgAAAAFgAAAPR3slreGOU/BCt0Bit0xj8AAAA/iAcAAAAAAAAB4QAAABYAAABLQ859dgHlP+RTL+ZTL8Y/AAAAP4gHAAAAAAAAAeIAAAAWAAAAoQ7qoA7q5D/EfOrFfOrFPwAAAD+YBwAAAAAAAAHjAAAAFgAAAKK/k9XyxuQ/ZPcbZfcbxT8AAAA/mAcAAAAAAAAB5AAAABYAAAD7O1ktb4zkPwRyTQRyTcQ/AAAAP6cHAAAAAAAAAeUAAAAWAAAAqIM6qIM65D+g7H6j7H7DPwAAAD+nBwAAAAAAAAHmAAAAFgAAAK2WN0Yw0eM/QGewQmewwj8AAAA/twcAAAAAAAAB5wAAABYAAABZLW+MYKLjPwC5JgK5JsI/AAAAP7cHAAAAAAAAAegAAAAWAAAAW94YwUR/4z/g4eHh4eHBPwAAAD/HBwAAAAAAAAHpAAAAFgAAAF5AbCoNOeM/wAqdwQqdwT8AAAA/xwcAAAAAAAAB6gAAABYAAAAL16NwPQrjP6AzWKEzWME/AAAAP9YHAAAAAAAAAesAAAAWAAAADTn32QXE4j9ArolAronAPwAAAD/WBwAAAAAAAAHsAAAAFgAAALuA2FQacuI/INdEINdEwD8AAAA/5gcAAAAAAAAB7QAAABYAAABnZmZmZmbiP/j//////78/AAAAP+YHAAAAAAAAAe4AAAAWAAAAaRcQm0pD4j/4//////+/PwAAAD8CCAAAAAAAAAHvAAAAFgAAAL7iK77iK+I/+P//////vz8AAAA/AggAAAAAAAAB8AAAABYAAAAVrkfhehTiP/j//////78/AAAAPxEIAAAAAAAAAfEAAAAWAAAAa3ljBBP94T94o+x+o+y+PwAAAD8RCAAAAAAAAAHyAAAAFgAAAMFEfyer5eE/eKPsfqPsvj8AAAA/IQgAAAAAAAAB8wAAABYAAADC9Shcj8LhPzj1Yj71Yr4/AAAAPzAIAAAAAAAAAfQAAAAWAAAAxKbSkHOf4T849WI+9WK+PwAAAD8wCAAAAAAAAAH1AAAAFgAAAHCMYKK/k+E/OPViPvVivj8AAAA/QAgAAAAAAAAB9gAAABYAAADFV3zFV3zhPzj1Yj71Yr4/AAAAP1AIAAAAAAAAAfcAAAAWAAAAHCOY6O9k4T849WI+9WK+PwAAAD9QCAAAAAAAAAH4AAAAFgAAAB7UQR3UQeE/OPViPvVivj8AAAA/UAgAAAAAAAAB+QAAABYAAABzn11AbCrhPzj1Yj71Yr4/AAAAP18IAAAAAAAAAfoAAAAWAAAAdVAHdVAH4T849WI+9WK+PwAAAD9vCAAAAAAAAAH7AAAAFgAAACLnPruA2OA/eKPsfqPsvj8AAAA/bwgAAAAAAAAB/AAAABYAAAB4slreGMHgP3ij7H6j7L4/AAAAP28IAAAAAAAAAf0AAAAWAAAAexSuR+F64D+4UXa/UXa/PwAAAD9/CAAAAAAAAAH+AAAAFgAAACoNOffZBeA/+P//////vz8AAAA/jggAAAAAAAAB/wAAABYAAACuR+F6FK7fP/j//////78/AAAAP44IAAAAAAAAAQABAAAWAAAABnVQB3VQ3z9ArolAronAPwAAAD+eCAAAAAAAAAEBAQAAFgAAAA4599kFxN4/gFwTgVwTwT8AAAA/nggAAAAAAAABAgEAABYAAABqyLnPLiDeP4BcE4FcE8E/AAAAP60IAAAAAAAAAQMBAAAWAAAAHCOY6O9k3T+gM1ihM1jBPwAAAD+tCAAAAAAAAAEEAQAAFgAAANB9dgGxqdw/4OHh4eHhwT8AAAA/vQgAAAAAAAABBQEAABYAAAAqDTn32QXcP+Dh4eHh4cE/AAAAP70IAAAAAAAAAQYBAAAWAAAA3mcXEJtK2z/g4eHh4eHBPwAAAD/NCAAAAAAAAAEHAQAAFgAAAIxgor+T1do/4OHh4eHhwT8AAAA/zQgAAAAAAAABCAEAABYAAAA+u4DYVBraP+Dh4eHh4cE/AAAAP9wIAAAAAAAAAQkBAAAWAAAARH8nq+WN2T/g4eHh4eHBPwAAAD/cCAAAAAAAAAEKAQAAFgAAAPR3slreGNk/4OHh4eHhwT8AAAA/7AgAAAAAAAABCwEAABYAAAD42QXEptLYP+Dh4eHh4cE/AAAAP+wIAAAAAAAAAQwBAAAWAAAATqUh5z672D/g4eHh4eHBPwAAAD/8CAAAAAAAAAENAQAAFgAAAKjSkHOfXdg/4OHh4eHhwT8AAAA//AgAAAAAAAABDgEAABYAAACqNOTcZxfYP+Dh4eHh4cE/AAAAPwsJAAAAAAAAAQ8BAAAWAAAAAAAAAAAA2D8AuSYCuSbCPwAAAD8LCQAAAAAAAAEQAQAAFgAAAKyWN0Yw0dc/ALkmArkmwj8AAAA/GwkAAAAAAAABEQEAABYAAACw+Iqv+IrXP2A+9WI+9cI/AAAAPxsJAAAAAAAAARIBAAAWAAAAXI/C9Shc1z9gPvViPvXCPwAAAD8qCQAAAAAAAAETAQAAFgAAAF/xFV/xFdc/gBU6gxU6wz8AAAA/KgkAAAAAAAABFAEAABYAAABjU2nIuc/WP6DsfqPsfsM/AAAAPzoJAAAAAAAAARUBAAAWAAAAD+qgDuqg1j/gmgjkmgjEPwAAAD86CQAAAAAAAAEWAQAAFgAAALuA2FQactY/BHJNBHJNxD8AAAA/SgkAAAAAAAABFwEAABYAAAARTPR3slrWPwRyTQRyTcQ/AAAAP0oJAAAAAAAAARgBAAAWAAAAaBcQm0pD1j8kSZIkSZLEPwAAAD9ZCQAAAAAAAAEZAQAAFgAAAL/iK77iK9Y/JEmSJEmSxD8AAAA/WQkAAAAAAAABGgEAABYAAAAVrkfhehTWP0Qg10Qg18Q/AAAAP2kJAAAAAAAAARsBAAAWAAAAa3ljBBP91T9EINdEINfEPwAAAD95CQAAAAAAAAEcAQAAFgAAAGt5YwQT/dU/ZPcbZfcbxT8AAAA/iAkAAAAAAAABHQEAABYAAADBRH8nq+XVP4TOYIXOYMU/AAAAP5gJAAAAAAAAAR4BAAAWAAAAGBCbSkPO1T+kpaWlpaXFPwAAAD+YCQAAAAAAAAEfAQAAFgAAAG3btm3bttU/pKWlpaWlxT8AAAA/pwkAAAAAAAABIAEAABYAAADEptKQc5/VP8R86sV86sU/AAAAP6cJAAAAAAAAASEBAAAWAAAAxKbSkHOf1T/kUy/mUy/GPwAAAD+3CQAAAAAAAAEiAQAAFgAAAHE9CtejcNU/JAK5JgK5xj8AAAA/xwkAAAAAAAABIwEAABYAAAB0n11AbCrVP0TZ/UbZ/cY/AAAAP9YJAAAAAAAAASQBAAAWAAAAymp5YwQT1T9ksEJnsELHPwAAAD/WCQAAAAAAAAElAQAAFgAAACA2lYac+9Q/hIeHh4eHxz8AAAA/5gkAAAAAAAABJgEAABYAAADNzMzMzMzUP6RezKdezMc/AAAAP+YJAAAAAAAAAScBAAAWAAAA0C4gNpWG1D/oDFboDFbIPwAAAD/2CQAAAAAAAAEoAQAAFgAAACb6O1ktb9Q/COSaCOSayD8AAAA/9gkAAAAAAAABKQEAABYAAADSkHOfXUDUPyi73yi738g/AAAAPwUKAAAAAAAAASoBAAAWAAAAgCer5Y0R1D9oaWlpaWnJPwAAAD8FCgAAAAAAAAErAQAAFgAAANbyxggm+tM/aGlpaWlpyT8AAAA/FQoAAAAAAAABLAEAABYAAAAtvuIrvuLTP4hArolArsk/AAAAPxUKAAAAAAAAAS0BAAAWAAAA2VQacu6z0z+oF/OpF/PJPwAAAD8VCgAAAAAAAAEuAQAAFgAAAIXrUbgehdM/yO43yu43yj8AAAA/FQoAAAAAAAABLwEAABYAAACF61G4HoXTP+jFfOrFfMo/AAAAPyUKAAAAAAAAATABAAAWAAAAMoKJ/k5W0z/oxXzqxXzKPwAAAD8lCgAAAAAAAAExAQAAFgAAAIlNpSHnPtM/CJ3BCp3Byj8AAAA/NQoAAAAAAAABMgEAABYAAACLr/iKr/jSPwidwQqdwco/AAAAP0QKAAAAAAAAATMBAAAWAAAA4noUrkfh0j9IS0tLS0vLPwAAAD9ECgAAAAAAAAE0AQAAFgAAADdGMNHfydI/SEtLS0tLyz8AAAA/VAoAAAAAAAABNQEAABYAAACOEUz0d7LSP0hLS0tLS8s/AAAAP1QKAAAAAAAAATYBAAAWAAAAjhFM9Hey0j9oIpBrIpDLPwAAAD9kCgAAAAAAAAE3AQAAFgAAADuogzqog9I/iPnUi/nUyz8AAAA/ZAoAAAAAAAABOAEAABYAAACSc59dQGzSP6jQGazQGcw/AAAAP3MKAAAAAAAAATkBAAAWAAAA5z67gNhU0j/Mp17Mp17MPwAAAD9zCgAAAAAAAAE6AQAAFgAAAD4K16NwPdI/zKdezKdezD8AAAA/gwoAAAAAAAABOwEAABYAAACU1fLGCCbSPwxW6AxW6Mw/AAAAP4MKAAAAAAAAATwBAAAWAAAA6qAO6qAO0j8MVugMVujMPwAAAD+SCgAAAAAAAAE9AQAAFgAAAOqgDuqgDtI/LC0tLS0tzT8AAAA/kgoAAAAAAAABPgEAABYAAABAbCoNOffRPywtLS0tLc0/AAAAP6IKAAAAAAAAAT8BAAAWAAAAlzdGMNHf0T9s27Zt27bNPwAAAD+yCgAAAAAAAAFAAQAAFgAAAO4CYlNpyNE/bNu2bdu2zT8AAAA/wQoAAAAAAAABQQEAABYAAADuAmJTacjRP4yy+42y+80/AAAAP+EKAAAAAAAAAUIBAAAWAAAARM59dgGx0T/MYIXOYIXOPwAAAD8ACwAAAAAAAAFDAQAAFgAAAJqZmZmZmdE/zGCFzmCFzj8AAAA/DwsAAAAAAAABRAEAABYAAACamZmZmZnRPwwPDw8PD88/AAAAPy8LAAAAAAAAAUUBAAAWAAAAmpmZmZmZ0T8s5lMv5lPPPwAAAD8vCwAAAAAAAAFGAQAAFgAAAJqZmZmZmdE/TL2YT72Yzz8AAAA/PgsAAAAAAAABRwEAABYAAACamZmZmZnRP2yU3W+U3c8/AAAAP04LAAAAAAAAAUgBAAAWAAAA8GS1vDGC0T/GNRHINRHQPwAAAD9OCwAAAAAAAAFJAQAAFgAAAPBktbwxgtE/VqEzWKEz0D8AAAA/XgsAAAAAAAABSgEAABYAAADwZLW8MYLRP3Z4eHh4eNA/AAAAP20LAAAAAAAAAUsBAAAWAAAA8GS1vDGC0T8G5JoI5JrQPwAAAD99CwAAAAAAAAFMAQAAFgAAAEcw0d/JatE/BuSaCOSa0D8AAAA/nAsAAAAAAAABTQEAABYAAACc++wCYlPRP5ZPvZhPvdA/AAAAP5wLAAAAAAAAAU4BAAAWAAAA88YIJvo70T8mu98ou9/QPwAAAD97DAAAAAAAAAFPAQAAFgAAAKBdQGwqDdE/JrvfKLvf0D8AAAA/ewwAAAAAAAABUAEAABYAAAD3KFyPwvXQPya73yi739A/AAAAP5oMAAAAAAAAAVEBAAAWAAAATPR3slre0D+2JgK5JgLRPwAAAD+qDAAAAAAAAAFSAQAAFgAAAEz0d7Ja3tA/SpIkSZIk0T8AAAA/vw4AAAAAAAABUwEAABYAAABM9HeyWt7QP9r9Rtn9RtE/AAAAP88OAAAAAAAAAVQBAAAWAAAATPR3slre0D9qaWlpaWnRPwAAAD/PDgAAAAAAAAFVAQAAFgAAAEz0d7Ja3tA/ikCuiUCu0T8AAAA/3g4AAAAAAAABVgEAABYAAABM9HeyWt7QPxqs0Bms0NE/AAAAP+4OAAAAAAAAAVcBAAAWAAAA9yhcj8L10D8arNAZrNDRPwAAAD/9DgAAAAAAAAFYAQAAFgAAAPcoXI/C9dA/qhfzqRfz0T8AAAA/eg8AAAAAAAABWQEAABYAAABA1EEd1EFtP1Uv5lMv5u8/AAAAPwAAAAAAAAAAAVoBAAAWAAAAgH8nq+WNYT9VL+ZTL+bvPwAAAD99AAAAAAAAAAFbAQAAFgAAAIB/J6vljWE/jfnUi/nU7z8AAAA/fQAAAAAAAAABXAEAABYAAABA1EEd1EFtP4351Iv51O8/AAAAP4wAAAAAAAAAAV0BAAAWAAAAoBSuR+F6dD+N+dSL+dTvPwAAAD+cAAAAAAAAAAFeAQAAFgAAALA05NxnF4A/jfnUi/nU7z8AAAA/nAAAAAAAAAABXwEAABYAAADwyWp5YwSDP4351Iv51O8/AAAAP6sAAAAAAAAAAWABAAAWAAAAYPR3slreiD+N+dSL+dTvPwAAAD+rAAAAAAAAAAFhAQAAFgAAAMAehetRuI4/xcPDw8PD7z8AAAA/uwAAAAAAAAABYgEAABYAAAAwb4xgor+TP8XDw8PDw+8/AAAAP7sAAAAAAAAAAWMBAAAWAAAAAE9WyxsjmD/Fw8PDw8PvPwAAAD/LAAAAAAAAAAFkAQAAFgAAAHB5YwQT/Z0/xcPDw8PD7z8AAAA/ywAAAAAAAAABZQEAABYAAADsUbgeheuhP8XDw8PDw+8/AAAAP9oAAAAAAAAAAWYBAAAWAAAAJOc+u4DYpD/Fw8PDw8PvPwAAAD/aAAAAAAAAAAFnAQAAFgAAAKgh5z67gKg/xcPDw8PD7z8AAAA/6gAAAAAAAAABaAEAABYAAAB4AbGpNOSsP8XDw8PDw+8/AAAAP+oAAAAAAAAAAWkBAAAWAAAA/p2sljdGsD/Fw8PDw8PvPwAAAD/6AAAAAAAAAAFqAQAAFgAAAI5gor+T1bI/xcPDw8PD7z8AAAA/+gAAAAAAAAABawEAABYAAADOfXYBsam0P8XDw8PDw+8/AAAAPwkBAAAAAAAAAWwBAAAWAAAAEptKQ859tj/Fw8PDw8PvPwAAAD8JAQAAAAAAAAFtAQAAFgAAAAQT/Z2slrc/xcPDw8PD7z8AAAA/GQEAAAAAAAABbgEAABYAAAD6iq/4iq+4P8XDw8PDw+8/AAAAPxkBAAAAAAAAAW8BAAAWAAAA8AJiU2nIuT/Fw8PDw8PvPwAAAD8oAQAAAAAAAAFwAQAAFgAAADqogzqog7o/xcPDw8PD7z8AAAA/KAEAAAAAAAABcQEAABYAAADW8sYIJvq7P8XDw8PDw+8/AAAAPzgBAAAAAAAAAXIBAAAWAAAAzGp5YwQTvT/Fw8PDw8PvPwAAAD9IAQAAAAAAAAFzAQAAFgAAAGi1vDGCib4/xcPDw8PD7z8AAAA/SAEAAAAAAAABdAEAABYAAABcLW+MYKK/P8XDw8PDw+8/AAAAP1cBAAAAAAAAAXUBAAAWAAAAVGnIuc8uwD/Fw8PDw8PvPwAAAD9XAQAAAAAAAAF2AQAAFgAAAKAO6qAO6sA/xcPDw8PD7z8AAAA/ZwEAAAAAAAABdwEAABYAAADq72S1vDHCP/2NsvuNsu8/AAAAP2cBAAAAAAAAAXgBAAAWAAAAiv5OVssbwz81WKEzWKHvPwAAAD93AQAAAAAAAAF5AQAAFgAAAIQ6qIM6qMM/bSKQayKQ7z8AAAA/dwEAAAAAAAABegEAABYAAAAsDTn32QXEP20ikGsikO8/AAAAP4YBAAAAAAAAAXsBAAAWAAAAJEmSJEmSxD9tIpBrIpDvPwAAAD+GAQAAAAAAAAF8AQAAFgAAAHiyWt4YwcQ/bSKQayKQ7z8AAAA/lgEAAAAAAAABfQEAABYAAAAghetRuB7FP20ikGsikO8/AAAAP5YBAAAAAAAAAX4BAAAWAAAAcu6zC4hNxT9tIpBrIpDvPwAAAD+lAQAAAAAAAAF/AQAAFgAAABrBRH8nq8U/bSKQayKQ7z8AAAA/pQEAAAAAAAABgAEAABYAAADAk9XyxgjGP20ikGsikO8/AAAAP7UBAAAAAAAAAYEBAAAWAAAAaGZmZmZmxj9tIpBrIpDvPwAAAD+1AQAAAAAAAAGCAQAAFgAAALrPLiA2lcY/bSKQayKQ7z8AAAA/xQEAAAAAAAABgwEAABYAAAC2C4hNpSHHP20ikGsikO8/AAAAP8UBAAAAAAAAAYQBAAAWAAAAWt4YwUR/xz9tIpBrIpDvPwAAAD/UAQAAAAAAAAGFAQAAFgAAAAKxqTTk3Mc/bSKQayKQ7z8AAAA/1AEAAAAAAAABhgEAABYAAAD87AJiU2nIP20ikGsikO8/AAAAP+QBAAAAAAAAAYcBAAAWAAAAUFbLGyOYyD9tIpBrIpDvPwAAAD/kAQAAAAAAAAGIAQAAFgAAAEqSJEmSJMk/bSKQayKQ7z8AAAA/9AEAAAAAAAABiQEAABYAAADwZLW8MYLJP20ikGsikO8/AAAAP/QBAAAAAAAAAYoBAAAWAAAARM59dgGxyT9tIpBrIpDvPwAAAD8DAgAAAAAAAAGLAQAAFgAAAD4K16NwPco/bSKQayKQ7z8AAAA/AwIAAAAAAAABjAEAABYAAAA4RjDR38nKP20ikGsikO8/AAAAPxMCAAAAAAAAAY0BAAAWAAAA3hjBRH8nyz9tIpBrIpDvPwAAAD8TAgAAAAAAAAGOAQAAFgAAANpUGnLus8s/bSKQayKQ7z8AAAA/IgIAAAAAAAABjwEAABYAAAAm+jtZLW/MP20ikGsikO8/AAAAPyICAAAAAAAAAZABAAAWAAAAIjaVhpz7zD9tIpBrIpDvPwAAAD8yAgAAAAAAAAGRAQAAFgAAAMYIJvo7Wc0/bSKQayKQ7z8AAAA/MgIAAAAAAAABkgEAABYAAADCRH8nq+XNP20ikGsikO8/AAAAP0ICAAAAAAAAAZMBAAAWAAAAvIDYVBpyzj9tIpBrIpDvPwAAAD9CAgAAAAAAAAGUAQAAFgAAALi8MYKJ/s4/bSKQayKQ7z8AAAA/UQIAAAAAAAABlQEAABYAAAAKJvo7WS3PP20ikGsikO8/AAAAP1ECAAAAAAAAAZYBAAAWAAAAAmJTaci5zz9tIpBrIpDvPwAAAD9hAgAAAAAAAAGXAQAAFgAAAKmDOqiDOtA/bSKQayKQ7z8AAAA/YQIAAAAAAAABmAEAABYAAAClIec+u4DQP20ikGsikO8/AAAAP3ECAAAAAAAAAZkBAAAWAAAA+Yqv+Iqv0D9tIpBrIpDvPwAAAD9xAgAAAAAAAAGaAQAAFgAAAPcoXI/C9dA/bSKQayKQ7z8AAAA/gAIAAAAAAAABmwEAABYAAABJkiRJkiTRP20ikGsikO8/AAAAP5ACAAAAAAAAAZwBAAAWAAAA88YIJvo70T9tIpBrIpDvPwAAAD+QAgAAAAAAAAGdAQAAFgAAAPBktbwxgtE/bSKQayKQ7z8AAAA/nwIAAAAAAAABngEAABYAAACamZmZmZnRP20ikGsikO8/AAAAP58CAAAAAAAAAZ8BAAAWAAAAlzdGMNHf0T9tIpBrIpDvPwAAAD+vAgAAAAAAAAGgAQAAFgAAAEBsKg0599E/bSKQayKQ7z8AAAA/rwIAAAAAAAABoQEAABYAAACU1fLGCCbSP20ikGsikO8/AAAAP78CAAAAAAAAAaIBAAAWAAAA5z67gNhU0j9tIpBrIpDvPwAAAD+/AgAAAAAAAAGjAQAAFgAAAOTcZxcQm9I/bSKQayKQ7z8AAAA/zgIAAAAAAAABpAEAABYAAACLr/iKr/jSP20ikGsikO8/AAAAP84CAAAAAAAAAaUBAAAWAAAAiU2lIec+0z9tIpBrIpDvPwAAAD/eAgAAAAAAAAGmAQAAFgAAADKCif5OVtM/bSKQayKQ7z8AAAA/3gIAAAAAAAABpwEAABYAAAAvIDaVhpzTP20ikGsikO8/AAAAP+4CAAAAAAAAAagBAAAWAAAALb7iK77i0z81WKEzWKHvPwAAAD/uAgAAAAAAAAGpAQAAFgAAANKQc59dQNQ/NVihM1ih7z8AAAA//QIAAAAAAAABqgEAABYAAAB9xVd8xVfUPzVYoTNYoe8/AAAAP/0CAAAAAAAAAasBAAAWAAAAemMEE/2d1D81WKEzWKHvPwAAAD8NAwAAAAAAAAGsAQAAFgAAACSY6O9ktdQ//Y2y+42y7z8AAAA/DQMAAAAAAAABrQEAABYAAADNzMzMzMzUP/2NsvuNsu8/AAAAPxwDAAAAAAAAAa4BAAAWAAAAIDaVhpz71D/9jbL7jbLvPwAAAD8cAwAAAAAAAAGvAQAAFgAAACA2lYac+9Q/xcPDw8PD7z8AAAA/LAMAAAAAAAABsAEAABYAAAAd1EEd1EHVP8XDw8PDw+8/AAAAPywDAAAAAAAAAbEBAAAWAAAAcT0K16Nw1T/Fw8PDw8PvPwAAAD88AwAAAAAAAAGyAQAAFgAAAMSm0pBzn9U/xcPDw8PD7z8AAAA/PAMAAAAAAAABswEAABYAAADBRH8nq+XVP8XDw8PDw+8/AAAAP0sDAAAAAAAAAbQBAAAWAAAAv+IrvuIr1j/Fw8PDw8PvPwAAAD9LAwAAAAAAAAG1AQAAFgAAAGW1vDGCidY/xcPDw8PD7z8AAAA/WwMAAAAAAAABtgEAABYAAAAP6qAO6qDWP8XDw8PDw+8/AAAAP1sDAAAAAAAAAbcBAAAWAAAADIhNpSHn1j/Fw8PDw8PvPwAAAD9rAwAAAAAAAAG4AQAAFgAAAAgm+jtZLdc/xcPDw8PD7z8AAAA/awMAAAAAAAABuQEAABYAAABcj8L1KFzXP8XDw8PDw+8/AAAAP3oDAAAAAAAAAboBAAAWAAAAWi1vjGCi1z/Fw8PDw8PvPwAAAD96AwAAAAAAAAG7AQAAFgAAAFbLGyOY6Nc/xcPDw8PD7z8AAAA/igMAAAAAAAABvAEAABYAAAD+nayWN0bYP8XDw8PDw+8/AAAAP4oDAAAAAAAAAb0BAAAWAAAA+jtZLW+M2D/Fw8PDw8PvPwAAAD+ZAwAAAAAAAAG+AQAAFgAAAE6lIec+u9g/jfnUi/nU7z8AAAA/mQMAAAAAAAABvwEAABYAAACgDuqgDurYP4351Iv51O8/AAAAP6kDAAAAAAAAAcABAAAWAAAAnqyWN0Yw2T+N+dSL+dTvPwAAAD+pAwAAAAAAAAHBAQAAFgAAAPAVX/EVX9k/jfnUi/nU7z8AAAA/uQMAAAAAAAABwgEAABYAAABEfyer5Y3ZP4351Iv51O8/AAAAP8gDAAAAAAAAAcMBAAAWAAAA7rMLiE2l2T+N+dSL+dTvPwAAAD/IAwAAAAAAAAHEAQAAFgAAAEId1EEd1Nk/jfnUi/nU7z8AAAA/2AMAAAAAAAABxQEAABYAAADsUbgehevZP4351Iv51O8/AAAAP+gDAAAAAAAAAcYBAAAWAAAAPruA2FQa2j+N+dSL+dTvPwAAAD/3AwAAAAAAAAHHAQAAFgAAAC2+4iu+4tM/AKzQGazQaT8AAAA/AAAAAAAAAAAByAEAABYAAACAJ6vljRHUPwCs0Bms0Gk/AAAAP04AAAAAAAAAAckBAAAWAAAAfcVXfMVX1D8ArNAZrNBpPwAAAD9eAAAAAAAAAAHKAQAAFgAAANAuIDaVhtQ/AKzQGazQaT8AAAA/XgAAAAAAAAABywEAABYAAADNzMzMzMzUPwCs0Bms0Gk/AAAAP20AAAAAAAAAAcwBAAAWAAAAdJ9dQGwq1T8ArNAZrNBpPwAAAD9tAAAAAAAAAAHNAQAAFgAAABty7rMLiNU/AKzQGazQaT8AAAA/fQAAAAAAAAABzgEAABYAAABoFxCbSkPWPwCs0Bms0Gk/AAAAP30AAAAAAAAAAc8BAAAWAAAAY1NpyLnP1j8ArNAZrNBpPwAAAD+NAAAAAAAAAAHQAQAAFgAAAAgm+jtZLdc/AKzQGazQaT8AAAA/jQAAAAAAAAAB0QEAABYAAABaLW+MYKLXPwAeHh4eHn4/AAAAP5wAAAAAAAAAAdIBAAAWAAAAVssbI5jo1z8AgVwTgVyDPwAAAD+cAAAAAAAAAAHTAQAAFgAAAP6drJY3Rtg/AIFcE4Fcgz8AAAA/rAAAAAAAAAAB1AEAABYAAACo0pBzn13YPwCBXBOBXIM/AAAAP6wAAAAAAAAAAdUBAAAWAAAAUAd1UAd12D8A86kX86mHPwAAAD/HAAAAAAAAAAHWAQAAFgAAAPo7WS1vjNg/APOpF/Ophz8AAAA/1wAAAAAAAAAB1wEAABYAAAD42QXEptLYPwDzqRfzqYc/AAAAP9cAAAAAAAAAAdgBAAAWAAAA9HeyWt4Y2T8A86kX86mHPwAAAD/nAAAAAAAAAAHZAQAAFgAAAPAVX/EVX9k/APOpF/Ophz8AAAA/5wAAAAAAAAAB2gEAABYAAABCHdRBHdTZPwDzqRfzqYc/AAAAP/YAAAAAAAAAAdsBAAAWAAAA6u9ktbwx2j8A86kX86mHPwAAAD/2AAAAAAAAAAHcAQAAFgAAADr32QXEpto/gGsikGsikD8AAAA/BgEAAAAAAAAB3QEAABYAAAA2lYac++zaP4BrIpBrIpA/AAAAPwYBAAAAAAAAAd4BAAAWAAAANDMzMzMz2z+AJEmSJEmSPwAAAD8WAQAAAAAAAAHfAQAAFgAAANoFxKbSkNs/gCRJkiRJkj8AAAA/FgEAAAAAAAAB4AEAABYAAACC2FQacu7bP4AkSZIkSZI/AAAAPyUBAAAAAAAAAeEBAAAWAAAAKKvljRFM3D+AJEmSJEmSPwAAAD8lAQAAAAAAAAHiAQAAFgAAANB9dgGxqdw/gCRJkiRJkj8AAAA/NQEAAAAAAAAB4wEAABYAAADMGyOY6O/cP4AkSZIkSZI/AAAAP0QBAAAAAAAAAeQBAAAWAAAAIIXrUbge3T+AJEmSJEmSPwAAAD9EAQAAAAAAAAHlAQAAFgAAAHCMYKK/k90/gCRJkiRJkj8AAAA/VAEAAAAAAAAB5gEAABYAAABqyLnPLiDeP4AkSZIkSZI/AAAAP1QBAAAAAAAAAecBAAAWAAAAus8uIDaV3j+AJEmSJEmSPwAAAD9kAQAAAAAAAAHoAQAAFgAAAGKiv5PV8t4/gCRJkiRJkj8AAAA/ZAEAAAAAAAAB6QEAABYAAACwqTTk3GffP4AkSZIkSZI/AAAAP3MBAAAAAAAAAeoBAAAWAAAAArGpNOTc3z+AJEmSJEmSPwAAAD9zAQAAAAAAAAHrAQAAFgAAAClcj8L1KOA/gCRJkiRJkj8AAAA/gwEAAAAAAAAB7AEAABYAAADR38lqeWPgP4AkSZIkSZI/AAAAP4MBAAAAAAAAAe0BAAAWAAAAJUmSJEmS4D+AJEmSJEmSPwAAAD+TAQAAAAAAAAHuAQAAFgAAAHiyWt4YweA/gCRJkiRJkj8AAAA/kwEAAAAAAAAB7wEAABYAAADKanljBBPhP4AkSZIkSZI/AAAAP6IBAAAAAAAAAfABAAAWAAAAHtRBHdRB4T+AJEmSJEmSPwAAAD+iAQAAAAAAAAHxAQAAFgAAAMVXfMVXfOE/gCRJkiRJkj8AAAA/sgEAAAAAAAAB8gEAABYAAAAZwUR/J6vhP4AkSZIkSZI/AAAAP7IBAAAAAAAAAfMBAAAWAAAAbCoNOffZ4T+AJEmSJEmSPwAAAD/BAQAAAAAAAAH0AQAAFgAAAMCT1fLGCOI/gCRJkiRJkj8AAAA/wQEAAAAAAAAB9QEAABYAAABpFxCbSkPiP4AkSZIkSZI/AAAAP9EBAAAAAAAAAfYBAAAWAAAAEJtKQ8594j+AJEmSJEmSPwAAAD/RAQAAAAAAAAH3AQAAFgAAAGJTaci5z+I/gCRJkiRJkj8AAAA/4QEAAAAAAAAB+AEAABYAAABf8RVf8RXjP4AkSZIkSZI/AAAAP+EBAAAAAAAAAfkBAAAWAAAAXI/C9Shc4z+AJEmSJEmSPwAAAD/wAQAAAAAAAAH6AQAAFgAAAAQT/Z2sluM/gCRJkiRJkj8AAAA/8AEAAAAAAAAB+wEAABYAAABUGnLuswvkP4AkSZIkSZI/AAAAPwACAAAAAAAAAfwBAAAWAAAAUrgehetR5D+AJEmSJEmSPwAAAD8AAgAAAAAAAAH9AQAAFgAAAPmKr/iKr+Q/gCRJkiRJkj8AAAA/EAIAAAAAAAAB/gEAABYAAAD2KFyPwvXkP4AkSZIkSZI/AAAAPxACAAAAAAAAAf8BAAAWAAAAnfvsAmJT5T+AJEmSJEmSPwAAAD8fAgAAAAAAAAEAAgAAFgAAAO+zC4hNpeU/gCRJkiRJkj8AAAA/HwIAAAAAAAABAQIAABYAAABCHdRBHdTlP4AkSZIkSZI/AAAAPy8CAAAAAAAAAQICAAAWAAAAloac++wC5j+AJEmSJEmSPwAAAD8vAgAAAAAAAAEDAgAAFgAAAJTV8sYIJuY/gCRJkiRJkj8AAAA/PgIAAAAAAAABBAIAABYAAACSJEmSJEnmP4AkSZIkSZI/AAAAPz4CAAAAAAAAAQUCAAAWAAAAPFktb4xg5j+AJEmSJEmSPwAAAD9OAgAAAAAAAAEGAgAAFgAAADqogzqog+Y/gCRJkiRJkj8AAAA/TgIAAAAAAAABBwIAABYAAAA699kFxKbmP4AkSZIkSZI/AAAAP14CAAAAAAAAAQgCAAAWAAAAOEYw0d/J5j+AJEmSJEmSPwAAAD9eAgAAAAAAAAEJAgAAFgAAAIxgor+T1eY/gCRJkiRJkj8AAAA/bQIAAAAAAAABCgIAABYAAADfyWp5YwTnP4AkSZIkSZI/AAAAP20CAAAAAAAAAQsCAAAWAAAAMzMzMzMz5z+AJEmSJEmSPwAAAD99AgAAAAAAAAEMAgAAFgAAAIec++wCYuc/gCRJkiRJkj8AAAA/fQIAAAAAAAABDQIAABYAAACF61G4HoXnP4AkSZIkSZI/AAAAP40CAAAAAAAAAQ4CAAAWAAAA2FQacu6z5z+AJEmSJEmSPwAAAD+cAgAAAAAAAAEPAgAAFgAAAIHYVBpy7uc/gCRJkiRJkj8AAAA/nAIAAAAAAAABEAIAABYAAADVQR3UQR3oP4AkSZIkSZI/AAAAP7wCAAAAAAAAARECAAAWAAAA05Bzn11A6D+AJEmSJEmSPwAAAD+8AgAAAAAAAAESAgAAFgAAACb6O1ktb+g/gCRJkiRJkj8AAAA/ywIAAAAAAAABEwIAABYAAADOfXYBsanoP4AkSZIkSZI/AAAAP8sCAAAAAAAAARQCAAAWAAAAdVAHdVAH6T+AJEmSJEmSPwAAAD/bAgAAAAAAAAEVAgAAFgAAAMcIJvo7Wek/gN1vlN1vlD8AAAA/2wIAAAAAAAABFgIAABYAAADD9Shcj8LpP4CWlpaWlpY/AAAAP+sCAAAAAAAAARcCAAAWAAAAFa5H4XoU6j+AlpaWlpaWPwAAAD/rAgAAAAAAAAEYAgAAFgAAABCbSkPOfeo/gJaWlpaWlj8AAAA/+gIAAAAAAAABGQIAABYAAAANOffZBcTqP4CWlpaWlpY/AAAAP/oCAAAAAAAAARoCAAAWAAAAYPEVX/EV6z+AlpaWlpaWPwAAAD8KAwAAAAAAAAEbAgAAFgAAALJa3hjBROs/gJaWlpaWlj8AAAA/CgMAAAAAAAABHAIAABYAAAAGxKbSkHPrP4CWlpaWlpY/AAAAPxoDAAAAAAAAAR0CAAAWAAAArkfhehSu6z+AT72YT72YPwAAAD8aAwAAAAAAAAEeAgAAFgAAAFh8xVd8xes/gAjkmgjkmj8AAAA/KQMAAAAAAAABHwIAABYAAACuljdGMNHrP4AI5JoI5Jo/AAAAPykDAAAAAAAAASACAAAWAAAAArGpNOTc6z+ACOSaCOSaPwAAAD85AwAAAAAAAAEhAgAAFgAAAFbLGyOY6Os/gAjkmgjkmj8AAAA/SAMAAAAAAAABIgIAABYAAAAAAAAAAADsP4AI5JoI5Jo/AAAAP1gDAAAAAAAAASMCAAAWAAAAVBpy7rML7D+ACOSaCOSaPwAAAD9YAwAAAAAAAAEkAgAAFgAAAKiDOqiDOuw/gAjkmgjkmj8AAAA/aAMAAAAAAAABJQIAABYAAAD6O1ktb4zsP4AI5JoI5Jo/AAAAP2gDAAAAAAAAASYCAAAWAAAAog7qoA7q7D+ACOSaCOSaPwAAAD93AwAAAAAAAAEnAgAAFgAAAJz77AJiU+0/gAjkmgjkmj8AAAA/dwMAAAAAAAABKAIAABYAAACWN0Yw0d/tP4AI5JoI5Jo/AAAAP4cDAAAAAAAAASkCAAAWAAAAknOfXUBs7j+ACOSaCOSaPwAAAD+HAwAAAAAAAAEqAgAAFgAAAIxgor+T1e4/gAjkmgjkmj8AAAA/lwMAAAAAAAABKwIAABYAAACITaUh5z7vP4AI5JoI5Jo/AAAAP5cDAAAAAAAAASwCAAAWAAAAhutRuB6F7z+ACOSaCOSaPwAAAD+mAwAAAAAAAAEtAgAAFgAAANijcD0K1+8/gAjkmgjkmj8AAAA/pgMAAAAAAAABLgIAABYAAACA2FQacu7vP4AI5JoI5Jo/AAAAP7YDAAAAAAAACw==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ink scale="0.5600933">AAEAAAD/////AQAAAAAAAAAMAgAAAE9BdXRob3JQUFQsIFZlcnNpb249MC4xLjM4ODUuMCwgQ3VsdHVyZT1uZXV0cmFsLCBQdWJsaWNLZXlUb2tlbj0zMWJmMzg1NmFkMzY0ZTM1BQEAAAALSW5rTWF0dGVyVjEDAAAADUxpc3RgMStfaXRlbXMMTGlzdGAxK19zaXplD0xpc3RgMStfdmVyc2lvbgQAABdTaGFyZWQuSW5raW5nLklua0F0b21bXQIAAAAICAIAAAAJAwAAAAQAAAAIAAAABwMAAAAAAQAAAAQAAAAECUlua0F0b21WMQIAAAAJBAAAAAkFAAAACQYAAAAJBwAAAAUEAAAAC1BlblN0cm9rZVYxBAAAAApBdHRyaWJ1dGVzBVRyYWNlCVN0YXJ0VGltZQRUeXBlBAQABA9QZW5BdHRyaWJ1dGVzVjECAAAACklua1RyYWNlVjECAAAAEAxBY3Rpb25UeXBlVjECAAAAAgAAAAkIAAAACQkAAACSHgAAAAAAAAX2////DEFjdGlvblR5cGVWMQEAAAAHdmFsdWVfXwAIAgAAAAAAAAABBQAAAAQAAAAJCwAAAAkMAAAAwyUAAAAAAAAB8/////b///8AAAAAAQYAAAAEAAAACQ4AAAAJDwAAAFQyAAAAAAAAAfD////2////AAAAAAUHAAAADUNsZWFyQ2FudmFzVjECAAAACVN0YXJ0VGltZQRUeXBlAAQQDEFjdGlvblR5cGVWMQIAAAACAAAAxj8AAAAAAAAB7/////b///8AAAAABQgAAAAPUGVuQXR0cmlidXRlc1YxCgAAAAdfY29sb3JBB19jb2xvclIHX2NvbG9yRwdfY29sb3JCCkZpdFRvQ3VydmUGSGVpZ2h0Dklnbm9yZVByZXNzdXJlDUlzSGlnaGxpZ2h0ZXIFU2hhcGUFV2lkdGgAAAAAAAAAAAQAAgICAgEGAQEMQnJ1c2hTaGFwZVYxAgAAAAYCAAAA//uwQQAAAAAAAAAIQAAABe7///8MQnJ1c2hTaGFwZVYxAQAAAAd2YWx1ZV9fAAgCAAAAAQAAAAAAAAAAAAhABQkAAAAKSW5rVHJhY2VWMQMAAAANTGlzdGAxK19pdGVtcwxMaXN0YDErX3NpemUPTGlzdGAxK192ZXJzaW9uBAAAGFNoYXJlZC5JbmtpbmcuSW5rUG9pbnRbXQIAAAAICAIAAAAJEwAAAIIAAACCAAAAAQsAAAAIAAAA//uwQQAAAAAAAAAIQAAAAez////u////AQAAAAAAAAAAAAhAAQwAAAAJAAAACRUAAAAyAAAAMgAAAAEOAAAACAAAAP9wMKAAAAAAAAAACEAAAAHq////7v///wEAAAAAAAAAAAAIQAEPAAAACQAAAAkXAAAAmQAAAJk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1+BxUAAAAAAQAAAEAAAAAECklua1BvaW50VjEC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0OBxcAAAAAAQAAAAABAAAECklua1BvaW50VjEC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DWcFGAAAAApJbmtQb2ludFYxBAAAAAFYAVkOUHJlc3N1cmVGYWN0b3IJVGltZVN0YW1wAAAAAAYGCxACAAAAWMtSzh3uzT9bc3+sa+7vPwAAAD8AAAAAAAAAAAEZAAAAGAAAAIZ7T9BPA84/W3N/rGvu7z8AAAA/bgAAAAAAAAABGgAAABgAAABUzh3uPUHPP+9q1HSz4u8/AAAAP50AAAAAAAAAARsAAAAYAAAAQj8N+Derzz/vatR0s+LvPwAAAD+sAAAAAAAAAAEcAAAAGAAAAC+w/AEyFdA/F1p+BUPL7z8AAAA/rAAAAAAAAAABHQAAABgAAADucO8J+mnQPxdafgVDy+8/AAAAP7wAAAAAAAAAAR4AAAAYAAAAfoHlD5Cp0D8XWn4FQ8vvPwAAAD+8AAAAAAAAAAEfAAAAGAAAAMWJ4BJbydA/F1p+BUPL7z8AAAA/zAAAAAAAAAABIAAAABgAAAAl6tkWv/PQPxdafgVDy+8/AAAAP8wAAAAAAAAAASEAAAAYAAAAhErTGiMe0T8XWn4FQ8vvPwAAAD/bAAAAAAAAAAEiAAAAGAAAABNbySC5XdE/F1p+BUPL7z8AAAA/2wAAAAAAAAABIwAAABgAAAC6w70n6KfRPxdafgVDy+8/AAAAP+sAAAAAAAAAASQAAAAYAAAASdSzLX7n0T8XWn4FQ8vvPwAAAD/rAAAAAAAAAAElAAAAGAAAAMCMqzJ7HNI/F1p+BUPL7z8AAAA/+gAAAAAAAAABJgAAABgAAABQnaE4EVzSP6tR082Kv+8/AAAAP/oAAAAAAAAAAScAAAAYAAAAxlWZPQ6R0j89SSiW0rPvPwAAAD8KAQAAAAAAAAEoAAAAGAAAACa2kkFyu9I/PUkoltKz7z8AAAA/CgEAAAAAAAABKQAAABgAAABtvo1EPdvSP9FAfV4aqO8/AAAAPxoBAAAAAAAAASoAAAAYAAAAtcaIRwj70j/RQH1eGqjvPwAAAD8aAQAAAAAAAAErAAAAGAAAAETXfk2eOtM/+S8n76mQ7z8AAAA/KQEAAAAAAAABLAAAABgAAACkN3hRAmXTP40nfLfxhO8/AAAAPykBAAAAAAAAAS0AAAAYAAAA6z9zVM2E0z+NJ3y38YTvPwAAAD85AQAAAAAAAAEuAAAAGAAAADJIbleYpNM/jSd8t/GE7z8AAAA/OQEAAAAAAAABLwAAABgAAACRqGdb/M7TP40nfLfxhO8/AAAAP0kBAAAAAAAAATAAAAAYAAAA8QhhX2D50z8fH9F/OXnvPwAAAD9JAQAAAAAAAAExAAAAGAAAADkRXGIrGdQ/Hx/Rfzl57z8AAAA/WAEAAAAAAAABMgAAABgAAACYcVVmj0PUPx8f0X85ee8/AAAAP1gBAAAAAAAAATMAAAAYAAAAP9pJbb6N1D9HDnsQyWHvPwAAAD9oAQAAAAAAAAE0AAAAGAAAAOVCPnTt19Q/2wXQ2BBW7z8AAAA/aAEAAAAAAAABNQAAABgAAAB1UzR6gxfVP2/9JKFYSu8/AAAAP3cBAAAAAAAAATYAAAAYAAAAHLwogbJh1T9v/SShWErvPwAAAD93AQAAAAAAAAE3AAAAGAAAAJN0IIavltU/b/0koVhK7z8AAAA/hwEAAAAAAAABOAAAABgAAADz1BmKE8HVP2/9JKFYSu8/AAAAP4cBAAAAAAAAATkAAAAYAAAAUjUTjnfr1T9v/SShWErvPwAAAD+XAQAAAAAAAAE6AAAAGAAAAJo9DpFCC9Y/b/0koVhK7z8AAAA/pgEAAAAAAAABOwAAABgAAAD4nQeVpjXWP2/9JKFYSu8/AAAAP6YBAAAAAAAAATwAAAAYAAAAoAb8m9V/1j9v/SShWErvPwAAAD+mAQAAAAAAAAE9AAAAGAAAAP9m9Z85qtY/b/0koVhK7z8AAAA/tgEAAAAAAAABPgAAABgAAABfx+6jndTWP2/9JKFYSu8/AAAAP8YBAAAAAAAAAT8AAAAYAAAAjnfrpc/p1j9v/SShWErvPwAAAD/GAQAAAAAAAAFAAAAAGAAAAO7X5KkzFNc/b/0koVhK7z8AAAA/1QEAAAAAAAABQQAAABgAAACUQNmwYl7XP2/9JKFYSu8/AAAAP9UBAAAAAAAAAUIAAAAYAAAAO6nNt5Go1z9v/SShWErvPwAAAD/lAQAAAAAAAAFDAAAAGAAAAOIRwr7A8tc/b/0koVhK7z8AAAA/5QEAAAAAAAABRAAAABgAAAABM67K7HHYPwP1eWmgPu8/AAAAP/QBAAAAAAAAAUUAAAAYAAAAHlSa1hjx2D8p5CP6LyfvPwAAAD/0AQAAAAAAAAFGAAAAGAAAAD11huJEcNk/UdPNir8P7z8AAAA/BAIAAAAAAAABRwAAABgAAABy7nDvCfrZP1HTzYq/D+8/AAAAPwQCAAAAAAAAAUgAAAAYAAAA2RdY/gCZ2j9R082Kvw/vPwAAAD8UAgAAAAAAAAFJAAAAGAAAACbpQAxfLds/UdPNir8P7z8AAAA/FAIAAAAAAAABSgAAABgAAACkaiYc79bbP1HTzYq/D+8/AAAAPyMCAAAAAAAAAUsAAAAYAAAACZQNK+Z13D9R082Kvw/vPwAAAD8jAgAAAAAAAAFMAAAAGAAAAIcV8zp2H90/UdPNir8P7z8AAAA/MwIAAAAAAAABTQAAABgAAADV5ttI1LPdP1HTzYq/D+8/AAAAPzMCAAAAAAAAAU4AAAAYAAAAOxDDV8tS3j9R082Kvw/vPwAAAD9DAgAAAAAAAAFPAAAAGAAAAFkxr2P30d4/UdPNir8P7z8AAAA/QwIAAAAAAAABUAAAABgAAAB3UptvI1HfP1HTzYq/D+8/AAAAP1ICAAAAAAAAAVEAAAAYAAAATWuMeISw3z9R082Kvw/vPwAAAD9SAgAAAAAAAAFSAAAAGAAAAN17gn4a8N8/UdPNir8P7z8AAAA/YgIAAAAAAAABUwAAABgAAAASwr7A8gfgP1HTzYq/D+8/AAAAP2ICAAAAAAAAAVQAAAAYAAAAQnK7wiQd4D9R082Kvw/vPwAAAD9xAgAAAAAAAAFVAAAAGAAAAHxON0WjN+A/UdPNir8P7z8AAAA/cQIAAAAAAAABVgAAABgAAADQgrHIulzgP1HTzYq/D+8/AAAAP4ECAAAAAAAAAVcAAAAYAAAAGIusy4V84D9R082Kvw/vPwAAAD+BAgAAAAAAAAFYAAAAGAAAAGy/Jk+doeA/UdPNir8P7z8AAAA/kQIAAAAAAAABWQAAABgAAADA86DStMbgP1HTzYq/D+8/AAAAP5ECAAAAAAAAAVoAAAAYAAAA7qOd1Obb4D9R082Kvw/vPwAAAD+gAgAAAAAAAAFbAAAAGAAAAELYF1j+AOE/UdPNir8P7z8AAAA/oAIAAAAAAAABXAAAABgAAACK4BJbySDhP1HTzYq/D+8/AAAAP7ACAAAAAAAAAV0AAAAYAAAA0ugNXpRA4T9R082Kvw/vPwAAAD+wAgAAAAAAAAFeAAAAGAAAABjxCGFfYOE/5coiUwcE7z8AAAA/wAIAAAAAAAABXwAAABgAAABIoQVjkXXhP+XKIlMHBO8/AAAAP8ACAAAAAAAAAWAAAAAYAAAAqAH/ZvWf4T8LuszjluzuPwAAAD/PAgAAAAAAAAFhAAAAGAAAAPw1eeoMxeE/n7EhrN7g7j8AAAA/zwIAAAAAAAABYgAAABgAAACAGvBvVv/hP5+xIaze4O4/AAAAP98CAAAAAAAAAWMAAAAYAAAAJoPkdoVJ4j+fsSGs3uDuPwAAAD/fAgAAAAAAAAFkAAAAGAAAAMC/Wf1njuI/n7EhrN7g7j8AAAA/7gIAAAAAAAABZQAAABgAAAB0VM2E493iP5+xIaze4O4/AAAAP+4CAAAAAAAAAWYAAAAYAAAAAmXDinkd4z/FoMs8bsnuPwAAAD/4AgAAAAAAAAFnAAAAGAAAAJJ1uZAPXeM/xaDLPG7J7j8AAAA/CAMAAAAAAAABaAAAABgAAAAghq+WpZzjP8Wgyzxuye4/AAAAPwgDAAAAAAAAAWkAAAAYAAAAvMIkHYjh4z/FoMs8bsnuPwAAAD8XAwAAAAAAAAFqAAAAGAAAAErTGiMeIeQ/xaDLPG7J7j8AAAA/FwMAAAAAAAABawAAABgAAADa4xAptGDkP8Wgyzxuye4/AAAAPycDAAAAAAAAAWwAAAAYAAAAgEwFMOOq5D/FoMs8bsnuPwAAAD8nAwAAAAAAAAFtAAAAGAAAABBd+zV56uQ/xaDLPG7J7j8AAAA/NwMAAAAAAAABbgAAABgAAACSQXK7wiTlP8Wgyzxuye4/AAAAPzcDAAAAAAAAAW8AAAAYAAAAIlJowVhk5T/FoMs8bsnuPwAAAD9GAwAAAAAAAAFwAAAAGAAAAMq6XMiHruU/WZggBba97j8AAAA/RgMAAAAAAAABcQAAABgAAABYy1LOHe7lP1mYIAW2ve4/AAAAP1YDAAAAAAAAAXIAAAAYAAAAFoxF1uVC5j9ZmCAFtr3uPwAAAD9WAwAAAAAAAAFzAAAAGAAAAKacO9x7guY/WZggBba97j8AAAA/ZQMAAAAAAAABdAAAABgAAAAogbJhxbzmP1mYIAW2ve4/AAAAP2UDAAAAAAAAAXUAAAAYAAAArGUp5w735j9ZmCAFtr3uPwAAAD91AwAAAAAAAAF2AAAAGAAAACIeIewLLOc/WZggBba97j8AAAA/dQMAAAAAAAABdwAAABgAAACyLhfyoWvnP1mYIAW2ve4/AAAAP4UDAAAAAAAAAXgAAAAYAAAANBOOd+ul5z9ZmCAFtr3uPwAAAD+FAwAAAAAAAAF5AAAAGAAAAKzLhXzo2uc/WZggBba97j8AAAA/lAMAAAAAAAABegAAABgAAAAkhH2B5Q/oP1mYIAW2ve4/AAAAP5QDAAAAAAAAAXsAAAAYAAAAjhD2BZY/6D9ZmCAFtr3uPwAAAD+kAwAAAAAAAAF8AAAAGAAAAO5w7wn6aeg/WZggBba97j8AAAA/pAMAAAAAAAABfQAAABgAAABa/WeOqpnoP1mYIAW2ve4/AAAAP7QDAAAAAAAAAX4AAAAYAAAA0LVfk6fO6D9ZmCAFtr3uPwAAAD+0AwAAAAAAAAF/AAAAGAAAADAWWZcL+eg/WZggBba97j8AAAA/wwMAAAAAAAABgAAAABgAAACQdlKbbyPpP1mYIAW2ve4/AAAAP8MDAAAAAAAAAYEAAAAYAAAA/ALLHyBT6T9ZmCAFtr3uPwAAAD/TAwAAAAAAAAGCAAAAGAAAAKJrvyZPnek/E38fXo2a7j8AAAA/0wMAAAAAAAABgwAAABgAAAAO+Der/8zpP6d2dCbVju4/AAAAP+IDAAAAAAAAAYQAAAAYAAAAnAgusZUM6j87bsnuHIPuPwAAAD/iAwAAAAAAAAGFAAAAGAAAAFzJILldYeo/iUwdEDxU7j8AAAA/8gMAAAAAAAABhgAAABgAAADq2Ra/86DqPx1EctiDSO4/AAAAP/IDAAAAAAAAAYcAAAAYAAAAkkILxiLr6j+xO8egyzzuPwAAAD8CBAAAAAAAAAGIAAAAGAAAACBTAcy4Kus/2SpxMVsl7j8AAAA/AgQAAAAAAAABiQAAABgAAACkN3hRAmXrP9kqcTFbJe4/AAAAPxEEAAAAAAAAAYoAAAAYAAAAMkhuV5ik6z/ZKnExWyXuPwAAAD8hBAAAAAAAAAGLAAAAGAAAAM6E49166es/2SpxMVsl7j8AAAA/IQQAAAAAAAABjAAAABgAAABowVhkXS7sP9kqcTFbJe4/AAAAPyEEAAAAAAAAAY0AAAAYAAAA+NFOavNt7D/ZKnExWyXuPwAAAD8xBAAAAAAAAAGOAAAAGAAAAKpmwvFuvew/2SpxMVsl7j8AAAA/QAQAAAAAAAABjwAAABgAAAA6d7j3BP3sP9kqcTFbJe4/AAAAP0AEAAAAAAAAAZAAAAAYAAAAyIeu/Zo87T/ZKnExWyXuPwAAAD9QBAAAAAAAAAGRAAAAGAAAADQUJ4JLbO0/2SpxMVsl7j8AAAA/UAQAAAAAAAABkgAAABgAAACgoJ8G/JvtP9kqcTFbJe4/AAAAP18EAAAAAAAAAZMAAAAYAAAA8tQZihPB7T/ZKnExWyXuPwAAAD9fBAAAAAAAAAGUAAAAGAAAAC6xlQyS2+0/2SpxMVsl7j8AAAA/bwQAAAAAAAABlQAAABgAAABSNROOd+vtP9kqcTFbJe4/AAAAP28EAAAAAAAAAZYAAAAYAAAAdrmQD1377T/ZKnExWyXuPwAAAD9/BAAAAAAAAAGXAAAAGAAAAILlD5CpAO4/2SpxMVsl7j8AAAA/jgQAAAAAAAABmAAAABgAAACOEY8Q9gXuP9kqcTFbJe4/AAAAP9wEAAAAAAAAAZkAAAAYAAAAmj0OkUIL7j/ZKnExWyXuPwAAAD/+BAAAAAAAAAGaAAAAGAAAAEzSgRi+Wu4/0SZinC+a4T8AAAA/AAAAAAAAAAABmwAAABgAAABY/gCZCmDuP+9QubLI1OE/AAAAP5wAAAAAAAAAAZwAAAAYAAAAZCqAGVdl7j95g7sAGhviPwAAAD+cAAAAAAAAAAGdAAAAGAAAAHyCfhrwb+4/ttdpLUyQ4j8AAAA/qwAAAAAAAAABngAAABgAAACIrv2aPHXuP140w5E2EeM/AAAAP6sAAAAAAAAAAZ8AAAAYAAAAlNp8G4l67j+aiHG+aIbjPwAAAD+7AAAAAAAAAAGgAAAAGAAAALhe+pxuiu4/Q+XKIlMH5D8AAAA/uwAAAAAAAAABoQAAABgAAADc4nceVJruP8RSevatn+Q/AAAAP8sAAAAAAAAAAaIAAAAYAAAAGL/zoNK07j/at36SUCzlPwAAAD/LAAAAAAAAAAGjAAAAGAAAADxDcSK4xO4/7hyDLvO45T8AAAA/2gAAAAAAAAABpAAAABgAAABq820k6tnuP9uS3TkGXeY/AAAAP9oAAAAAAAAAAaUAAAAYAAAAjnfrpc/p7j+E7zae8N3mPwAAAD/qAAAAAAAAAAGmAAAAGAAAAL4n6KcB/+4/mVQ7OpNq5z8AAAA/6gAAAAAAAAABpwAAABgAAADWf+aomgnvPyOHPYjksOc/AAAAP/oAAAAAAAAAAagAAAAYAAAA7tfkqTMU7z9CsZSefevnPwAAAD/6AAAAAAAAAAGpAAAAGAAAAAYw46rMHu8/89JAfV4a6D8AAAA/CQEAAAAAAAABqgAAABgAAAAeiOGrZSnvP6X07Fs/Seg/AAAAPwkBAAAAAAAAAasAAAAYAAAAHojhq2Up7z99BUPLr2DoPwAAAD8ZAQAAAAAAAAGsAAAAGAAAACq0YCyyLu8/6g3uAmhs6D8AAAA/KAEAAAAAAAABrQAAABgAAAA24N+s/jPvP1YWmTogeOg/AAAAPygBAAAAAAAAAa4AAAAYAAAANuDfrP4z7z/CHkRy2IPoPwAAAD84AQAAAAAAAAGvAAAAGAAAAEIMXy1LOe8/wh5EctiD6D8AAAA/OAEAAAAAAAABsAAAABgAAABOON6tlz7vP8IeRHLYg+g/AAAAP2cBAAAAAAAAAbEAAAAYAAAAcrxbL31O7z/CHkRy2IPoPwAAAD93AQAAAAAAAAGyAAAAGAAAAIoUWjAWWe8/pfTsWz9J6D8AAAA/hgEAAAAAAAABswAAABgAAACsmNex+2jvP/uXk/dUyOc/AAAAP4YBAAAAAAAAAbQAAAAYAAAAusRWMkhu7z8sTJAC217nPwAAAD+WAQAAAAAAAAG1AAAAGAAAANxI1LMtfu8/hO82nvDd5j8AAAA/lgEAAAAAAAABtgAAABgAAADodFM0eoPvP9uS3TkGXeY/AAAAP6UBAAAAAAAAAbcAAAAYAAAAAM1RNROO7z8MR9pEjPPlPwAAAD+lAQAAAAAAAAG4AAAAGAAAAAz50LVfk+8/0PIrGFp+5T8AAAA/tQEAAAAAAAABuQAAABgAAAAYJVA2rJjvP7qNJ3y38eQ/AAAAP7UBAAAAAAAAAboAAAAYAAAAMH1ON0Wj7z86IHioXFnkPwAAAD/FAQAAAAAAAAG7AAAAGAAAADypzbeRqO8/36FyZZGp4z8AAAA/xQEAAAAAAAABvAAAABgAAABUAcy4KrPvP8s8bsnuHOM/AAAAP9QBAAAAAAAAAb0AAAAYAAAAeIVJOhDD7z+212ktTJDiPwAAAD/UAQAAAAAAAAG+AAAAGAAAAISxyLpcyO8/DXsQyWEP4j8AAAA/5AEAAAAAAAABvwAAABgAAACEsci6XMjvP4wNYfUGd+E/AAAAP+QBAAAAAAAAAcAAAAAYAAAAnAnHu/XS7z+9wV0AjQ3hPwAAAD/0AQAAAAAAAAHBAAAAGAAAALRhxbyO3e8/gG2v01qY4D8AAAA/9AEAAAAAAAABwgAAABgAAAC+jUQ92+LvPx0qVxaZOuA/AAAAPwMCAAAAAAAAAcMAAAAYAAAAzLnDvSfo7z9M3lMhH9HfPwAAAD8DAgAAAAAAAAHEAAAAGAAAANblQj507e8/6pr7Y11z3z8AAAA/EwIAAAAAAAABxQAAABgAAADkEcK+wPLvP2Bo+RUMLd8/AAAAPxMCAAAAAAAAAcYAAAAYAAAA5BHCvsDy7z/UNffHuubePwAAAD8iAgAAAAAAAAHHAAAAGAAAAO49QT8N+O8//CShWErP3j8AAAA/IgIAAAAAAAAByAAAABgAAADuPUE/DfjvP0oD9XlpoN4/AAAAPzICAAAAAAAAAckAAAAYAAAA7j1BPw347z9w8p4K+YjePwAAAD8yAgAAAAAAAAHKAAAAGAAAAO49QT8N+O8/mOFIm4hx3j8AAAA/QgIAAAAAAAABywAAABgAAADuPUE/DfjvP8DQ8isYWt4/AAAAP1ECAAAAAAAAAcwAAAAYAAAAbIvfeVBpuj9A8FC5ssjEPwAAAD8AAAAAAAAAAAHNAAAAGAAAAAwr5nXsPro/QPBQubLIxD8AAAA/IAAAAAAAAAABzgAAABgAAADwCfppwL+5P0DwULmyyMQ/AAAAPy8AAAAAAAAAAc8AAAAYAAAAEigbVszruD9A8FC5ssjEPwAAAD8vAAAAAAAAAAHQAAAAGAAAANblQj507bc/QPBQubLIxD8AAAA/PwAAAAAAAAAB0QAAABgAAAC+wYsSKBu2P1RVVVVVVcU/AAAAPz8AAAAAAAAAAdIAAAAYAAAApJ3U5ttItD/K/bGuuT/GPwAAAD9OAAAAAAAAAAHTAAAAGAAAAG1YMa9j97E/lIRiKT37xj8AAAA/TgAAAAAAAAAB1AAAABgAAAAo5w73nqCvP7xOa2GCFMg/AAAAP14AAAAAAAAAAdUAAAAYAAAAON6tlz6nqz8y98e65v7IPwAAAD9eAAAAAAAAAAHWAAAAGAAAAELYF1j+AKk//H14NWq6yT8AAAA/bgAAAAAAAAAB1wAAABgAAACMEY8Q9gWmP8IEKbDtdco/AAAAP24AAAAAAAAAAdgAAAAYAAAAGooTwSW2oj+Gi9kqcTHLPwAAAD99AAAAAAAAAAHZAAAAGAAAAKAFY5F1uaA/nPDdxhO+yz8AAAA/fQAAAAAAAAAB2gAAABgAAABMBTDjqsyeP2R3jkGXecw/AAAAP40AAAAAAAAAAdsAAAAYAAAA2H20k9p8mz8q/j68GjXNPwAAAD+NAAAAAAAAAAHcAAAAGAAAAOR0UzR6g5c/oKabFX8fzj8AAAA/nQAAAAAAAAAB3QAAABgAAADscYgUWjCWP2otTJAC284/AAAAP50AAAAAAAAAAd4AAAAYAAAAdO3X5KkzlD+S91TIR/TPPwAAAD+sAAAAAAAAAAHfAAAAGAAAAHznQaVpjZE/jwLbXqe10D8AAAA/rAAAAAAAAAAB4AAAABgAAAAMw1fLUs6NP314NWq6WdE/AAAAP7wAAAAAAAAAAeEAAAAYAAAAKLRgLLIuhz/2IJLDHkTSPwAAAD+8AAAAAAAAAAHiAAAAGAAAADCuyuxxiIQ/u6dCPqL/0j8AAAA/ywAAAAAAAAAB4wAAABgAAACQRD3b4nd+Pw1h9QZ3AdQ/AAAAP8sAAAAAAAAAAeQAAAAYAAAAmD6nm6LRez9eGqjPSwPVPwAAAD/bAAAAAAAAAAHlAAAAGAAAALAs5dzh3nM/JKFYSs++1T8AAAA/2wAAAAAAAAAB5gAAABgAAACAQXK7wiRtP9idY9BlHtc/AAAAP+sAAAAAAAAAAecAAAAYAAAAkDVGPELYZz94NWq6WfHXPwAAAD/rAAAAAAAAAAHoAAAAGAAAALApGr3Bi2I/Fs1wpE3E2D8AAAA/+gAAAAAAAAAB6QAAABgAAABARwj7AstPP2iGI20ixtk/AAAAP/oAAAAAAAAAAeoAAAAYAAAAQEcI+wLLTz+SUCylZ9/aPwAAAD8KAQAAAAAAAAHrAAAAGAAAAEBHCPsCy08/4gnfbTzh2z8AAAA/CgEAAAAAAAAB7AAAABgAAABARwj7AstPPwzU56WB+tw/AAAAPxoBAAAAAAAAAe0AAAAYAAAAQEcI+wLLTz82nvDdxhPePwAAAD8aAQAAAAAAAAHuAAAAGAAAAEBHCPsCy08/EIql9Oxb3z8AAAA/KQEAAAAAAAAB7wAAABgAAAC4Jk+doThxP4oyAk5RRuA/AAAAPykBAAAAAAAAAfAAAAAYAAAAoDgRXGIreT+9wV0AjQ3hPwAAAD85AQAAAAAAAAHxAAAAGAAAAAjGIutyIY8/vpy8p0I+4j8AAAA/OQEAAAAAAAAB8gAAABgAAADscYgUWjCWP6NNxDhfNOM/AAAAP0gBAAAAAAAAAfMAAAAYAAAATAUw46rMnj+mKCPgFGXkPwAAAD9IAQAAAAAAAAH0AAAAGAAAAJwILrGVDKI/RsApygg45T8AAAA/WAEAAAAAAAAB9QAAABgAAAAKk3Qghq+mPylxMVslLuY/AAAAP1gBAAAAAAAAAfYAAAAYAAAA9p6gnwb8qz/AQ+XKIlPnPwAAAD9oAQAAAAAAAAH3AAAAGAAAANC1X5OnzrA/OOxBJIc96D8AAAA/dwEAAAAAAAAB+AAAABgAAAAI+wLLHyCzP3RA8FC5sug/AAAAP3cBAAAAAAAAAfkAAAAYAAAAQECmAphxtT+wlJ596yfpPwAAAD93AQAAAAAAAAH6AAAAGAAAABYlUDasmLc/p89LA/V56T8AAAA/hwEAAAAAAAAB+wAAABgAAADwCfppwL+5PzICTlFGwOk/AAAAP5cBAAAAAAAAAfwAAAAYAAAA5A+QqQBmvD+8NFCflwbqPwAAAD+XAQAAAAAAAAH9AAAAGAAAADp2H+2kNr8/s2/9JKFY6j8AAAA/pgEAAAAAAAAB/gAAABgAAACnzlCcCC7BP9GZVDs6k+o/AAAAP6YBAAAAAAAAAf8AAAAYAAAAAjIVwIyrwj8Xs1XiYrbqPwAAAD+2AQAAAAAAAAEAAQAAGAAAAJ7U5ttI1MM/78OrUdPN6j8AAAA/tgEAAAAAAAABAQEAABgAAACZ17H7aCfFP1vMVomL2eo/AAAAP8UBAAAAAAAAAQIBAAAYAAAAxIp5HbuPxj9bzFaJi9nqPwAAAD/FAQAAAAAAAAEDAQAAGAAAAE2eOkNxIsg/W8xWiYvZ6j8AAAA/1QEAAAAAAAABBAEAABgAAABnwvFuvfTJP1vMVomL2eo/AAAAP9UBAAAAAAAAAQUBAAAYAAAA4Eainm3xyz9bzFaJi9nqPwAAAD/lAQAAAAAAAAEGAQAAGAAAABaMRdblQs4/W8xWiYvZ6j8AAAA/5QEAAAAAAAABBwEAABgAAAAeIewLLH/QP1vMVomL2eo/AAAAP/QBAAAAAAAAAQgBAAAYAAAAQgvGIuty0T8Xs1XiYrbqPwAAAD/0AQAAAAAAAAEJAQAAGAAAADhFozd4UdI/i4BTlBFw6j8AAAA/BAIAAAAAAAABCgEAABgAAACM33lQaVrTPyg9+9ZPEuo/AAAAPwQCAAAAAAAAAQsBAAAYAAAA4HlQaVpj1D/F+aIZjrTpPwAAAD8UAgAAAAAAAAEMAQAAGAAAAHVTNHqDF9U/O8egyzxu6T8AAAA/FAIAAAAAAAABDQEAABgAAAA63RSN3uDVPyVinC+a4eg/AAAAPyMCAAAAAAAAAQ4BAAAYAAAAiK79mjx11j8R/ZeT91ToPwAAAD8jAgAAAAAAAAEPAQAAGAAAAB6I4atlKdc/3m084buN5z8AAAA/MwIAAAAAAAABEAEAABgAAACDsci6XMjXP2bF34dXo+Y/AAAAPzMCAAAAAAAAAREBAAAYAAAAGYusy4V82D8f0X85eU/lPwAAAD9CAgAAAAAAAAESAQAAGAAAAK5kkNyuMNk/atR0s+Lv4z8AAAA/QgIAAAAAAAABEwEAABgAAABDPnTt1+TZPyulZ9/6SeI/AAAAP1ICAAAAAAAAARQBAAAYAAAAYV9g+QNk2j8KoLEhrN7gPwAAAD9SAgAAAAAAAAEVAQAAGAAAAAjIVAAzrto/dM39sa653z8AAAA/YgIAAAAAAAABFgEAABgAAADGiEcI+wLbP0goltKzb90/AAAAP2ICAAAAAAAAARcBAAAYAAAAPkE/Dfg32z/iCd9tPOHbPwAAAD9xAgAAAAAAAAEYAQAAGAAAALX5NhL1bNs/VPx9eDVq2j8AAAA/cQIAAAAAAAABGQEAABgAAAAtsi4X8qHbP+7dxhO+29g/AAAAP4ECAAAAAAAAARoBAAAYAAAARAotGIus2z/GE77beMLXPwAAAD+RAgAAAAAAAAEbAQAAGAAAAFxiKxkkt9s/nEm1ozOp1j8AAAA/kQIAAAAAAAABHAEAABgAAAC8wiQdiOHbP5puVvx9eNU/AAAAP5ECAAAAAAAAAR0BAAAYAAAA1BojHiHs2z9ItaMzqXbUPwAAAD+gAgAAAAAAAAEeAQAAGAAAANQaIx4h7Ns/Huua+2Nd0z8AAAA/oAIAAAAAAAABHwEAABgAAADUGiMeIezbP/YgksMeRNI/AAAAP7ACAAAAAAAAASABAAAYAAAA1BojHiHs2z/MVomL2SrRPwAAAD+/AgAAAAAAAAEhAQAAGAAAANQaIx4h7Ns/kvdUyEf0zz8AAAA/vwIAAAAAAAABIgEAABgAAADUGiMeIezbP4xBl3ncks0/AAAAP88CAAAAAAAAASMBAAAYAAAApGomHO/W2z/WaS1MkALLPwAAAD/PAgAAAAAAAAEkAQAAGAAAAC2yLhfyods/HpLDHkRyyD8AAAA/3wIAAAAAAAABJQEAABgAAACdoTgRXGLbP3wfXo2absY/AAAAP98CAAAAAAAAASYBAAAYAAAAJulADF8t2z/wEf2Xk/fEPwAAAD/fAgAAAAAAAAEnAQAAGAAAACAgUwHMuNo/nH3rJwnFwj8AAAA/7gIAAAAAAAABKAEAABgAAAAxr2P30U7aP6wsMnVA8MA/AAAAP/4CAAAAAAAAASkBAAAYAAAA49166XO62T9Q7ehMqh29PwAAAD/+AgAAAAAAAAEqAQAAGAAAAGZcldnjENk/DAgeKlcWuT8AAAA/DgMAAAAAAAABKwEAABgAAAABM67K7HHYP2Tf+klCsbQ/AAAAPw4DAAAAAAAAASwBAAAYAAAAs2HFvI7d1z+GPYjksAexPwAAAD8dAwAAAAAAAAEtAQAAGAAAAHzo2q/JU9c/EL7beMJ3qz8AAAA/HQMAAAAAAAABLgEAABgAAAB2H+2kNt/WP2iVuJitEqc/AAAAPy0DAAAAAAAAAS8BAAAYAAAAEPYFlj9A1j80XzTDkTahPwAAAD8tAwAAAAAAAAEwAQAAGAAAAKvMHodIodU/GG0ixvmimT8AAAA/PAMAAAAAAAABMQEAABgAAAB1UzR6gxfVPwhSYNvrtJY/AAAAPzwDAAAAAAAAATIBAAAYAAAAVzJIbleY1D/IG9wF0NiQPwAAAD9MAwAAAAAAAAEzAQAAGAAAANmwYl7H7tM/ILDtdVoLgz8AAAA/TAMAAAAAAAABNAEAABgAAACkN3hRAmXTP/CUK4tMHYA/AAAAP1wDAAAAAAAAATUBAAAYAAAADl6UQNmw0j+gvU5rYYJ0PwAAAD9cAwAAAAAAAAE2AQAAGAAAAGEssi4X8tE/gKKMgFOUYT8AAAA/awMAAAAAAAABNwEAABgAAADjqsweh0jRP4CijIBTlGE/AAAAP2sDAAAAAAAAATgBAAAYAAAA1hjxCGFf0D+AooyAU5RhPwAAAD97AwAAAAAAAAE5AQAAGAAAACQeIewLLM8/gKKMgFOUYT8AAAA/ewMAAAAAAAABOgEAABgAAABYy1LOHe7NP4CijIBTlGE/AAAAP4sDAAAAAAAAATsBAAAYAAAA/GeOqplwzD8gsO11WguDPwAAAD+LAwAAAAAAAAE8AQAAGAAAAHRUzYTj3co/4Dae8N3Gkz8AAAA/iwMAAAAAAAABPQEAABgAAAAHYvhqWcrJP5BfwdDyK5g/AAAAP4sDAAAAAAAAAT4BAAAYAAAAbL8mT52hyD9w2INIDnugPwAAAD+bAwAAAAAAAAE/AQAAGAAAADB9TjdFo8c/FAGnKCPgpD8AAAA/mwMAAAAAAAABQAEAABgAAADEinkdu4/GP7wpygg4Rak/AAAAP6oDAAAAAAAAAUEBAAAYAAAAtvidB5WmxT+cyzxuye6sPwAAAD+qAwAAAAAAAAFCAQAAGAAAAArHu/XS58Q/7F9O3lMhrz8AAAA/ugMAAAAAAAABQwEAABgAAAD9NODfrP7DP0rEOF80w7E/AAAAP7oDAAAAAAAAAUQBAAAYAAAATwP+zeo/wz8QS+nZt36yPwAAAD/KAwAAAAAAAAFFAQAAGAAAAKPRG7wogcI/oFhKz771sz8AAAA/ygMAAAAAAAABRgEAABgAAADG7zyoNK3BP8giUwcED7U/AAAAP9kDAAAAAAAAAUcBAAAYAAAAeB5UmtYYwT+QqQOCh8q1PwAAAD/ZAwAAAAAAAAFIAQAAGAAAACpNa4x4hMA/VDC0/AqGtj8AAAA/6QMAAAAAAAABSQEAABgAAAA83HuCfhrAP+A9FfIR/bc/AAAAP/kDAAAAAAAAAUoBAAAYAAAAmtYY8Qhhvz8MCB4qVxa5PwAAAD/5AwAAAAAAAAFLAQAAGAAAAB5VM+F4t74/1I7OpNrRuT8AAAA/CAQAAAAAAAABTAEAABgAAABAc1TNhOO9P2CcL5rhSLs/AAAAPwgEAAAAAAAAAU0BAAAYAAAAAjF8tSzlvD+IZjjSJmK8PwAAAD8YBAAAAAAAAAFOAQAAGAAAAOQPkKkAZrw/UO3oTKodvT8AAAA/GAQAAAAAAAABTwEAABgAAAAILrGVDJK7P9z6SUKxlL4/AAAAPycEAAAAAAAAAVABAAAYAAAAbIvfeVBpuj/mpYH6vDTAPwAAAD8nBAAAAAAAAAFRAQAAGAAAAJCpAGZclbk/rCwydUDwwD8AAAA/NwQAAAAAAAABUgEAABgAAACUpjVGPEK4P4gY54tmOMI/AAAAPzcEAAAAAAAAAVMBAAAYAAAA+gNkKoAZtz+y4u/Dq1HDPwAAAD9HBAAAAAAAAAFUAQAAGAAAAL7BixIoG7Y/KotMHRA8xD8AAAA/RwQAAAAAAAABVQEAABgAAACCf7P6zxy1P1RVVVVVVcU/AAAAP1YEAAAAAAAAAVYBAAAYAAAAJhzv1kufsz8wQQpse53GPwAAAD9WBAAAAAAAAAFXAQAAGAAAAOrZFr/zoLI/9se65v5Yxz8AAAA/ZgQAAAAAAAABWAEAABgAAAAN+Der/8yxP25wF0BjQ8g/AAAAP2YEAAAAAAAAAVkBAAAYAAAA0LVfk6fOsD/kGHSZxy3JPwAAAD92BAAAAAAAAAFaAQAAGAAAALOUc4d7T7A/SlzMVomLyT8AAAA/dgQAAAAAAAABWwEAABgAAAAo5w73nqCvP8IEKbDtdco/AAAAP4UEAAAAAAAAAVwBAAAYAAAArGUp5w73rj8kSIFtr9PKPwAAAD+FBAAAAAAAAAFdAQAAGAAAAHAjUc+2+K0/nPDdxhO+yz8AAAA/lQQAAAAAAAABXgEAABgAAADwoWu/Jk+tP2R3jkGXecw/AAAAP5UEAAAAAAAAAV8BAAAYAAAAdCCGr5alrD/aH+ua+2PNPwAAAD+kBAAAAAAAAAFgAQAAGAAAALZfk6fOUKw/oKabFX8fzj8AAAA/pAQAAAAAAAABYQEAABgAAAD2nqCfBvyrP1LIR/RfTs4/AAAAP7QEAAAAAAAAAWIBAAAYAAAA9p6gnwb8qz9qLUyQAtvOPwAAAD+0BAAAAAAAAAFjAQAAGAAAAPaeoJ8G/Ks/zHCkTcQ4zz8AAAA/xAQAAAAAAAABZAEAABgAAAD2nqCfBvyrP36SUCylZ88/AAAAP8QEAAAAAAAACw==</ink>
</athena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C0EC26C9ECEB489646A509B3AA20F3" ma:contentTypeVersion="0" ma:contentTypeDescription="Создание документа." ma:contentTypeScope="" ma:versionID="fc202442d62fff63a2b70fe191de2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athena xmlns="http://schemas.microsoft.com/edu/athena" version="0.1.3885.0">
  <timings duration="11661"/>
</athena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athena xmlns="http://schemas.microsoft.com/edu/athena" version="0.1.3885.0">
  <media streamable="true" recordStart="6576" recordEnd="13542" recordLength="41470"/>
</athena>
</file>

<file path=customXml/item3.xml><?xml version="1.0" encoding="utf-8"?>
<athena xmlns="http://schemas.microsoft.com/edu/athena" version="0.1.3885.0">
  <ink scale="0.5600933">AAEAAAD/////AQAAAAAAAAAMAgAAAE9BdXRob3JQUFQsIFZlcnNpb249MC4xLjM4ODU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CzCwAAAAAAAAX2////DEFjdGlvblR5cGVWMQEAAAAHdmFsdWVfXwAIAgAAAAAAAAABBQAAAAQAAAAJCwAAAAkMAAAAFBsAAAAAAAAB8/////b///8AAAAAAQYAAAAEAAAACQ4AAAAJDwAAAMoeAAAAAAAAAfD////2////AAAAAAUHAAAADUNsZWFyQ2FudmFzVjECAAAACVN0YXJ0VGltZQRUeXBlAAQQDEFjdGlvblR5cGVWMQIAAAACAAAAviwAAAAAAAAB7/////b///8AAAAABQgAAAAPUGVuQXR0cmlidXRlc1YxCgAAAAdfY29sb3JBB19jb2xvclIHX2NvbG9yRwdfY29sb3JCCkZpdFRvQ3VydmUGSGVpZ2h0Dklnbm9yZVByZXNzdXJlDUlzSGlnaGxpZ2h0ZXIFU2hhcGUFV2lkdGgAAAAAAAAAAAQAAgICAgEGAQEMQnJ1c2hTaGFwZVYxAgAAAAYCAAAA//BaKAAAAAAAAAAIQAAABe7///8MQnJ1c2hTaGFwZVYxAQAAAAd2YWx1ZV9fAAgCAAAAAQAAAAAAAAAAAAhABQkAAAAKSW5rVHJhY2VWMQMAAAANTGlzdGAxK19pdGVtcwxMaXN0YDErX3NpemUPTGlzdGAxK192ZXJzaW9uBAAAGFNoYXJlZC5JbmtpbmcuSW5rUG9pbnRbXQIAAAAICAIAAAAJEwAAAFsAAABbAAAAAQsAAAAIAAAA//8AAAAAAAAAAAAIQAAAAez////u////AQAAAAAAAAAAAAhAAQwAAAAJAAAACRUAAAApAAAAKQAAAAEOAAAACAAAAP//AAAAAAAAAAAACEAAAAHq////7v///wEAAAAAAAAAAAAIQAEPAAAACQAAAAkXAAAAOAAAADg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0lBxUAAAAAAQAAAEAAAAAECklua1BvaW50VjECAAAACXMAAAAJdAAAAAl1AAAACXYAAAAJdwAAAAl4AAAACXkAAAAJegAAAAl7AAAACXwAAAAJfQAAAAl+AAAACX8AAAAJgAAAAAmBAAAACYIAAAAJgwAAAAmEAAAACYUAAAAJhgAAAAmHAAAACYgAAAAJiQAAAAmKAAAACYsAAAAJjAAAAAmNAAAACY4AAAAJjwAAAAmQAAAACZEAAAAJkgAAAAmTAAAACZQAAAAJlQAAAAmWAAAACZcAAAAJmAAAAAmZAAAACZoAAAAJmwAAAA0XBxcAAAAAAQAAAEAAAAAECklua1BvaW50VjEC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0IBRgAAAAKSW5rUG9pbnRWMQQAAAABWAFZDlByZXNzdXJlRmFjdG9yCVRpbWVTdGFtcAAAAAAGBgsQAgAAACDajbMq/1M/zszMzMzM6D8AAAA/AAAAAAAAAAABGQAAABgAAABwfiV8XFRnP87MzMzMzOg/AAAAPy8AAAAAAAAAARoAAAAYAAAA8AdCz5FUcj/OzMzMzMzoPwAAAD8+AAAAAAAAAAEbAAAAGAAAAPj0CCknVHw/zszMzMzM6D8AAAA/PgAAAAAAAAABHAAAABgAAAAww7Mld9SEP87MzMzMzOg/AAAAP04AAAAAAAAAAR0AAAAYAAAAtDmX0kHUiT/OzMzMzMzoPwAAAD9OAAAAAAAAAAEeAAAAGAAAADJB47FSP5A/zszMzMzM6D8AAAA/XgAAAAAAAAABHwAAABgAAACizqDs0GmUP8I0BkxjwOg/AAAAP14AAAAAAAAAASAAAAAYAAAAQC6qC+g+mj/CNAZMY8DoPwAAAD9tAAAAAAAAAAEhAAAAGAAAAHq7bM6ldKA/wjQGTGPA6D8AAAA/bQAAAAAAAAABIgAAABgAAABeVBfQfTSkP8I0BkxjwOg/AAAAP30AAAAAAAAAASMAAAAYAAAAzuHUCvxeqD/CNAZMY8DoPwAAAD99AAAAAAAAAAEkAAAAGAAAANxMy/Bsya0/wjQGTGPA6D8AAAA/jAAAAAAAAAABJQAAABgAAACyYdfOm2SxP8I0BkxjwOg/AAAAP4wAAAAAAAAAASYAAAAYAAAAOpfSQdQZtD+0nD/L+bPoPwAAAD+cAAAAAAAAAAEnAAAAGAAAAPCeGZmlebg/kNTrSL2O6D8AAAA/nAAAAAAAAAABKAAAABgAAACM/iK4vE6+P2oMmMaAaeg/AAAAP6wAAAAAAAAAASkAAAAYAAAATdUA7N8Bwz8sFLdCcSvoPwAAAD+sAAAAAAAAAAEqAAAAGAAAAPjHQO3B0cU/LBS3QnEr6D8AAAA/uwAAAAAAAAABKwAAABgAAAAM8k6ZoPHIPywUt0JxK+g/AAAAP7sAAAAAAAAAASwAAAAYAAAAzs20DM+WzD8sFLdCcSvoPwAAAD/LAAAAAAAAAAEtAAAAGAAAADJGa/FdMc8/LBS3QnEr6D8AAAA/ywAAAAAAAAABLgAAABgAAADX0yOknFDRPywUt0JxK+g/AAAAP9sAAAAAAAAAAS8AAAAYAAAALc3DpI240j8sFLdCcSvoPwAAAD/bAAAAAAAAAAEwAAAAGAAAADfiyvp8SNQ/LBS3QnEr6D8AAAA/6gAAAAAAAAABMQAAABgAAABktBbfFfPVPywUt0JxK+g/AAAAP+oAAAAAAAAAATIAAAAYAAAASwzZplto1z8sFLdCcSvoPwAAAD/6AAAAAAAAAAEzAAAAGAAAAKAFeadM0Ng/LBS3QnEr6D8AAAA/+gAAAAAAAAABNAAAABgAAACrGoD9O2DaPywUt0JxK+g/AAAAPwkBAAAAAAAAATUAAAAYAAAA/xMg/izI2z8sFLdCcSvoPwAAAD8ZAQAAAAAAAAE2AAAAGAAAADm6iv4iuNw/BkxjwDQG6D8AAAA/GQEAAAAAAAABNwAAABgAAAC9RI6pGoDdP/qznD/L+ec/AAAAPxkBAAAAAAAAATgAAAAYAAAAIRJNxmgt3j/ggw8++ODnPwAAAD8pAQAAAAAAAAE5AAAAGAAAAPGA6Rtizd4/1OtIvY7U5z8AAAA/OAEAAAAAAAABOgAAABgAAADlrMr/BIjfP7y7u7u7u+c/AAAAPzgBAAAAAAAAATsAAAAYAAAAkl4ix1QN4D+8u7u7u7vnPwAAAD9IAQAAAAAAAAE8AAAAGAAAABxTNQD7d+A/iluhuBWK5z8AAAA/SAEAAAAAAAABPQAAABgAAACGigOr98fgP37D2jesfec/AAAAP1gBAAAAAAAAAT4AAAAYAAAA7sHRVfQX4T9yKxS3QnHnPwAAAD9YAQAAAAAAAAE/AAAAGAAAAFb5nwDxZ+E/TGPANAZM5z8AAAA/ZwEAAAAAAAABQAAAABgAAAB2Ad1HQ7HhP0DL+bOcP+c/AAAAP2cBAAAAAAAAAUEAAAAYAAAAJmg8VuoH4j80MzMzMzPnPwAAAD93AQAAAAAAAAFCAAAAGAAAACD+LMg7ZeI/AtMYMI0B5z8AAAA/dwEAAAAAAAABQwAAABgAAAA8UWLINt3iP/Y6Uq8j9eY/AAAAP4YBAAAAAAAAAUQAAAAYAAAAoB4h5YSK4z+4QnErFLfmPwAAAD+GAQAAAAAAAAFFAAAAGAAAAOLjorqA7uM/qqqqqqqq5j8AAAA/lgEAAAAAAAABRgAAABgAAABGZmkeJm3kP54S5ClBnuY/AAAAP5YBAAAAAAAAAUcAAAAYAAAA0lp8V8zX5D+eEuQpQZ7mPwAAAD+mAQAAAAAAAAFIAAAAGAAAABQg/izIO+U/knodqdeR5j8AAAA/pgEAAAAAAAABSQAAABgAAABY5X8CxJ/lP22yySabbOY/AAAAP7UBAAAAAAAAAUoAAAAYAAAAwBxOrcDv5T9UgjwlyFPmPwAAAD+1AQAAAAAAAAFLAAAAGAAAALiyPh8STeY/SOp1pF5H5j8AAAA/xQEAAAAAAAABTAAAABgAAAD8d8D0DbHmPy+66KKLLuY/AAAAP8UBAAAAAAAAAU0AAAAYAAAAGMv19Agp5z8iIiIiIiLmPwAAAD/VAQAAAAAAAAFOAAAAGAAAADJpI66sz+c//VnOn+X85T8AAAA/1QEAAAAAAAABTwAAABgAAADcZXMupYPoP8Bh7RvWvuU/AAAAP+QBAAAAAAAAAVAAAAAYAAAAQug5kkoC6T/AYe0b1r7lPwAAAD/kAQAAAAAAAAFRAAAAGAAAAMzcTMvwbOk/wGHtG9a+5T8AAAA/9AEAAAAAAAABUgAAABgAAACgAPFnQd7pP8Bh7RvWvuU/AAAAP/QBAAAAAAAAAVMAAAAYAAAAnJbh2ZI76j/AYe0b1r7lPwAAAD8DAgAAAAAAAAFUAAAAGAAAANxbY6+On+o/wGHtG9a+5T8AAAA/AwIAAAAAAAABVQAAABgAAABsBX4vjNvqP8Bh7RvWvuU/AAAAPxMCAAAAAAAAAVYAAAAYAAAAsn8HTN8Q6z/AYe0b1r7lPwAAAD8TAgAAAAAAAAFXAAAAGAAAANCHRJMxWus/wGHtG9a+5T8AAAA/IwIAAAAAAAABWAAAABgAAADwj4Hag6PrP8Bh7RvWvuU/AAAAPyMCAAAAAAAAAVkAAAAYAAAAyGgtvivm6z/AYe0b1r7lPwAAAD8yAgAAAAAAAAFaAAAAGAAAAOZwagV+L+w/wGHtG9a+5T8AAAA/MgIAAAAAAAABWwAAABgAAAB0GoWFe2vsP8Bh7RvWvuU/AAAAP0ICAAAAAAAAAVwAAAAYAAAAupQOos6g7D/AYe0b1r7lPwAAAD9SAgAAAAAAAAFdAAAAGAAAAAAPmL4h1uw/wGHtG9a+5T8AAAA/UgIAAAAAAAABXgAAABgAAADY50OiyRjtP8Bh7RvWvuU/AAAAP1ICAAAAAAAAAV8AAAAYAAAArsDvhXFb7T/AYe0b1r7lPwAAAD9hAgAAAAAAAAFgAAAAGAAAADxqCgZvl+0/wGHtG9a+5T8AAAA/cQIAAAAAAAABYQAAABgAAAAUQ7bpFtrtP8Bh7RvWvuU/AAAAP3ECAAAAAAAAAWIAAAAYAAAAWL0/BmoP7j/AYe0b1r7lPwAAAD+AAgAAAAAAAAFjAAAAGAAAADCW6+kRUu4/wGHtG9a+5T8AAAA/gAIAAAAAAAABZAAAABgAAAAGb5fNuZTuP8Bh7RvWvuU/AAAAP5ACAAAAAAAAAWUAAAAYAAAAvIr+Iri87j/AYe0b1r7lPwAAAD+QAgAAAAAAAAFmAAAAGAAAAEo0GaO1+O4/wGHtG9a+5T8AAAA/oAIAAAAAAAABZwAAABgAAACQrqK/CC7vP8Bh7RvWvuU/AAAAP6ACAAAAAAAAAWgAAAAYAAAA+pp4sVxP7z/AYe0b1r7lPwAAAD+vAgAAAAAAAAFpAAAAGAAAAPjlcGoFfu8/wGHtG9a+5T8AAAA/rwIAAAAAAAABagAAABgAAAAao7X4rpjvP8Bh7RvWvuU/AAAAP78CAAAAAAAAAWsAAAAYAAAA9DBpI66s7z/AYe0b1r7lPwAAAD+/AgAAAAAAAAFsAAAAGAAAANC+HE6twO8/wGHtG9a+5T8AAAA/zwIAAAAAAAABbQAAABgAAAAY7q2xV8fvP8Bh7RvWvuU/AAAAP88CAAAAAAAAAW4AAAAYAAAAqEzQeKzU7z/AYe0b1r7lPwAAAD/eAgAAAAAAAAFvAAAAGAAAAPB7YdxW2+8/wGHtG9a+5T8AAAA/3gIAAAAAAAABcAAAABgAAACC2oOjq+jvP8Bh7RvWvuU/AAAAP+4CAAAAAAAAAXEAAAAYAAAAzAkVB1bv7z/AYe0b1r7lPwAAAD/9AgAAAAAAAAFyAAAAGAAAABQ5pmoA9u8/s8kmm2yy5T8AAAA/DQMAAAAAAAABcwAAABgAAACmg6gzKDvUP+xIvY7U6+Q/AAAAPwAAAAAAAAAAAXQAAAAYAAAAFCWGbNMt1D/fsPYNa9/kPwAAAD8+AAAAAAAAAAF1AAAAGAAAABQlhmzTLdQ/uuiiiy665D8AAAA/TgAAAAAAAAABdgAAABgAAADC1t0zI7PUP0uQpwR5SuQ/AAAAP04AAAAAAAAAAXcAAAAYAAAAAudXwsdF1T/oz3L+LOfjPwAAAD9eAAAAAAAAAAF4AAAAGAAAAMzr5IkSQ9Y/a9+w9g1r4z8AAAA/XgAAAAAAAAABeQAAABgAAADcavttsHXXP8omm2yyyeI/AAAAP20AAAAAAAAAAXoAAAAYAAAAoAV5p0zQ2D8oboXiVijiPwAAAD9tAAAAAAAAAAF7AAAAGAAAAFjM18SL5do/PSXIU4I84T8AAAA/fQAAAAAAAAABfAAAABgAAAAcZ1X+J0DcP7ScP8v5s+A/AAAAP30AAAAAAAAAAX0AAAAYAAAA2ZfDqRX43T8HTGPANAbgPwAAAD+NAAAAAAAAAAF+AAAAGAAAAAAAAAAAAOA/ZmZmZmZm3j8AAAA/jQAAAAAAAAABfwAAABgAAACC1ftjoPbgP9pkk0022dw/AAAAP5wAAAAAAAAAAYAAAAAYAAAABKv3x0Dt4T+eEuQpQZ7aPwAAAD+cAAAAAAAAAAGBAAAAGAAAADxRYsg23eI/GDCNAdMY2D8AAAA/rAAAAAAAAAABggAAABgAAAAuyDtlgsbjP/gNa9+w9tU/AAAAP6wAAAAAAAAAAYMAAAAYAAAA+MzILM3D5D+KW6G4FYrTPwAAAD+7AAAAAAAAAAGEAAAAGAAAAA627p4ZmeU/gmkMmMaA0T8AAAA/uwAAAAAAAAABhQAAABgAAAC2/TbYunvmP+jPcv4s588/AAAAP8sAAAAAAAAAAYYAAAAYAAAAXkV/EVxe5z86rH3D2jfMPwAAAD/LAAAAAAAAAAGHAAAAGAAAAHbjrMr/BOg/IKnXkXodyT8AAAA/2wAAAAAAAAABiAAAABgAAADasGvnTbLoP5rGgGkMmMY/AAAAP9sAAAAAAAAAAYkAAAAYAAAAYvB22ZxL6T92pF5H6nXEPwAAAD/qAAAAAAAAAAGKAAAAGAAAAOovgsvr5Ok/tkJxKxS3wj8AAAA/6gAAAAAAAAABiwAAABgAAAByb429On7qP/rggw8++MA/AAAAP/oAAAAAAAAAAYwAAAAYAAAA2qZbaDfO6j+cP8v5s5y/PwAAAD/6AAAAAAAAAAGNAAAAGAAAAEApIszcTOs/rH3D2jesvT8AAAA/CgEAAAAAAAABjgAAABgAAADIaC2+K+brP/g6Uq8j9bo/AAAAPwoBAAAAAAAAAY8AAAAYAAAAUl1A99FQ7D9oOX+W82e5PwAAAD8ZAQAAAAAAAAGQAAAAGAAAAEzzMGkjruw/eHd3d3d3tz8AAAA/GQEAAAAAAAABkQAAABgAAADY50OiyRjtP0w22WSTTbY/AAAAPykBAAAAAAAAAZIAAAAYAAAAYtxW22+D7T9gdNFFF120PwAAAD8pAQAAAAAAAAGTAAAAGAAAAKSh2LBr5+0/bLLJJptssj8AAAA/OAEAAAAAAAABlAAAABgAAAAO2aZbaDfuP0RxKxS3QrE/AAAAP0gBAAAAAAAAAZUAAAAYAAAAnILB22Vz7j9w37D2DWuvPwAAAD9IAQAAAAAAAAGWAAAAGAAAAEzpIOoMyu4/GF100UUXrT8AAAA/SAEAAAAAAAABlwAAABgAAACSY6oGYP/uP8DaN6x9w6o/AAAAP1gBAAAAAAAAAZgAAAAYAAAASH8RXF4n7z9wWPuGtW+oPwAAAD9nAQAAAAAAAAGZAAAAGAAAALJr502ySO8/6FYoboXipj8AAAA/ZwEAAAAAAAABmgAAABgAAABEygkVB1bvPyDWvmHtG6Y/AAAAP3cBAAAAAAAAAZsAAAAYAAAARMoJFQdW7z9YVVVVVVWlPwAAAD+HAQAAAAAAAAGcAAAAGAAAALUW3xXzNdE/AB988MEHbz8AAAA/AAAAAAAAAAABnQAAABgAAABGdQHdR0PRP4AS5ClBnmI/AAAAPz8AAAAAAAAAAZ4AAAAYAAAA19MjpJxQ0T+AEuQpQZ5iPwAAAD8/AAAAAAAAAAGfAAAAGAAAAPqQaDJGa9E/gBLkKUGeYj8AAAA/XwAAAAAAAAABoAAAABgAAACurM+HRJPRP8AViluhuHU/AAAAP18AAAAAAAAAAaEAAAAYAAAAqULA+ZXw0T+AHanXkXqNPwAAAD9vAAAAAAAAAAGiAAAAGAAAAOhSOog6g9I/sJw/y/mznD8AAAA/bwAAAAAAAAABowAAABgAAABKIPmkiDDTP+hWKG6F4qY/AAAAP34AAAAAAAAAAaQAAAAYAAAAYAkfF9UF1D9ssskmm2yyPwAAAD9+AAAAAAAAAAGlAAAAGAAAAAdRZ1B26NQ/3DesfcPatz8AAAA/jgAAAAAAAAABpgAAABgAAABqHiZtxJXVP+j8Wc6f5bw/AAAAP44AAAAAAAAAAacAAAAYAAAAV+D3writ1j/igw8++ODDPwAAAD+eAAAAAAAAAAGoAAAAGAAAAGdfDqdW4Nc/VihuheJWyD8AAAA/ngAAAAAAAAABqQAAABgAAAAr+ovg8jrZP5RNNtlkk80/AAAAP60AAAAAAAAAAaoAAAAYAAAAWMzXxIvl2j/M+bOcP8vRPwAAAD+tAAAAAAAAAAGrAAAAGAAAAPQ/AeLPgtw/tJw/y/mz1D8AAAA/vQAAAAAAAAABrAAAABgAAAAhEk3GaC3eP7ZvWPuGtdc/AAAAP70AAAAAAAAAAa0AAAAYAAAASC+RY6oG4D+4QnErFLfaPwAAAD/NAAAAAAAAAAGuAAAAGAAAABbpJXJM1eA/JPU6Uq8j3T8AAAA/zQAAAAAAAAABrwAAABgAAAAKFQdW74/hP5KnBHlKkN8/AAAAP9wAAAAAAAAAAbAAAAAYAAAAbOLFcj094j/ZZJNNNtngPwAAAD/cAAAAAAAAAAGxAAAAGAAAAGAOp1bg9+I/Dz744IMP4j8AAAA/7AAAAAAAAAABsgAAABgAAABUOog6g7LjPzp/lvNnOeM/AAAAP+wAAAAAAAAAAbMAAAAYAAAAJKkkkHxS5D998MEHH3zkPwAAAD/7AAAAAAAAAAG0AAAAGAAAAPYXweV18uQ/pzFgGgOm5T8AAAA/+wAAAAAAAAABtQAAABgAAAA0KDt0GoXlP90Kxa1Q3OY/AAAAPwsBAAAAAAAAAbYAAAAYAAAAmqoB2L8D5j/ggw8++ODnPwAAAD8LAQAAAAAAAAG3AAAAGAAAAG7OpXQQdeY/2mSTTTbZ6D8AAAA/GwEAAAAAAAABuAAAABgAAADWBXQfDcXmP5RNNtlkk+k/AAAAPxsBAAAAAAAAAbkAAAAYAAAAHID9O2D65j8QPvjggw/qPwAAAD8qAQAAAAAAAAG6AAAAGAAAAIS3y+ZcSuc/svYNa9+w6j8AAAA/KgEAAAAAAAABuwAAABgAAADs7pmRWZrnP2zfsPYNa+s/AAAAPzoBAAAAAAAAAbwAAAAYAAAAVCZoPFbq5z8myFOCPCXsPwAAAD86AQAAAAAAAAG9AAAAGAAAAJqg8VipH+g/fPDBBx987D8AAAA/SgEAAAAAAAABvgAAABgAAAAGjcdK/UDoP8iAaQyYxuw/AAAAP0oBAAAAAAAAAb8AAAAYAAAA3hp7dfxU6D/64IMPPvjsPwAAAD9ZAQAAAAAAAAHAAAAAGAAAAEwHUWdQdug/Ntlkk0027T8AAAA/WQEAAAAAAAABwQAAABgAAAC28yZZpJfoP3TRRRdddO0/AAAAP2kBAAAAAAAAAcIAAAAYAAAAag+OrqK/6D+yySabbLLtPwAAAD9pAQAAAAAAAAHDAAAAGAAAALCJF8v19Og/8MEHH3zw7T8AAAA/eAEAAAAAAAABxAAAABgAAABkpX4g9BzpPxaKW6G4Fe4/AAAAP3gBAAAAAAAAAcUAAAAYAAAAGMHldfJE6T9UgjwlyFPuPwAAAD+IAQAAAAAAAAHGAAAAGAAAAMzcTMvwbOk/knodqdeR7j8AAAA/mAEAAAAAAAABxwAAABgAAADKJ0WEmZvpP8TaN6x9w+4/AAAAP5gBAAAAAAAAAcgAAAAYAAAAfkOs2ZfD6T8C0xgwjQHvPwAAAD+nAQAAAAAAAAHJAAAAGAAAADJfEy+W6+k/NDMzMzMz7z8AAAA/pwEAAAAAAAABygAAABgAAACcS+kg6gzqP2STTTbZZO8/AAAAP7cBAAAAAAAAAcsAAAAYAAAAwAgur5Mn6j+MW6G4FYrvPwAAAD+3AQAAAAAAAAHMAAAAGAAAAOTFcj09Quo/sCP1OlKv7z8AAAA/xwEAAAAAAAABzQAAABgAAAAGg7fL5lzqP7y7u7u7u+8/AAAAP8cBAAAAAAAAAc4AAAAYAAAATrJIL5Fj6j+8u7u7u7vvPwAAAD/WAQAAAAAAAAHPAAAAGAAAAOAQa/blcOo/1utIvY7U7z8AAAA/1gEAAAAAAAAB0AAAABgAAAByb429On7qP+KDDz744O8/AAAAP+YBAAAAAAAAAdEAAAAYAAAABM6vhI+L6j/igw8++ODvPwAAAD/mAQAAAAAAAAHSAAAAGAAAAEz9QOg5kuo/4oMPPvjg7z8AAAA/9QEAAAAAAAAB0wAAABgAAACULNJL5JjqP+4b1r5h7e8/AAAAP/UBAAAAAAAACw==</ink>
</athena>
</file>

<file path=customXml/item4.xml><?xml version="1.0" encoding="utf-8"?>
<athena xmlns="http://schemas.microsoft.com/edu/athena" version="0.1.3885.0">
  <timings duration="16326"/>
</athena>
</file>

<file path=customXml/item5.xml><?xml version="1.0" encoding="utf-8"?>
<athena xmlns="http://schemas.microsoft.com/edu/athena" version="0.1.3885.0">
  <timings duration="16326"/>
</athena>
</file>

<file path=customXml/item6.xml><?xml version="1.0" encoding="utf-8"?>
<athena xmlns="http://schemas.microsoft.com/edu/athena" version="0.1.3885.0">
  <media streamable="true" recordStart="0" recordEnd="11661" recordLength="11661"/>
</athena>
</file>

<file path=customXml/item7.xml><?xml version="1.0" encoding="utf-8"?>
<athena xmlns="http://schemas.microsoft.com/edu/athena" version="0.1.3885.0">
  <media streamable="true" recordStart="29868" recordEnd="41322" recordLength="41470"/>
</athena>
</file>

<file path=customXml/item8.xml><?xml version="1.0" encoding="utf-8"?>
<athena xmlns="http://schemas.microsoft.com/edu/athena" version="0.1.3885.0">
  <media streamable="true" recordStart="13542" recordEnd="29868" recordLength="41470"/>
</athen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8B3E33-B8E3-4D44-B4E1-BF08A1690868}"/>
</file>

<file path=customXml/itemProps10.xml><?xml version="1.0" encoding="utf-8"?>
<ds:datastoreItem xmlns:ds="http://schemas.openxmlformats.org/officeDocument/2006/customXml" ds:itemID="{991FAF35-A2B7-47AA-AB3D-E4BCF92B43D3}"/>
</file>

<file path=customXml/itemProps11.xml><?xml version="1.0" encoding="utf-8"?>
<ds:datastoreItem xmlns:ds="http://schemas.openxmlformats.org/officeDocument/2006/customXml" ds:itemID="{B67DE38F-3E01-4F20-8F8B-4753097110FE}"/>
</file>

<file path=customXml/itemProps12.xml><?xml version="1.0" encoding="utf-8"?>
<ds:datastoreItem xmlns:ds="http://schemas.openxmlformats.org/officeDocument/2006/customXml" ds:itemID="{A298E86B-87F8-4C24-915B-CEAF7CCD6A1B}"/>
</file>

<file path=customXml/itemProps2.xml><?xml version="1.0" encoding="utf-8"?>
<ds:datastoreItem xmlns:ds="http://schemas.openxmlformats.org/officeDocument/2006/customXml" ds:itemID="{8F22E64B-128C-4F8E-AAF3-2D816DA4BDBB}"/>
</file>

<file path=customXml/itemProps3.xml><?xml version="1.0" encoding="utf-8"?>
<ds:datastoreItem xmlns:ds="http://schemas.openxmlformats.org/officeDocument/2006/customXml" ds:itemID="{2843F334-065A-4686-B343-819AE0DA8A15}"/>
</file>

<file path=customXml/itemProps4.xml><?xml version="1.0" encoding="utf-8"?>
<ds:datastoreItem xmlns:ds="http://schemas.openxmlformats.org/officeDocument/2006/customXml" ds:itemID="{4C4DB6B3-D0F2-400F-BB49-B43E1172C13E}"/>
</file>

<file path=customXml/itemProps5.xml><?xml version="1.0" encoding="utf-8"?>
<ds:datastoreItem xmlns:ds="http://schemas.openxmlformats.org/officeDocument/2006/customXml" ds:itemID="{9948E788-43EF-490A-934D-1240FE27E391}"/>
</file>

<file path=customXml/itemProps6.xml><?xml version="1.0" encoding="utf-8"?>
<ds:datastoreItem xmlns:ds="http://schemas.openxmlformats.org/officeDocument/2006/customXml" ds:itemID="{58AF2DC2-4865-4C27-96EA-50E0994238B1}"/>
</file>

<file path=customXml/itemProps7.xml><?xml version="1.0" encoding="utf-8"?>
<ds:datastoreItem xmlns:ds="http://schemas.openxmlformats.org/officeDocument/2006/customXml" ds:itemID="{E5750935-49BF-4FE0-8910-5363C255F43C}"/>
</file>

<file path=customXml/itemProps8.xml><?xml version="1.0" encoding="utf-8"?>
<ds:datastoreItem xmlns:ds="http://schemas.openxmlformats.org/officeDocument/2006/customXml" ds:itemID="{027138EB-83B3-48B1-B45A-0645160150C7}"/>
</file>

<file path=customXml/itemProps9.xml><?xml version="1.0" encoding="utf-8"?>
<ds:datastoreItem xmlns:ds="http://schemas.openxmlformats.org/officeDocument/2006/customXml" ds:itemID="{D4CFA7B6-3883-4414-BB6D-28231C65EAEA}"/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442</Words>
  <Application>Microsoft Office PowerPoint</Application>
  <PresentationFormat>Произвольный</PresentationFormat>
  <Paragraphs>72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Профессиональные стандарты</vt:lpstr>
      <vt:lpstr>Вопросы для обсуждения</vt:lpstr>
      <vt:lpstr>Вопрос второй</vt:lpstr>
      <vt:lpstr>Слайд 4</vt:lpstr>
      <vt:lpstr>Правовая основа </vt:lpstr>
      <vt:lpstr>Актуальная    информация</vt:lpstr>
      <vt:lpstr>Сервисы и информационные системы</vt:lpstr>
      <vt:lpstr>Страница профстандартов</vt:lpstr>
      <vt:lpstr>Структура информации </vt:lpstr>
      <vt:lpstr>Реестр профстандартов</vt:lpstr>
      <vt:lpstr>Нужный раздел </vt:lpstr>
      <vt:lpstr>Внимание!</vt:lpstr>
      <vt:lpstr>Обязательно для применения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Кострома. Семинар</dc:title>
  <dc:creator>Артеменкова Татьяна Анатольевна</dc:creator>
  <cp:lastModifiedBy>АртеменковаТА</cp:lastModifiedBy>
  <cp:revision>109</cp:revision>
  <dcterms:created xsi:type="dcterms:W3CDTF">2016-08-22T11:24:04Z</dcterms:created>
  <dcterms:modified xsi:type="dcterms:W3CDTF">2019-03-27T15:28:15Z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0x01010058C0EC26C9ECEB489646A509B3AA20F3</vt:lpwstr>
  </property>
</Properties>
</file>