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2.xml" ContentType="application/vnd.openxmlformats-officedocument.customXmlProperties+xml"/>
  <Override PartName="/customXml/itemProps6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ink/inkAction1.xml" ContentType="application/vnd.ms-office.inkAction+xml"/>
  <Override PartName="/ppt/tags/tag1.xml" ContentType="application/vnd.openxmlformats-officedocument.presentationml.tags+xml"/>
  <Override PartName="/customXml/itemProps11.xml" ContentType="application/vnd.openxmlformats-officedocument.customXmlProperties+xml"/>
  <Override PartName="/customXml/itemProps10.xml" ContentType="application/vnd.openxmlformats-officedocument.customXmlProperties+xml"/>
  <Override PartName="/customXml/itemProps1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0"/>
  </p:sldMasterIdLst>
  <p:notesMasterIdLst>
    <p:notesMasterId r:id="rId21"/>
  </p:notesMasterIdLst>
  <p:sldIdLst>
    <p:sldId id="256" r:id="rId11"/>
    <p:sldId id="294" r:id="rId12"/>
    <p:sldId id="334" r:id="rId13"/>
    <p:sldId id="310" r:id="rId14"/>
    <p:sldId id="311" r:id="rId15"/>
    <p:sldId id="312" r:id="rId16"/>
    <p:sldId id="335" r:id="rId17"/>
    <p:sldId id="314" r:id="rId18"/>
    <p:sldId id="414" r:id="rId19"/>
    <p:sldId id="413" r:id="rId2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8" autoAdjust="0"/>
    <p:restoredTop sz="86595" autoAdjust="0"/>
  </p:normalViewPr>
  <p:slideViewPr>
    <p:cSldViewPr snapToGrid="0">
      <p:cViewPr varScale="1">
        <p:scale>
          <a:sx n="59" d="100"/>
          <a:sy n="59" d="100"/>
        </p:scale>
        <p:origin x="-96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762"/>
    </p:cViewPr>
  </p:outlineViewPr>
  <p:notesTextViewPr>
    <p:cViewPr>
      <p:scale>
        <a:sx n="200" d="100"/>
        <a:sy n="2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customXml" Target="../customXml/item10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28" Type="http://schemas.openxmlformats.org/officeDocument/2006/relationships/customXml" Target="../customXml/item12.xml"/><Relationship Id="rId10" Type="http://schemas.openxmlformats.org/officeDocument/2006/relationships/slideMaster" Target="slideMasters/slideMaster1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presProps" Target="presProps.xml"/><Relationship Id="rId27" Type="http://schemas.openxmlformats.org/officeDocument/2006/relationships/customXml" Target="../customXml/item11.xml"/></Relationships>
</file>

<file path=ppt/ink/inkAction1.xml><?xml version="1.0" encoding="utf-8"?>
<iact:actions xmlns:iact="http://schemas.microsoft.com/office/powerpoint/2014/inkAction" lengthUnit="cm" timeUnit="ms">
  <inkml:definitions xmlns:inkml="http://www.w3.org/2003/InkML">
    <inkml:context xml:id="ctx0">
      <inkml:inkSource xml:id="inkSrc0">
        <inkml:traceFormat>
          <inkml:channel name="X" type="integer" units="cm"/>
          <inkml:channel name="Y" type="integer" units="cm"/>
          <inkml:channel name="T" type="integer" max="2.14748E9" units="dev"/>
        </inkml:traceFormat>
        <inkml:channelProperties>
          <inkml:channelProperty channel="X" name="resolution" value="0.28222" units="1/cm"/>
          <inkml:channelProperty channel="Y" name="resolution" value="0.28222" units="1/cm"/>
          <inkml:channelProperty channel="T" name="resolution" value="1" units="1/dev"/>
        </inkml:channelProperties>
      </inkml:inkSource>
      <inkml:timestamp xml:id="ts0" timeString="2017-11-08T11:34:55.733Z"/>
    </inkml:context>
    <inkml:brush xml:id="br0">
      <inkml:brushProperty name="width" value="0.05931" units="cm"/>
      <inkml:brushProperty name="height" value="0.05931" units="cm"/>
      <inkml:brushProperty name="color" value="#FF0000"/>
    </inkml:brush>
    <inkml:brush xml:id="brinv">
      <inkml:brushProperty name="width" value="0.05" units="cm"/>
      <inkml:brushProperty name="height" value="0.05" units="cm"/>
      <inkml:brushProperty name="color" value="#000000"/>
      <inkml:brushProperty name="transparency" value="255"/>
    </inkml:brush>
  </inkml:definitions>
  <iact:action type="add" startTime="17399">
    <iact:property name="dataType"/>
    <iact:actionData xml:id="d0">
      <inkml:trace xmlns:inkml="http://www.w3.org/2003/InkML" xml:id="stk0" contextRef="#ctx0" brushRef="#br0">7 11 0,'4'-4'263,"1"4"-248,13 0 -15,-5 0 16,5 0 -16,-5 4 16,-8 -4 -16,8 9 15,-8 -9 -15,4 0 16,0 5 -16,0 -5 16,-5 4 -1,10 -4 -15,-10 0 16,5 0 -16,-4 0 15,4 0 -15,-5 0 16,1 0 -16,4 0 16,-5 0 -16,5 0 15,-5 0 -15,10 0 16,-1 0 -16,-8 0 16,13 0 -16,-5 0 15,5 0 -15,-4 0 16,-5 0 -16,9 0 15,-1 0 -15,1 0 16,0 0 -16,-4 0 16,-5 0 -16,0 0 15,0 0 -15,-5 0 16,5 0 -16,-4 0 16,-1 0 -16,1 0 15,4 0 -15,4 0 16,-4 0 -1,0 0 -15,4 0 13,1 0 3,-1 0 -16,-4 0 15,5 0 -15,-5 0 16,0 0 -16,4 0 16,1 0 -16,-6 0 15,1 0 -15,5 0 16,-10 0 -16,1 0 15,4 0 -15,4 0 16,-8 0 -16,13 0 16,-5 0 -16,5 0 15,0 0 -15,0 0 16,-5 0 -16,-4 0 16,5 0 -16,4 0 15,-5 0 -15,5 0 16,-4 0 -16,-1 0 15,0 0 -15,5 0 16,14 0 -16,-14 0 16,-9 0 -16,13 0 15,-8 0 -15,-1 0 16,0 0 -16,5 0 16,-4 0 -16,-10 0 15,10 0 1,-5 0 -16,0 0 0,-5 0 15,10 0 1,-1 0 -16,1 0 16,-5 0 -16,-1 0 15,1 0 -15,5 0 16,-1 0 -16,-8 0 16,8 0 -16,1 0 15,-1 0 -15,-4 0 16,9 0 -16,0 0 15,9 0 -15,-5 0 16,1 0 -16,-1 0 16,-13 0 -16,5 0 12,-1 0 -12,-4 0 16,-4 0 -16,8 0 16,-9 0 -16,14 0 15,-9 0 -15,5 0 16,-1 0 -16,-4 0 15,5 0 -15,-1 0 16,10 0 -16,-1 0 16,-9 0 -16,5 0 15,0 0 1,14 0 -16,-10 0 0,0 0 16,1 0 -1,-1 0 -15,5 0 16,-4 0 -16,-5 0 15,-1 0 -15,6 0 16,-10 0 -16,-4 0 16,-4 0 -16,-1 0 15</inkml:trace>
    </iact:actionData>
  </iact:action>
  <iact:action type="add" startTime="17400">
    <iact:property name="dataType"/>
    <iact:actionData xml:id="d1">
      <inkml:trace xmlns:inkml="http://www.w3.org/2003/InkML" xml:id="stk1" contextRef="#ctx0" brushRef="#brinv">0 0 0</inkml:trace>
    </iact:actionData>
  </iact:action>
  <iact:action type="add" startTime="17401">
    <iact:property name="dataType"/>
    <iact:actionData xml:id="d2">
      <inkml:trace xmlns:inkml="http://www.w3.org/2003/InkML" xml:id="stk2" contextRef="#ctx0" brushRef="#brinv">1883 36 0</inkml:trace>
    </iact:actionData>
  </iact:action>
</iact:action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ED03B7-3990-43BA-9F1C-886A82D41B0F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BF1996-770A-4A65-9024-F9EC0A52D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8118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1C293D-E200-4AEB-8D3D-563337BE143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302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7DBD63-267C-451C-BE00-2D39C729B06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574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F945DE-1D38-4F7C-8590-492320CEBE3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0773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62FD81-C5C7-4A36-B9D6-462169FACC6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5275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876206-AFB7-4FF5-A341-0D2828DDCC3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6124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Правовое поле введения профессиональных стандартов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BF1996-770A-4A65-9024-F9EC0A52DEB9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480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874B4-A67E-4407-AD19-EBC402C1A4C0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FA95E-CF9E-449D-AB43-3BF7857C7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94EF-E664-4077-9B55-EC1585B6533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AA212-9D01-4A83-96E2-E30808047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44D7-4536-4AAF-B6C2-463D6C250B93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81A26-811A-40BA-8771-AA787CAE14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3B66C-D67D-43D5-868F-2C8840833A24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60F1-005C-4B91-87D6-5DC6EE6CF7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926E4-D5FD-44DA-BA1A-951C575E301A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95EA6-BC52-496B-905F-5170ABCC2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BA38-59C8-4ED5-83FB-F5DC355C1F4C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2E436-9A65-4B84-BAAA-330B8115FF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9EC30-68C4-4079-96D8-938FBD9B0A2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3351B-31E0-4B0A-94EC-6DA65CE42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4D85-D3B6-4F2C-B334-B3901B55DA2E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3B52-31CA-4CAC-B162-8709DD51B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0CF3-1A77-4B9B-B20D-22E5CB9D1707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2103F-B2E0-46BD-93F5-BF1B52EC4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C0639-30E8-4E93-8078-F7D593A9BA14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C8709-6720-4232-A0C5-079DEA19B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453F-FD5B-4447-B485-7B26BADF509D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E6BE9-9525-47EE-B877-94041D407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F19A8C-4018-4CC0-9CF2-DAEEED435BAA}" type="datetimeFigureOut">
              <a:rPr lang="ru-RU"/>
              <a:pPr>
                <a:defRPr/>
              </a:pPr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427577-E43C-49AD-9043-343250844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1/relationships/inkAction" Target="../ink/inkAction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97711"/>
            <a:ext cx="6827054" cy="1540277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Профессиональные стандарты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6688" y="3573463"/>
            <a:ext cx="11803062" cy="32845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600" b="1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b="1" i="1" dirty="0"/>
              <a:t>Артёменкова Татьяна Анатольевна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600" dirty="0"/>
              <a:t>доктор педагогических наук, профессор, генеральный директор Института повышения квалификации «Конверсия» – Высшая школа бизнеса. </a:t>
            </a:r>
            <a:r>
              <a:rPr lang="ru-RU" sz="3600" dirty="0" smtClean="0"/>
              <a:t>г. </a:t>
            </a:r>
            <a:r>
              <a:rPr lang="ru-RU" sz="3600" dirty="0"/>
              <a:t>Ярославль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600" dirty="0"/>
              <a:t>www.ipkon.ru</a:t>
            </a:r>
            <a:endParaRPr lang="ru-RU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3225"/>
    </mc:Choice>
    <mc:Fallback>
      <p:transition spd="slow" advTm="7322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017" y="2409286"/>
            <a:ext cx="10515600" cy="907847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b="1" i="1" dirty="0">
                <a:solidFill>
                  <a:srgbClr val="002060"/>
                </a:solidFill>
              </a:rPr>
              <a:t>Благодарю за внимание </a:t>
            </a:r>
          </a:p>
        </p:txBody>
      </p:sp>
    </p:spTree>
    <p:extLst>
      <p:ext uri="{BB962C8B-B14F-4D97-AF65-F5344CB8AC3E}">
        <p14:creationId xmlns:p14="http://schemas.microsoft.com/office/powerpoint/2010/main" xmlns="" val="1714778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6083"/>
    </mc:Choice>
    <mc:Fallback>
      <p:transition spd="slow" advTm="1608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8519"/>
            <a:ext cx="6368969" cy="157638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dirty="0"/>
              <a:t>Вопросы для </a:t>
            </a:r>
            <a:r>
              <a:rPr lang="ru-RU" sz="3600" b="1" i="1" dirty="0" smtClean="0"/>
              <a:t>обсуждения</a:t>
            </a:r>
            <a:endParaRPr lang="ru-RU" sz="3600" b="1" i="1" dirty="0"/>
          </a:p>
        </p:txBody>
      </p:sp>
      <p:sp>
        <p:nvSpPr>
          <p:cNvPr id="20483" name="Объект 3"/>
          <p:cNvSpPr>
            <a:spLocks noGrp="1"/>
          </p:cNvSpPr>
          <p:nvPr>
            <p:ph sz="half" idx="2"/>
          </p:nvPr>
        </p:nvSpPr>
        <p:spPr>
          <a:xfrm>
            <a:off x="325437" y="2152891"/>
            <a:ext cx="5489575" cy="440195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1.Что такое «Профессиональный стандарт»;</a:t>
            </a:r>
          </a:p>
          <a:p>
            <a:pPr marL="0" indent="0">
              <a:buNone/>
            </a:pPr>
            <a:r>
              <a:rPr lang="ru-RU" dirty="0" smtClean="0"/>
              <a:t>2.Правовое поле введения профессиональных стандартов; </a:t>
            </a:r>
          </a:p>
          <a:p>
            <a:pPr marL="0" indent="0">
              <a:buNone/>
            </a:pPr>
            <a:r>
              <a:rPr lang="ru-RU" dirty="0" smtClean="0"/>
              <a:t>3.Ответственность организации за несоблюдение требований профессиональных стандартов;</a:t>
            </a:r>
          </a:p>
          <a:p>
            <a:endParaRPr lang="ru-RU" dirty="0" smtClean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6368969" y="2152891"/>
            <a:ext cx="5183188" cy="38766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4.Профессиональный </a:t>
            </a:r>
            <a:r>
              <a:rPr lang="ru-RU" dirty="0"/>
              <a:t>стандарт: </a:t>
            </a:r>
            <a:r>
              <a:rPr lang="ru-RU" dirty="0" smtClean="0"/>
              <a:t>макет, структура </a:t>
            </a:r>
            <a:r>
              <a:rPr lang="ru-RU" dirty="0"/>
              <a:t>и особенности;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5.Алгоритм </a:t>
            </a:r>
            <a:r>
              <a:rPr lang="ru-RU" dirty="0"/>
              <a:t>работы учреждения по введению профессиональных стандартов;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9638"/>
    </mc:Choice>
    <mc:Fallback>
      <p:transition spd="slow" advTm="6963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395788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002060"/>
                </a:solidFill>
              </a:rPr>
              <a:t>Вопрос первый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307975" y="1825625"/>
            <a:ext cx="11534775" cy="435133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4400" b="1" i="1" smtClean="0">
                <a:solidFill>
                  <a:srgbClr val="002060"/>
                </a:solidFill>
              </a:rPr>
              <a:t>Что такое «Профессиональный стандарт»</a:t>
            </a:r>
          </a:p>
        </p:txBody>
      </p:sp>
      <p:pic>
        <p:nvPicPr>
          <p:cNvPr id="23555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0988" y="2727325"/>
            <a:ext cx="6048375" cy="379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4055"/>
    </mc:Choice>
    <mc:Fallback>
      <p:transition spd="slow" advTm="5405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213" y="1825625"/>
            <a:ext cx="11612562" cy="1370013"/>
          </a:xfrm>
          <a:noFill/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2060"/>
                </a:solidFill>
              </a:rPr>
              <a:t>Характеристика </a:t>
            </a:r>
            <a:r>
              <a:rPr lang="ru-RU" b="1" i="1" dirty="0">
                <a:solidFill>
                  <a:srgbClr val="002060"/>
                </a:solidFill>
              </a:rPr>
              <a:t>квалификации, необходимой работнику для осуществления определенного вида профессиональной </a:t>
            </a:r>
            <a:r>
              <a:rPr lang="ru-RU" b="1" i="1" dirty="0" smtClean="0">
                <a:solidFill>
                  <a:srgbClr val="002060"/>
                </a:solidFill>
              </a:rPr>
              <a:t>деятельности.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7222603" cy="1325563"/>
          </a:xfrm>
          <a:noFill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</a:rPr>
              <a:t>Профессиональный стандарт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213" y="3382963"/>
            <a:ext cx="7932737" cy="123348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Необходимость разработки и введения профессиональных стандартов определена Указом Президента РФ № 597 от 7 мая 2012 г. «О мероприятиях по реализации государственной социальной политики».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64025" y="4803775"/>
            <a:ext cx="7524750" cy="18446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Профессиональный стандарт является новой формой определения квалификации работника по сравнению с единым тарифно-квалификационным справочником работ и профессий рабочих и единым квалификационным справочником должностей руководителей, специалистов и служащих.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2965"/>
    </mc:Choice>
    <mc:Fallback>
      <p:transition spd="slow" advTm="5296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88" y="90488"/>
            <a:ext cx="7144815" cy="1325562"/>
          </a:xfrm>
          <a:noFill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</a:rPr>
              <a:t>Профессиональные стандарты применяются: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88" y="1825625"/>
            <a:ext cx="11276012" cy="4706938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b="1" u="sng" dirty="0"/>
              <a:t>Р</a:t>
            </a:r>
            <a:r>
              <a:rPr lang="ru-RU" b="1" u="sng" dirty="0" smtClean="0"/>
              <a:t>аботодателями</a:t>
            </a:r>
            <a:r>
              <a:rPr lang="ru-RU" dirty="0" smtClean="0"/>
              <a:t> </a:t>
            </a:r>
            <a:r>
              <a:rPr lang="ru-RU" dirty="0"/>
              <a:t>при формировании кадровой политики и в управлении персоналом, при организации обучения и аттестации работников, разработке должностных инструкций, тарификации работ, присвоении тарифных разрядов работникам и установлении систем оплаты труда с учётом особенностей организации производства, труда и управления</a:t>
            </a:r>
            <a:r>
              <a:rPr lang="ru-RU" dirty="0" smtClean="0"/>
              <a:t>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b="1" u="sng" dirty="0"/>
              <a:t>Образовательными организациями </a:t>
            </a:r>
            <a:r>
              <a:rPr lang="ru-RU" dirty="0"/>
              <a:t>профессионального образования при разработке профессиональных образовательных программ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0226"/>
    </mc:Choice>
    <mc:Fallback>
      <p:transition spd="slow" advTm="27022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664" y="165100"/>
            <a:ext cx="8471924" cy="6692900"/>
          </a:xfrm>
          <a:noFill/>
        </p:spPr>
        <p:txBody>
          <a:bodyPr rtlCol="0">
            <a:normAutofit/>
          </a:bodyPr>
          <a:lstStyle/>
          <a:p>
            <a:pPr marL="0" indent="0" fontAlgn="auto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Профессиональный стандарт  является ключевым механизмом саморегулирования рынка труда. 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000" b="1" dirty="0" smtClean="0"/>
              <a:t>Он</a:t>
            </a:r>
            <a:r>
              <a:rPr lang="ru-RU" sz="3000" b="1" dirty="0"/>
              <a:t> представляет собой многофункциональный нормативный документ, устанавливающий в рамках   </a:t>
            </a:r>
            <a:r>
              <a:rPr lang="ru-RU" sz="3000" b="1" dirty="0" smtClean="0"/>
              <a:t>конкретного вида</a:t>
            </a:r>
            <a:r>
              <a:rPr lang="ru-RU" sz="3000" b="1" dirty="0"/>
              <a:t> (области) </a:t>
            </a:r>
            <a:endParaRPr lang="ru-RU" sz="3000" b="1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000" b="1" dirty="0" smtClean="0"/>
              <a:t>профессиональной </a:t>
            </a:r>
            <a:r>
              <a:rPr lang="ru-RU" sz="3000" b="1" dirty="0"/>
              <a:t>деятельности требования</a:t>
            </a:r>
            <a:r>
              <a:rPr lang="ru-RU" sz="3000" b="1" dirty="0" smtClean="0"/>
              <a:t>: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000" b="1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-</a:t>
            </a:r>
            <a:r>
              <a:rPr lang="ru-RU" sz="2400" dirty="0" smtClean="0"/>
              <a:t>к </a:t>
            </a:r>
            <a:r>
              <a:rPr lang="ru-RU" sz="2400" dirty="0"/>
              <a:t>содержанию и качеству труда;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/>
              <a:t>-к</a:t>
            </a:r>
            <a:r>
              <a:rPr lang="ru-RU" sz="2400" dirty="0"/>
              <a:t> условиям осуществления трудовой </a:t>
            </a:r>
            <a:endParaRPr lang="ru-RU" sz="24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 smtClean="0"/>
              <a:t>деятельности</a:t>
            </a:r>
            <a:r>
              <a:rPr lang="ru-RU" sz="2400" dirty="0"/>
              <a:t>;  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400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706318" y="4496764"/>
            <a:ext cx="6636153" cy="23612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dirty="0" smtClean="0"/>
              <a:t> </a:t>
            </a:r>
            <a:r>
              <a:rPr lang="ru-RU" sz="2400" dirty="0">
                <a:solidFill>
                  <a:schemeClr val="tx1"/>
                </a:solidFill>
              </a:rPr>
              <a:t>к уровню квалификации работника;  </a:t>
            </a:r>
          </a:p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-к практическому опыту, профессиональному образованию и обучению, необходимому для соответствия  данной квалификации.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4026"/>
    </mc:Choice>
    <mc:Fallback>
      <p:transition spd="slow" advTm="11402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96857"/>
            <a:ext cx="7247105" cy="5637213"/>
          </a:xfrm>
          <a:noFill/>
        </p:spPr>
        <p:txBody>
          <a:bodyPr rtlCol="0">
            <a:normAutofit/>
          </a:bodyPr>
          <a:lstStyle/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ru-RU" sz="44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Профессиональный стандарт  состоит из структурных единиц, каждая из которых относится к определенному квалификационному уровню и содержит описание: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449257" y="4641448"/>
            <a:ext cx="8742744" cy="2216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sz="2800" dirty="0" smtClean="0">
                <a:solidFill>
                  <a:schemeClr val="tx1"/>
                </a:solidFill>
              </a:rPr>
              <a:t>необходимых </a:t>
            </a:r>
            <a:r>
              <a:rPr lang="ru-RU" sz="2800" dirty="0">
                <a:solidFill>
                  <a:schemeClr val="tx1"/>
                </a:solidFill>
              </a:rPr>
              <a:t>знаний и умений;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</a:rPr>
              <a:t>- уровня ответственности и самостоятельности;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</a:rPr>
              <a:t>- уровня сложности выполняемой трудовой функции.</a:t>
            </a: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0784"/>
    </mc:Choice>
    <mc:Fallback>
      <p:transition spd="slow" advTm="3078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20647" cy="1430338"/>
          </a:xfrm>
          <a:noFill/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</a:rPr>
              <a:t>Практическое применение профессионального стандарта</a:t>
            </a:r>
            <a:br>
              <a:rPr lang="ru-RU" b="1" i="1" dirty="0">
                <a:solidFill>
                  <a:srgbClr val="002060"/>
                </a:solidFill>
              </a:rPr>
            </a:b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125" y="1430338"/>
            <a:ext cx="8008938" cy="52355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 smtClean="0"/>
              <a:t>Для </a:t>
            </a:r>
            <a:r>
              <a:rPr lang="ru-RU" sz="3200" b="1" dirty="0"/>
              <a:t>работодателя</a:t>
            </a:r>
            <a:r>
              <a:rPr lang="ru-RU" sz="3200" dirty="0"/>
              <a:t> – формулировка требований  к работникам;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/>
              <a:t>Для работника</a:t>
            </a:r>
            <a:r>
              <a:rPr lang="ru-RU" sz="3200" dirty="0"/>
              <a:t> – оценка соответствия имеющихся у него компетенций требованиям рынка труда и конкретного работодателя;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200" b="1" dirty="0"/>
              <a:t>Для системы профобразования</a:t>
            </a:r>
            <a:r>
              <a:rPr lang="ru-RU" sz="3200" dirty="0"/>
              <a:t> –   разработка образовательных стандартов  и программ, соответствующих  требованиям рынка труда.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997825" y="1430338"/>
            <a:ext cx="4194175" cy="542766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002060"/>
                </a:solidFill>
              </a:rPr>
              <a:t>наличие</a:t>
            </a:r>
            <a:r>
              <a:rPr lang="ru-RU" sz="1100" dirty="0"/>
              <a:t> </a:t>
            </a:r>
            <a:r>
              <a:rPr lang="ru-RU" sz="1100" dirty="0">
                <a:solidFill>
                  <a:srgbClr val="002060"/>
                </a:solidFill>
              </a:rPr>
              <a:t>разработанных профессиональных стандартов позволит сформировать принципиально новый классификатор профессий для конкретного вида экономической деятельности/области профессиональной деятельности, в процессе разработки ПС у работников и работодателей происходит обновление и уточнение содержания трудовой деятельности.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002060"/>
                </a:solidFill>
              </a:rPr>
              <a:t>ПС позволяют контролировать профессионализм работников, поддерживать и улучшать стандарты качества в определенной области деятельности.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002060"/>
                </a:solidFill>
              </a:rPr>
              <a:t>Поскольку профессиональный стандарт является тем профессиональным минимумом, которому должны соответствовать все работники и руководители отрасли, он может быть использован в качестве основы для создания  корпоративных  стандартов/стандартов предприятия и должностных обязанностей. При этом возможно расширение или уточнение функций работников с учетом особенностей организации производства, труда и управления, а также прав и ответственности работников на предприятии/в компании.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002060"/>
                </a:solidFill>
              </a:rPr>
              <a:t>Профессиональный стандарт является основой для определения профессионального уровня и совершенствования профессиональных компетенций работников и их сертификации.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>
                <a:solidFill>
                  <a:srgbClr val="002060"/>
                </a:solidFill>
              </a:rPr>
              <a:t>Требования профессионального стандарта используются при составлении образовательных стандартов и программ и учебно-методических материалов, а также при выборе форм и методов обучения в системе  профессионального образования и внутрикорпоративного обучения персонала.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6277"/>
    </mc:Choice>
    <mc:Fallback>
      <p:transition spd="slow" advTm="6627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77" y="0"/>
            <a:ext cx="6360268" cy="1325563"/>
          </a:xfrm>
        </p:spPr>
        <p:txBody>
          <a:bodyPr/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Таким образом, 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549" y="3197225"/>
            <a:ext cx="10515600" cy="2970111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dirty="0">
                <a:solidFill>
                  <a:srgbClr val="002060"/>
                </a:solidFill>
              </a:rPr>
              <a:t>Профессиональный стандарт – это новая форма определения квалификации работника, это  характеристика квалификации, необходимой работнику для осуществления определенного вида профессиональной </a:t>
            </a:r>
            <a:r>
              <a:rPr lang="ru-RU" sz="3600" b="1" i="1" dirty="0" smtClean="0">
                <a:solidFill>
                  <a:srgbClr val="002060"/>
                </a:solidFill>
              </a:rPr>
              <a:t>деятельности.</a:t>
            </a:r>
            <a:endParaRPr lang="ru-RU" sz="3600" dirty="0"/>
          </a:p>
        </p:txBody>
      </p:sp>
      <mc:AlternateContent xmlns:mc="http://schemas.openxmlformats.org/markup-compatibility/2006">
        <mc:Choice xmlns:p14="http://schemas.microsoft.com/office/powerpoint/2010/main" xmlns:iact="http://schemas.microsoft.com/office/powerpoint/2014/inkAction" xmlns="" Requires="p14 iact">
          <p:contentPart p14:bwMode="auto" r:id="rId3">
            <p14:nvContentPartPr>
              <p14:cNvPr id="5" name="Рукописный ввод 4"/>
              <p14:cNvContentPartPr/>
              <p14:nvPr>
                <p:custDataLst>
                  <p:tags r:id="rId4"/>
                </p:custDataLst>
                <p:extLst>
                  <p:ext uri="{42D2F446-02D8-4167-A562-619A0277C38B}">
                    <p15:isNarration xmlns:p15="http://schemas.microsoft.com/office/powerpoint/2012/main" val="1"/>
                  </p:ext>
                </p:extLst>
              </p14:nvPr>
            </p14:nvContentPartPr>
            <p14:xfrm>
              <a:off x="7327299" y="4641955"/>
              <a:ext cx="2989282" cy="56913"/>
            </p14:xfrm>
          </p:contentPart>
        </mc:Choice>
        <mc:Fallback>
          <p:pic>
            <p:nvPicPr>
              <p:cNvPr id="5" name="Рукописный ввод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7287632" y="4603500"/>
                <a:ext cx="3068615" cy="13382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325637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863"/>
    </mc:Choice>
    <mc:Fallback>
      <p:transition spd="slow" advTm="278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cmd type="call" cmd="playFrom(0.0)">
                                      <p:cBhvr>
                                        <p:cTn id="7" dur="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MIXSHAPE" val="AAEAAAD/////AQAAAAAAAAAMAgAAAE9BdXRob3JQUFQsIFZlcnNpb249MC4xLjU3MjAuMCwgQ3VsdHVyZT1uZXV0cmFsLCBQdWJsaWNLZXlUb2tlbj0zMWJmMzg1NmFkMzY0ZTM1BQEAAAALSW5rTWF0dGVyVjEEAAAABVNjYWxlDUxpc3RgMStfaXRlbXMMTGlzdGAxK19zaXplD0xpc3RgMStfdmVyc2lvbgAEAAALF1NoYXJlZC5JbmtpbmcuSW5rQXRvbVtdAgAAAAgIAgAAALV3Dz8JAwAAAAEAAAACAAAABwMAAAAAAQAAAAQAAAAECUlua0F0b21WMQIAAAAJBAAAAA0DBQQAAAALUGVuU3Ryb2tlVjEEAAAACkF0dHJpYnV0ZXMFVHJhY2UJU3RhcnRUaW1lBFR5cGUEBAAED1BlbkF0dHJpYnV0ZXNWMQIAAAAKSW5rVHJhY2VWMQIAAAAQDEFjdGlvblR5cGVWMQIAAAACAAAACQUAAAAJBgAAAPdDAAAAAAAABfn///8MQWN0aW9uVHlwZVYxAQAAAAd2YWx1ZV9fAAgCAAAAAAAAAAUFAAAAD1BlbkF0dHJpYnV0ZXNWMQoAAAAHX2NvbG9yQQdfY29sb3JSB19jb2xvckcHX2NvbG9yQgpGaXRUb0N1cnZlBkhlaWdodA5JZ25vcmVQcmVzc3VyZQ1Jc0hpZ2hsaWdodGVyBVNoYXBlBVdpZHRoAAAAAAAAAAAEAAICAgIBBgEBDEJydXNoU2hhcGVWMQIAAAAGAgAAAP//AAAAAAAAAAAACEAAAAX4////DEJydXNoU2hhcGVWMQEAAAAHdmFsdWVfXwAIAgAAAAEAAAAAAAAAAAAIQAUGAAAACklua1RyYWNlVjEDAAAADUxpc3RgMStfaXRlbXMMTGlzdGAxK19zaXplD0xpc3RgMStfdmVyc2lvbgQAABhTaGFyZWQuSW5raW5nLklua1BvaW50W10CAAAACAgCAAAACQkAAACUAAAAlAAAAAcJAAAAAAEAAAAAAQAABApJbmtQb2ludFYxAgAAAAkKAAAACQsAAAAJDAAAAAkNAAAACQ4AAAAJDwAAAAkQAAAACREAAAAJEgAAAAkTAAAACRQAAAAJFQAAAAkWAAAACRc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CYYAAAAJhwAAAAmIAAAACYkAAAAJigAAAAmLAAAACYwAAAAJjQAAAAmOAAAACY8AAAAJkAAAAAmRAAAACZIAAAAJkwAAAAmUAAAACZUAAAAJlgAAAAmXAAAACZgAAAAJmQAAAAmaAAAACZsAAAAJnAAAAAmdAAAADWwFCgAAAApJbmtQb2ludFYxBAAAAAFYAVkOUHJlc3N1cmVGYWN0b3IJVGltZVN0YW1wAAAAAAYGCxACAAAAANBBHdRBbT8AAAAAAADUPwAAAD8AAAAAAAAAAAELAAAACgAAAACEYRiGYXg/AAAAAAAAyD8AAAA/BwEAAAAAAAABDAAAAAoAAAAAERERERGBPwAAAAAAAMg/AAAAPxYBAAAAAAAAAQ0AAAAKAAAAgCRJkiRJkj8AAAAAAADIPwAAAD8WAQAAAAAAAAEOAAAACgAAAICZmZmZmZk/AAAAAAAAyD8AAAA/JgEAAAAAAAABDwAAAAoAAADAGq3RGq2hPwAAAAAAAMg/AAAAPyYBAAAAAAAAARAAAAAKAAAAAFVVVVVVpT8AAAAAAADUPwAAAD82AQAAAAAAAAERAAAACgAAAMBojdZojaY/AAAAAAAA1D8AAAA/NgEAAAAAAAABEgAAAAoAAABAozVaozWqPwAAAAAAAOI/AAAAP0UBAAAAAAAAARMAAAAKAAAAwLZt27Ztqz8AAAAAAADiPwAAAD9FAQAAAAAAAAEUAAAACgAAAMDd3d3d3a0/AAAAAAAA4j8AAAA/VQEAAAAAAAABFQAAAAoAAABgAidwAiewPwAAAAAAAOY/AAAAP1UBAAAAAAAAARYAAAAKAAAA4BVf8RVfsT8AAAAAAADmPwAAAD9lAQAAAAAAAAEXAAAACgAAAKAf+7Ef+7E/AAAAAAAA6j8AAAA/dAEAAAAAAAABGAAAAAoAAADgPM/zPM+zPwAAAAAAAOo/AAAAP3QBAAAAAAAAARkAAAAKAAAAoEZrtEZrtD8AAAAAAADqPwAAAD+EAQAAAAAAAAEaAAAACgAAAEBaozVao7U/AAAAAAAA6j8AAAA/hAEAAAAAAAABGwAAAAoAAAAAZD/2Yz+2PwAAAAAAAOo/AAAAP5MBAAAAAAAAARwAAAAKAAAAYHd3d3d3tz8AAAAAAADqPwAAAD+TAQAAAAAAAAEdAAAACgAAACCBEziBE7g/AAAAAAAA6j8AAAA/owEAAAAAAAABHgAAAAoAAADgiq/4iq+4PwAAAAAAAOo/AAAAP6MBAAAAAAAAAR8AAAAKAAAAYJ7neZ7nuT8AAAAAAADqPwAAAD+zAQAAAAAAAAEgAAAACgAAACCogzqog7o/AAAAAAAA6j8AAAA/swEAAAAAAAABIQAAAAoAAACgu7u7u7u7PwAAAAAAAOo/AAAAP8IBAAAAAAAAASIAAAAKAAAAYMVXfMVXvD8AAAAAAADqPwAAAD/CAQAAAAAAAAEjAAAACgAAAKDiK77iK74/AAAAAAAA6j8AAAA/0gEAAAAAAAABJAAAAAoAAAAAAAAAAADAPwAAAAAAAOo/AAAAP9IBAAAAAAAAASUAAAAKAAAA4ARO4AROwD8AAAAAAADqPwAAAD/iAQAAAAAAAAEmAAAACgAAAGAYhmEYhsE/AAAAAAAA6j8AAAA/4gEAAAAAAAABJwAAAAoAAAAAJ3ACJ3DCPwAAAAAAAOo/AAAAP/EBAAAAAAAAASgAAAAKAAAAcDqogzqowz8AAAAAAADqPwAAAD/xAQAAAAAAAAEpAAAACgAAACBJkiRJksQ/AAAAAAAA6j8AAAA/AQIAAAAAAAABKgAAAAoAAADgUi7lUi7FPwAAAAAAAOo/AAAAPwECAAAAAAAAASsAAAAKAAAAYGZmZmZmxj8AAAAAAADqPwAAAD8QAgAAAAAAAAEsAAAACgAAAOB5nud5nsc/AAAAAAAA6j8AAAA/EAIAAAAAAAABLQAAAAoAAABgjdZojdbIPwAAAAAAAOo/AAAAPyACAAAAAAAAAS4AAAAKAAAA4KAO6qAOyj8AAAAAAADqPwAAAD8gAgAAAAAAAAEvAAAACgAAAICv+Iqv+Mo/AAAAAAAA6j8AAAA/MAIAAAAAAAABMAAAAAoAAABAuZRLuZTLPwAAAAAAAOo/AAAAPzACAAAAAAAAATEAAAAKAAAAAMMwDMMwzD8AAAAAAADqPwAAAD8/AgAAAAAAAAEyAAAACgAAAMDMzMzMzMw/AAAAAAAA6j8AAAA/PwIAAAAAAAABMwAAAAoAAACg0Rqt0RrNPwAAAAAAAOo/AAAAP08CAAAAAAAAATQAAAAKAAAAYNu2bdu2zT8AAAAAAADqPwAAAD9PAgAAAAAAAAE1AAAACgAAAEDgBE7gBM4/AAAAAAAA6j8AAAA/XwIAAAAAAAABNgAAAAoAAAAw5VIu5VLOPwAAAAAAAOo/AAAAP18CAAAAAAAAATcAAAAKAAAAEOqgDuqgzj8AAAAAAADqPwAAAD9uAgAAAAAAAAE4AAAACgAAANDzPM/zPM8/AAAAAAAA6j8AAAA/bgIAAAAAAAABOQAAAAoAAAA4gRM4gRPQPwAAAAAAAOo/AAAAP34CAAAAAAAAAToAAAAKAAAAGIZhGIZh0D8AAAAAAADqPwAAAD+NAgAAAAAAAAE7AAAACgAAAPCKr/iKr9A/AAAAAAAA6j8AAAA/jQIAAAAAAAABPAAAAAoAAABAkiRJkiTRPwAAAAAAAOo/AAAAP5oCAAAAAAAAAT0AAAAKAAAAmJmZmZmZ0T8AAAAAAADqPwAAAD+qAgAAAAAAAAE+AAAACgAAAOigDuqgDtI/AAAAAAAA6j8AAAA/qgIAAAAAAAABPwAAAAoAAADIpVzKpVzSPwAAAAAAAOo/AAAAP7kCAAAAAAAAAUAAAAAKAAAAGK3RGq3R0j8AAAAAAADqPwAAAD+5AgAAAAAAAAFBAAAACgAAAPixH/uxH9M/AAAAAAAA6j8AAAA/yQIAAAAAAAABQgAAAAoAAADYtm3btm3TPwAAAAAAAOo/AAAAP8kCAAAAAAAAAUMAAAAKAAAAKL7iK77i0z8AAAAAAADqPwAAAD/ZAgAAAAAAAAFEAAAACgAAAHjFV3zFV9Q/AAAAAAAA6j8AAAA/2QIAAAAAAAABRQAAAAoAAABYyqVcyqXUPwAAAAAAAOo/AAAAP+gCAAAAAAAAAUYAAAAKAAAAOM/zPM/z1D8AAAAAAADqPwAAAD/oAgAAAAAAAAFHAAAACgAAAIjWaI3WaNU/AAAAAAAA6j8AAAA/+AIAAAAAAAABSAAAAAoAAAD42I/92I/VPwAAAAAAAOo/AAAAP/gCAAAAAAAAAUkAAAAKAAAAaNu2bdu21T8AAAAAAADqPwAAAD8HAwAAAAAAAAFKAAAACgAAAEjgBE7gBNY/AAAAAAAA6j8AAAA/BwMAAAAAAAABSwAAAAoAAACg53me53nWPwAAAAAAAOo/AAAAPxcDAAAAAAAAAUwAAAAKAAAAEOqgDuqg1j8AAAAAAADqPwAAAD8XAwAAAAAAAAFNAAAACgAAANDzPM/zPNc/AAAAAAAA6j8AAAA/JwMAAAAAAAABTgAAAAoAAAAg+7Ef+7HXPwAAAAAAAOo/AAAAPycDAAAAAAAAAU8AAAAKAAAA2ARO4ARO2D8AAAAAAADqPwAAAD82AwAAAAAAAAFQAAAACgAAAKAO6qAO6tg/AAAAAAAA6j8AAAA/NgMAAAAAAAABUQAAAAoAAABgGIZhGIbZPwAAAAAAAOo/AAAAP0YDAAAAAAAAAVIAAAAKAAAAsB/7sR/72T8AAAAAAADqPwAAAD9GAwAAAAAAAAFTAAAACgAAAJAkSZIkSdo/AAAAAAAA6j8AAAA/VgMAAAAAAAABVAAAAAoAAADgK77iK77aPwAAAAAAAOo/AAAAP1YDAAAAAAAAAVUAAAAKAAAAoDVaozVa2z8AAAAAAADqPwAAAD9lAwAAAAAAAAFWAAAACgAAAPA8z/M8z9s/AAAAAAAA6j8AAAA/ZQMAAAAAAAABVwAAAAoAAACwRmu0RmvcPwAAAAAAAOo/AAAAP3UDAAAAAAAAAVgAAAAKAAAAAE7gBE7g3D8AAAAAAADqPwAAAD91AwAAAAAAAAFZAAAACgAAAFBVVVVVVd0/AAAAAAAA6j8AAAA/hAMAAAAAAAABWgAAAAoAAACoXMqlXMrdPwAAAAAAAOo/AAAAP4QDAAAAAAAAAVsAAAAKAAAAaGZmZmZm3j8AAAAAAADqPwAAAD+UAwAAAAAAAAFcAAAACgAAAHB3d3d3d98/AAAAAAAA6j8AAAA/lAMAAAAAAAABXQAAAAoAAACcwAmcwAngPwAAAAAAAOo/AAAAP6QDAAAAAAAAAV4AAAAKAAAADMMwDMMw4D8AAAAAAADqPwAAAD+kAwAAAAAAAAFfAAAACgAAACRJkiRJkuA/AAAAAAAA6j8AAAA/swMAAAAAAAABYAAAAAoAAADMzMzMzMzgPwAAAAAAAOo/AAAAP7MDAAAAAAAAAWEAAAAKAAAAdFAHdVAH4T8AAAAAAADqPwAAAD/DAwAAAAAAAAFiAAAACgAAABjUQR3UQeE/AAAAAAAA6j8AAAA/wwMAAAAAAAABYwAAAAoAAAD82I/92I/hPwAAAAAAAOo/AAAAP9MDAAAAAAAAAWQAAAAKAAAApFzKpVzK4T8AAAAAAADqPwAAAD/TAwAAAAAAAAFlAAAACgAAANzd3d3d3eE/AAAAAAAA6j8AAAA/4gMAAAAAAAABZgAAAAoAAACEYRiGYRjiPwAAAAAAAOo/AAAAP/IDAAAAAAAAAWcAAAAKAAAA9GM/9mM/4j8AAAAAAADqPwAAAD/yAwAAAAAAAAFoAAAACgAAAGRmZmZmZuI/AAAAAAAA6j8AAAA/8gMAAAAAAAABaQAAAAoAAACg53me53niPwAAAAAAAOo/AAAAPwEEAAAAAAAAAWoAAAAKAAAASGu0Rmu04j8AAAAAAADqPwAAAD8RBAAAAAAAAAFrAAAACgAAAPDu7u7u7uI/AAAAAAAA6j8AAAA/EQQAAAAAAAABbAAAAAoAAACUcimXcinjPwAAAAAAAOo/AAAAPyEEAAAAAAAAAW0AAAAKAAAABHVQB3VQ4z8AAAAAAADqPwAAAD8hBAAAAAAAAAFuAAAACgAAAHR3d3d3d+M/AAAAAAAA6j8AAAA/MAQAAAAAAAABbwAAAAoAAADkeZ7neZ7jPwAAAAAAAOo/AAAAPzAEAAAAAAAAAXAAAAAKAAAAkP3Yj/3Y4z8AAAAAAADqPwAAAD9ABAAAAAAAAAFxAAAACgAAADiBEziBE+Q/AAAAAAAA6j8AAAA/QAQAAAAAAAABcgAAAAoAAABwAidwAifkPwAAAAAAAOo/AAAAP1AEAAAAAAAAAXMAAAAKAAAAGIZhGIZh5D8AAAAAAADqPwAAAD9QBAAAAAAAAAF0AAAACgAAAMAJnMAJnOQ/AAAAAAAA6j8AAAA/XwQAAAAAAAABdQAAAAoAAABkjdZojdbkPwAAAAAAAOo/AAAAP18EAAAAAAAAAXYAAAAKAAAA2I/92I/95D8AAAAAAADqPwAAAD9vBAAAAAAAAAF3AAAACgAAALiUS7mUS+U/AAAAAAAA6j8AAAA/bwQAAAAAAAABeAAAAAoAAACYmZmZmZnlPwAAAAAAAOo/AAAAP34EAAAAAAAAAXkAAAAKAAAA6KAO6qAO5j8AAAAAAADqPwAAAD9+BAAAAAAAAAF6AAAACgAAAAQncAIncOY/AAAAAAAA6j8AAAA/jgQAAAAAAAABewAAAAoAAAAYrdEardHmPwAAAAAAAOo/AAAAP44EAAAAAAAAAXwAAAAKAAAAMDMzMzMz5z8AAAAAAADqPwAAAD+eBAAAAAAAAAF9AAAACgAAAKQ1WqM1Wuc/AAAAAAAA6j8AAAA/ngQAAAAAAAABfgAAAAoAAABMuZRLuZTnPwAAAAAAAOo/AAAAP6oEAAAAAAAAAX8AAAAKAAAA9DzP8zzP5z8AAAAAAADqPwAAAD+qBAAAAAAAAAGAAAAACgAAAGQ/9mM/9uc/AAAAAAAA6j8AAAA/ugQAAAAAAAABgQAAAAoAAACcwAmcwAnoPwAAAAAAAOo/AAAAP7oEAAAAAAAAAYIAAAAKAAAARERERERE6D8AAAAAAADqPwAAAD/KBAAAAAAAAAGDAAAACgAAAHzFV3zFV+g/AAAAAAAA6j8AAAA/ygQAAAAAAAABhAAAAAoAAABcyqVcyqXoPwAAAAAAAOo/AAAAP9kEAAAAAAAAAYUAAAAKAAAAzMzMzMzM6D8AAAAAAADqPwAAAD/ZBAAAAAAAAAGGAAAACgAAAHRQB3VQB+k/AAAAAAAA6j8AAAA/6QQAAAAAAAABhwAAAAoAAAAc1EEd1EHpPwAAAAAAAOo/AAAAP+kEAAAAAAAAAYgAAAAKAAAAjNZojdZo6T8AAAAAAADqPwAAAD/4BAAAAAAAAAGJAAAACgAAADRaozVao+k/AAAAAAAA6j8AAAA/+AQAAAAAAAABigAAAAoAAADg3d3d3d3pPwAAAAAAAOo/AAAAPwgFAAAAAAAAAYsAAAAKAAAA9GM/9mM/6j8AAAAAAADqPwAAAD8IBQAAAAAAAAGMAAAACgAAAAzqoA7qoOo/AAAAAAAA6j8AAAA/GAUAAAAAAAABjQAAAAoAAAC0bdu2bdvqPwAAAAAAAOo/AAAAPxgFAAAAAAAAAY4AAAAKAAAAmHIpl3Ip6z8AAAAAAADqPwAAAD8nBQAAAAAAAAGPAAAACgAAAHh3d3d3d+s/AAAAAAAA6j8AAAA/NwUAAAAAAAABkAAAAAoAAAD8///////rPwAAAAAAAOo/AAAAPzcFAAAAAAAAAZEAAAAKAAAAGIZhGIZh7D8AAAAAAADqPwAAAD83BQAAAAAAAAGSAAAACgAAADAMwzAMw+w/AAAAAAAA6j8AAAA/RwUAAAAAAAABkwAAAAoAAABIkiRJkiTtPwAAAAAAAOo/AAAAP1YFAAAAAAAAAZQAAAAKAAAAZBiGYRiG7T8AAAAAAADqPwAAAD9WBQAAAAAAAAGVAAAACgAAALAf+7Ef++0/AAAAAAAA6j8AAAA/ZgUAAAAAAAABlgAAAAoAAADIpVzKpVzuPwAAAAAAAOo/AAAAP2YFAAAAAAAAAZcAAAAKAAAArKqqqqqq7j8AAAAAAADqPwAAAD91BQAAAAAAAAGYAAAACgAAAIyv+Iqv+O4/AAAAAAAA6j8AAAA/dQUAAAAAAAABmQAAAAoAAACkNVqjNVrvPwAAAAAAAOo/AAAAP4UFAAAAAAAAAZoAAAAKAAAASLmUS7mU7z8AAAAAAADqPwAAAD+FBQAAAAAAAAGbAAAACgAAALi7u7u7u+8/AAAAAAAA6j8AAAA/lQUAAAAAAAABnAAAAAoAAADwPM/zPM/vPwAAAAAAAOo/AAAAP5UFAAAAAAAAAZ0AAAAKAAAAKL7iK77i7z8AAAAAAADqPwAAAD+kBQAAAAAAAAs=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athena xmlns="http://schemas.microsoft.com/edu/athena" version="0.1.3885.0">
  <media streamable="true" recordStart="29868" recordEnd="41322" recordLength="41470"/>
</athena>
</file>

<file path=customXml/item10.xml><?xml version="1.0" encoding="utf-8"?>
<athena xmlns="http://schemas.microsoft.com/edu/athena" version="0.1.3885.0">
  <timings duration="16326"/>
</athena>
</file>

<file path=customXml/item1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8C0EC26C9ECEB489646A509B3AA20F3" ma:contentTypeVersion="0" ma:contentTypeDescription="Создание документа." ma:contentTypeScope="" ma:versionID="fc202442d62fff63a2b70fe191de28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athena xmlns="http://schemas.microsoft.com/edu/athena" version="0.1.3885.0">
  <media streamable="true" recordStart="0" recordEnd="11661" recordLength="11661"/>
</athena>
</file>

<file path=customXml/item3.xml><?xml version="1.0" encoding="utf-8"?>
<athena xmlns="http://schemas.microsoft.com/edu/athena" version="0.1.3885.0">
  <media streamable="true" recordStart="13542" recordEnd="29868" recordLength="41470"/>
</athena>
</file>

<file path=customXml/item4.xml><?xml version="1.0" encoding="utf-8"?>
<athena xmlns="http://schemas.microsoft.com/edu/athena" version="0.1.3885.0">
  <media streamable="true" recordStart="6576" recordEnd="13542" recordLength="41470"/>
</athena>
</file>

<file path=customXml/item5.xml><?xml version="1.0" encoding="utf-8"?>
<athena xmlns="http://schemas.microsoft.com/edu/athena" version="0.1.3885.0">
  <ink scale="0.5600933">AAEAAAD/////AQAAAAAAAAAMAgAAAE9BdXRob3JQUFQsIFZlcnNpb249MC4xLjM4ODUuMCwgQ3VsdHVyZT1uZXV0cmFsLCBQdWJsaWNLZXlUb2tlbj0zMWJmMzg1NmFkMzY0ZTM1BQEAAAALSW5rTWF0dGVyVjEDAAAADUxpc3RgMStfaXRlbXMMTGlzdGAxK19zaXplD0xpc3RgMStfdmVyc2lvbgQAABdTaGFyZWQuSW5raW5nLklua0F0b21bXQIAAAAICAIAAAAJAwAAAAQAAAAIAAAABwMAAAAAAQAAAAQAAAAECUlua0F0b21WMQIAAAAJBAAAAAkFAAAACQYAAAAJBwAAAAUEAAAAC1BlblN0cm9rZVYxBAAAAApBdHRyaWJ1dGVzBVRyYWNlCVN0YXJ0VGltZQRUeXBlBAQABA9QZW5BdHRyaWJ1dGVzVjECAAAACklua1RyYWNlVjECAAAAEAxBY3Rpb25UeXBlVjECAAAAAgAAAAkIAAAACQkAAACSHgAAAAAAAAX2////DEFjdGlvblR5cGVWMQEAAAAHdmFsdWVfXwAIAgAAAAAAAAABBQAAAAQAAAAJCwAAAAkMAAAAwyUAAAAAAAAB8/////b///8AAAAAAQYAAAAEAAAACQ4AAAAJDwAAAFQyAAAAAAAAAfD////2////AAAAAAUHAAAADUNsZWFyQ2FudmFzVjECAAAACVN0YXJ0VGltZQRUeXBlAAQQDEFjdGlvblR5cGVWMQIAAAACAAAAxj8AAAAAAAAB7/////b///8AAAAABQgAAAAPUGVuQXR0cmlidXRlc1YxCgAAAAdfY29sb3JBB19jb2xvclIHX2NvbG9yRwdfY29sb3JCCkZpdFRvQ3VydmUGSGVpZ2h0Dklnbm9yZVByZXNzdXJlDUlzSGlnaGxpZ2h0ZXIFU2hhcGUFV2lkdGgAAAAAAAAAAAQAAgICAgEGAQEMQnJ1c2hTaGFwZVYxAgAAAAYCAAAA//uwQQAAAAAAAAAIQAAABe7///8MQnJ1c2hTaGFwZVYxAQAAAAd2YWx1ZV9fAAgCAAAAAQAAAAAAAAAAAAhABQkAAAAKSW5rVHJhY2VWMQMAAAANTGlzdGAxK19pdGVtcwxMaXN0YDErX3NpemUPTGlzdGAxK192ZXJzaW9uBAAAGFNoYXJlZC5JbmtpbmcuSW5rUG9pbnRbXQIAAAAICAIAAAAJEwAAAIIAAACCAAAAAQsAAAAIAAAA//uwQQAAAAAAAAAIQAAAAez////u////AQAAAAAAAAAAAAhAAQwAAAAJAAAACRUAAAAyAAAAMgAAAAEOAAAACAAAAP9wMKAAAAAAAAAACEAAAAHq////7v///wEAAAAAAAAAAAAIQAEPAAAACQAAAAkXAAAAmQAAAJkAAAAHEwAAAAABAAAAAAEAAAQKSW5rUG9pbnRWMQI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lzAAAACXQAAAAJdQAAAAl2AAAACXcAAAAJeAAAAAl5AAAACXoAAAAJewAAAAl8AAAACX0AAAAJfgAAAAl/AAAACYAAAAAJgQAAAAmCAAAACYMAAAAJhAAAAAmFAAAACYYAAAAJhwAAAAmIAAAACYkAAAAJigAAAAmLAAAACYwAAAAJjQAAAAmOAAAACY8AAAAJkAAAAAmRAAAACZIAAAAJkwAAAAmUAAAACZUAAAAJlgAAAAmXAAAACZgAAAAJmQAAAA1+BxUAAAAAAQAAAEAAAAAECklua1BvaW50VjECAAAACZoAAAAJmwAAAAmcAAAACZ0AAAAJngAAAAmfAAAACaAAAAAJoQAAAAmiAAAACaMAAAAJpAAAAAmlAAAACaYAAAAJpwAAAAmoAAAACakAAAAJqgAAAAmrAAAACawAAAAJrQAAAAmuAAAACa8AAAAJsAAAAAmxAAAACbIAAAAJswAAAAm0AAAACbUAAAAJtgAAAAm3AAAACbgAAAAJuQAAAAm6AAAACbsAAAAJvAAAAAm9AAAACb4AAAAJvwAAAAnAAAAACcEAAAAJwgAAAAnDAAAACcQAAAAJxQAAAAnGAAAACccAAAAJyAAAAAnJAAAACcoAAAAJywAAAA0OBxcAAAAAAQAAAAABAAAECklua1BvaW50VjECAAAACcwAAAAJzQAAAAnOAAAACc8AAAAJ0AAAAAnRAAAACdIAAAAJ0wAAAAnUAAAACdUAAAAJ1gAAAAnXAAAACdgAAAAJ2QAAAAnaAAAACdsAAAAJ3AAAAAndAAAACd4AAAAJ3wAAAAngAAAACeEAAAAJ4gAAAAnjAAAACeQAAAAJ5QAAAAnmAAAACecAAAAJ6AAAAAnpAAAACeoAAAAJ6wAAAAnsAAAACe0AAAAJ7gAAAAnvAAAACfAAAAAJ8QAAAAnyAAAACfMAAAAJ9AAAAAn1AAAACfYAAAAJ9wAAAAn4AAAACfkAAAAJ+gAAAAn7AAAACfwAAAAJ/QAAAAn+AAAACf8AAAAJAAEAAAkBAQAACQIBAAAJAwEAAAkEAQAACQUBAAAJBgEAAAkHAQAACQgBAAAJCQEAAAkKAQAACQsBAAAJDAEAAAkNAQAACQ4BAAAJDwEAAAkQAQAACREBAAAJEgEAAAkTAQAACRQBAAAJFQEAAAkWAQAACRcBAAAJGAEAAAkZAQAACRoBAAAJGwEAAAkcAQAACR0BAAAJHgEAAAkfAQAACSABAAAJIQEAAAkiAQAACSMBAAAJJAEAAAklAQAACSYBAAAJJwEAAAkoAQAACSkBAAAJKgEAAAkrAQAACSwBAAAJLQEAAAkuAQAACS8BAAAJMAEAAAkxAQAACTIBAAAJMwEAAAk0AQAACTUBAAAJNgEAAAk3AQAACTgBAAAJOQEAAAk6AQAACTsBAAAJPAEAAAk9AQAACT4BAAAJPwEAAAlAAQAACUEBAAAJQgEAAAlDAQAACUQBAAAJRQEAAAlGAQAACUcBAAAJSAEAAAlJAQAACUoBAAAJSwEAAAlMAQAACU0BAAAJTgEAAAlPAQAACVABAAAJUQEAAAlSAQAACVMBAAAJVAEAAAlVAQAACVYBAAAJVwEAAAlYAQAACVkBAAAJWgEAAAlbAQAACVwBAAAJXQEAAAleAQAACV8BAAAJYAEAAAlhAQAACWIBAAAJYwEAAAlkAQAADWcFGAAAAApJbmtQb2ludFYxBAAAAAFYAVkOUHJlc3N1cmVGYWN0b3IJVGltZVN0YW1wAAAAAAYGCxACAAAAWMtSzh3uzT9bc3+sa+7vPwAAAD8AAAAAAAAAAAEZAAAAGAAAAIZ7T9BPA84/W3N/rGvu7z8AAAA/bgAAAAAAAAABGgAAABgAAABUzh3uPUHPP+9q1HSz4u8/AAAAP50AAAAAAAAAARsAAAAYAAAAQj8N+Derzz/vatR0s+LvPwAAAD+sAAAAAAAAAAEcAAAAGAAAAC+w/AEyFdA/F1p+BUPL7z8AAAA/rAAAAAAAAAABHQAAABgAAADucO8J+mnQPxdafgVDy+8/AAAAP7wAAAAAAAAAAR4AAAAYAAAAfoHlD5Cp0D8XWn4FQ8vvPwAAAD+8AAAAAAAAAAEfAAAAGAAAAMWJ4BJbydA/F1p+BUPL7z8AAAA/zAAAAAAAAAABIAAAABgAAAAl6tkWv/PQPxdafgVDy+8/AAAAP8wAAAAAAAAAASEAAAAYAAAAhErTGiMe0T8XWn4FQ8vvPwAAAD/bAAAAAAAAAAEiAAAAGAAAABNbySC5XdE/F1p+BUPL7z8AAAA/2wAAAAAAAAABIwAAABgAAAC6w70n6KfRPxdafgVDy+8/AAAAP+sAAAAAAAAAASQAAAAYAAAASdSzLX7n0T8XWn4FQ8vvPwAAAD/rAAAAAAAAAAElAAAAGAAAAMCMqzJ7HNI/F1p+BUPL7z8AAAA/+gAAAAAAAAABJgAAABgAAABQnaE4EVzSP6tR082Kv+8/AAAAP/oAAAAAAAAAAScAAAAYAAAAxlWZPQ6R0j89SSiW0rPvPwAAAD8KAQAAAAAAAAEoAAAAGAAAACa2kkFyu9I/PUkoltKz7z8AAAA/CgEAAAAAAAABKQAAABgAAABtvo1EPdvSP9FAfV4aqO8/AAAAPxoBAAAAAAAAASoAAAAYAAAAtcaIRwj70j/RQH1eGqjvPwAAAD8aAQAAAAAAAAErAAAAGAAAAETXfk2eOtM/+S8n76mQ7z8AAAA/KQEAAAAAAAABLAAAABgAAACkN3hRAmXTP40nfLfxhO8/AAAAPykBAAAAAAAAAS0AAAAYAAAA6z9zVM2E0z+NJ3y38YTvPwAAAD85AQAAAAAAAAEuAAAAGAAAADJIbleYpNM/jSd8t/GE7z8AAAA/OQEAAAAAAAABLwAAABgAAACRqGdb/M7TP40nfLfxhO8/AAAAP0kBAAAAAAAAATAAAAAYAAAA8QhhX2D50z8fH9F/OXnvPwAAAD9JAQAAAAAAAAExAAAAGAAAADkRXGIrGdQ/Hx/Rfzl57z8AAAA/WAEAAAAAAAABMgAAABgAAACYcVVmj0PUPx8f0X85ee8/AAAAP1gBAAAAAAAAATMAAAAYAAAAP9pJbb6N1D9HDnsQyWHvPwAAAD9oAQAAAAAAAAE0AAAAGAAAAOVCPnTt19Q/2wXQ2BBW7z8AAAA/aAEAAAAAAAABNQAAABgAAAB1UzR6gxfVP2/9JKFYSu8/AAAAP3cBAAAAAAAAATYAAAAYAAAAHLwogbJh1T9v/SShWErvPwAAAD93AQAAAAAAAAE3AAAAGAAAAJN0IIavltU/b/0koVhK7z8AAAA/hwEAAAAAAAABOAAAABgAAADz1BmKE8HVP2/9JKFYSu8/AAAAP4cBAAAAAAAAATkAAAAYAAAAUjUTjnfr1T9v/SShWErvPwAAAD+XAQAAAAAAAAE6AAAAGAAAAJo9DpFCC9Y/b/0koVhK7z8AAAA/pgEAAAAAAAABOwAAABgAAAD4nQeVpjXWP2/9JKFYSu8/AAAAP6YBAAAAAAAAATwAAAAYAAAAoAb8m9V/1j9v/SShWErvPwAAAD+mAQAAAAAAAAE9AAAAGAAAAP9m9Z85qtY/b/0koVhK7z8AAAA/tgEAAAAAAAABPgAAABgAAABfx+6jndTWP2/9JKFYSu8/AAAAP8YBAAAAAAAAAT8AAAAYAAAAjnfrpc/p1j9v/SShWErvPwAAAD/GAQAAAAAAAAFAAAAAGAAAAO7X5KkzFNc/b/0koVhK7z8AAAA/1QEAAAAAAAABQQAAABgAAACUQNmwYl7XP2/9JKFYSu8/AAAAP9UBAAAAAAAAAUIAAAAYAAAAO6nNt5Go1z9v/SShWErvPwAAAD/lAQAAAAAAAAFDAAAAGAAAAOIRwr7A8tc/b/0koVhK7z8AAAA/5QEAAAAAAAABRAAAABgAAAABM67K7HHYPwP1eWmgPu8/AAAAP/QBAAAAAAAAAUUAAAAYAAAAHlSa1hjx2D8p5CP6LyfvPwAAAD/0AQAAAAAAAAFGAAAAGAAAAD11huJEcNk/UdPNir8P7z8AAAA/BAIAAAAAAAABRwAAABgAAABy7nDvCfrZP1HTzYq/D+8/AAAAPwQCAAAAAAAAAUgAAAAYAAAA2RdY/gCZ2j9R082Kvw/vPwAAAD8UAgAAAAAAAAFJAAAAGAAAACbpQAxfLds/UdPNir8P7z8AAAA/FAIAAAAAAAABSgAAABgAAACkaiYc79bbP1HTzYq/D+8/AAAAPyMCAAAAAAAAAUsAAAAYAAAACZQNK+Z13D9R082Kvw/vPwAAAD8jAgAAAAAAAAFMAAAAGAAAAIcV8zp2H90/UdPNir8P7z8AAAA/MwIAAAAAAAABTQAAABgAAADV5ttI1LPdP1HTzYq/D+8/AAAAPzMCAAAAAAAAAU4AAAAYAAAAOxDDV8tS3j9R082Kvw/vPwAAAD9DAgAAAAAAAAFPAAAAGAAAAFkxr2P30d4/UdPNir8P7z8AAAA/QwIAAAAAAAABUAAAABgAAAB3UptvI1HfP1HTzYq/D+8/AAAAP1ICAAAAAAAAAVEAAAAYAAAATWuMeISw3z9R082Kvw/vPwAAAD9SAgAAAAAAAAFSAAAAGAAAAN17gn4a8N8/UdPNir8P7z8AAAA/YgIAAAAAAAABUwAAABgAAAASwr7A8gfgP1HTzYq/D+8/AAAAP2ICAAAAAAAAAVQAAAAYAAAAQnK7wiQd4D9R082Kvw/vPwAAAD9xAgAAAAAAAAFVAAAAGAAAAHxON0WjN+A/UdPNir8P7z8AAAA/cQIAAAAAAAABVgAAABgAAADQgrHIulzgP1HTzYq/D+8/AAAAP4ECAAAAAAAAAVcAAAAYAAAAGIusy4V84D9R082Kvw/vPwAAAD+BAgAAAAAAAAFYAAAAGAAAAGy/Jk+doeA/UdPNir8P7z8AAAA/kQIAAAAAAAABWQAAABgAAADA86DStMbgP1HTzYq/D+8/AAAAP5ECAAAAAAAAAVoAAAAYAAAA7qOd1Obb4D9R082Kvw/vPwAAAD+gAgAAAAAAAAFbAAAAGAAAAELYF1j+AOE/UdPNir8P7z8AAAA/oAIAAAAAAAABXAAAABgAAACK4BJbySDhP1HTzYq/D+8/AAAAP7ACAAAAAAAAAV0AAAAYAAAA0ugNXpRA4T9R082Kvw/vPwAAAD+wAgAAAAAAAAFeAAAAGAAAABjxCGFfYOE/5coiUwcE7z8AAAA/wAIAAAAAAAABXwAAABgAAABIoQVjkXXhP+XKIlMHBO8/AAAAP8ACAAAAAAAAAWAAAAAYAAAAqAH/ZvWf4T8LuszjluzuPwAAAD/PAgAAAAAAAAFhAAAAGAAAAPw1eeoMxeE/n7EhrN7g7j8AAAA/zwIAAAAAAAABYgAAABgAAACAGvBvVv/hP5+xIaze4O4/AAAAP98CAAAAAAAAAWMAAAAYAAAAJoPkdoVJ4j+fsSGs3uDuPwAAAD/fAgAAAAAAAAFkAAAAGAAAAMC/Wf1njuI/n7EhrN7g7j8AAAA/7gIAAAAAAAABZQAAABgAAAB0VM2E493iP5+xIaze4O4/AAAAP+4CAAAAAAAAAWYAAAAYAAAAAmXDinkd4z/FoMs8bsnuPwAAAD/4AgAAAAAAAAFnAAAAGAAAAJJ1uZAPXeM/xaDLPG7J7j8AAAA/CAMAAAAAAAABaAAAABgAAAAghq+WpZzjP8Wgyzxuye4/AAAAPwgDAAAAAAAAAWkAAAAYAAAAvMIkHYjh4z/FoMs8bsnuPwAAAD8XAwAAAAAAAAFqAAAAGAAAAErTGiMeIeQ/xaDLPG7J7j8AAAA/FwMAAAAAAAABawAAABgAAADa4xAptGDkP8Wgyzxuye4/AAAAPycDAAAAAAAAAWwAAAAYAAAAgEwFMOOq5D/FoMs8bsnuPwAAAD8nAwAAAAAAAAFtAAAAGAAAABBd+zV56uQ/xaDLPG7J7j8AAAA/NwMAAAAAAAABbgAAABgAAACSQXK7wiTlP8Wgyzxuye4/AAAAPzcDAAAAAAAAAW8AAAAYAAAAIlJowVhk5T/FoMs8bsnuPwAAAD9GAwAAAAAAAAFwAAAAGAAAAMq6XMiHruU/WZggBba97j8AAAA/RgMAAAAAAAABcQAAABgAAABYy1LOHe7lP1mYIAW2ve4/AAAAP1YDAAAAAAAAAXIAAAAYAAAAFoxF1uVC5j9ZmCAFtr3uPwAAAD9WAwAAAAAAAAFzAAAAGAAAAKacO9x7guY/WZggBba97j8AAAA/ZQMAAAAAAAABdAAAABgAAAAogbJhxbzmP1mYIAW2ve4/AAAAP2UDAAAAAAAAAXUAAAAYAAAArGUp5w735j9ZmCAFtr3uPwAAAD91AwAAAAAAAAF2AAAAGAAAACIeIewLLOc/WZggBba97j8AAAA/dQMAAAAAAAABdwAAABgAAACyLhfyoWvnP1mYIAW2ve4/AAAAP4UDAAAAAAAAAXgAAAAYAAAANBOOd+ul5z9ZmCAFtr3uPwAAAD+FAwAAAAAAAAF5AAAAGAAAAKzLhXzo2uc/WZggBba97j8AAAA/lAMAAAAAAAABegAAABgAAAAkhH2B5Q/oP1mYIAW2ve4/AAAAP5QDAAAAAAAAAXsAAAAYAAAAjhD2BZY/6D9ZmCAFtr3uPwAAAD+kAwAAAAAAAAF8AAAAGAAAAO5w7wn6aeg/WZggBba97j8AAAA/pAMAAAAAAAABfQAAABgAAABa/WeOqpnoP1mYIAW2ve4/AAAAP7QDAAAAAAAAAX4AAAAYAAAA0LVfk6fO6D9ZmCAFtr3uPwAAAD+0AwAAAAAAAAF/AAAAGAAAADAWWZcL+eg/WZggBba97j8AAAA/wwMAAAAAAAABgAAAABgAAACQdlKbbyPpP1mYIAW2ve4/AAAAP8MDAAAAAAAAAYEAAAAYAAAA/ALLHyBT6T9ZmCAFtr3uPwAAAD/TAwAAAAAAAAGCAAAAGAAAAKJrvyZPnek/E38fXo2a7j8AAAA/0wMAAAAAAAABgwAAABgAAAAO+Der/8zpP6d2dCbVju4/AAAAP+IDAAAAAAAAAYQAAAAYAAAAnAgusZUM6j87bsnuHIPuPwAAAD/iAwAAAAAAAAGFAAAAGAAAAFzJILldYeo/iUwdEDxU7j8AAAA/8gMAAAAAAAABhgAAABgAAADq2Ra/86DqPx1EctiDSO4/AAAAP/IDAAAAAAAAAYcAAAAYAAAAkkILxiLr6j+xO8egyzzuPwAAAD8CBAAAAAAAAAGIAAAAGAAAACBTAcy4Kus/2SpxMVsl7j8AAAA/AgQAAAAAAAABiQAAABgAAACkN3hRAmXrP9kqcTFbJe4/AAAAPxEEAAAAAAAAAYoAAAAYAAAAMkhuV5ik6z/ZKnExWyXuPwAAAD8hBAAAAAAAAAGLAAAAGAAAAM6E49166es/2SpxMVsl7j8AAAA/IQQAAAAAAAABjAAAABgAAABowVhkXS7sP9kqcTFbJe4/AAAAPyEEAAAAAAAAAY0AAAAYAAAA+NFOavNt7D/ZKnExWyXuPwAAAD8xBAAAAAAAAAGOAAAAGAAAAKpmwvFuvew/2SpxMVsl7j8AAAA/QAQAAAAAAAABjwAAABgAAAA6d7j3BP3sP9kqcTFbJe4/AAAAP0AEAAAAAAAAAZAAAAAYAAAAyIeu/Zo87T/ZKnExWyXuPwAAAD9QBAAAAAAAAAGRAAAAGAAAADQUJ4JLbO0/2SpxMVsl7j8AAAA/UAQAAAAAAAABkgAAABgAAACgoJ8G/JvtP9kqcTFbJe4/AAAAP18EAAAAAAAAAZMAAAAYAAAA8tQZihPB7T/ZKnExWyXuPwAAAD9fBAAAAAAAAAGUAAAAGAAAAC6xlQyS2+0/2SpxMVsl7j8AAAA/bwQAAAAAAAABlQAAABgAAABSNROOd+vtP9kqcTFbJe4/AAAAP28EAAAAAAAAAZYAAAAYAAAAdrmQD1377T/ZKnExWyXuPwAAAD9/BAAAAAAAAAGXAAAAGAAAAILlD5CpAO4/2SpxMVsl7j8AAAA/jgQAAAAAAAABmAAAABgAAACOEY8Q9gXuP9kqcTFbJe4/AAAAP9wEAAAAAAAAAZkAAAAYAAAAmj0OkUIL7j/ZKnExWyXuPwAAAD/+BAAAAAAAAAGaAAAAGAAAAEzSgRi+Wu4/0SZinC+a4T8AAAA/AAAAAAAAAAABmwAAABgAAABY/gCZCmDuP+9QubLI1OE/AAAAP5wAAAAAAAAAAZwAAAAYAAAAZCqAGVdl7j95g7sAGhviPwAAAD+cAAAAAAAAAAGdAAAAGAAAAHyCfhrwb+4/ttdpLUyQ4j8AAAA/qwAAAAAAAAABngAAABgAAACIrv2aPHXuP140w5E2EeM/AAAAP6sAAAAAAAAAAZ8AAAAYAAAAlNp8G4l67j+aiHG+aIbjPwAAAD+7AAAAAAAAAAGgAAAAGAAAALhe+pxuiu4/Q+XKIlMH5D8AAAA/uwAAAAAAAAABoQAAABgAAADc4nceVJruP8RSevatn+Q/AAAAP8sAAAAAAAAAAaIAAAAYAAAAGL/zoNK07j/at36SUCzlPwAAAD/LAAAAAAAAAAGjAAAAGAAAADxDcSK4xO4/7hyDLvO45T8AAAA/2gAAAAAAAAABpAAAABgAAABq820k6tnuP9uS3TkGXeY/AAAAP9oAAAAAAAAAAaUAAAAYAAAAjnfrpc/p7j+E7zae8N3mPwAAAD/qAAAAAAAAAAGmAAAAGAAAAL4n6KcB/+4/mVQ7OpNq5z8AAAA/6gAAAAAAAAABpwAAABgAAADWf+aomgnvPyOHPYjksOc/AAAAP/oAAAAAAAAAAagAAAAYAAAA7tfkqTMU7z9CsZSefevnPwAAAD/6AAAAAAAAAAGpAAAAGAAAAAYw46rMHu8/89JAfV4a6D8AAAA/CQEAAAAAAAABqgAAABgAAAAeiOGrZSnvP6X07Fs/Seg/AAAAPwkBAAAAAAAAAasAAAAYAAAAHojhq2Up7z99BUPLr2DoPwAAAD8ZAQAAAAAAAAGsAAAAGAAAACq0YCyyLu8/6g3uAmhs6D8AAAA/KAEAAAAAAAABrQAAABgAAAA24N+s/jPvP1YWmTogeOg/AAAAPygBAAAAAAAAAa4AAAAYAAAANuDfrP4z7z/CHkRy2IPoPwAAAD84AQAAAAAAAAGvAAAAGAAAAEIMXy1LOe8/wh5EctiD6D8AAAA/OAEAAAAAAAABsAAAABgAAABOON6tlz7vP8IeRHLYg+g/AAAAP2cBAAAAAAAAAbEAAAAYAAAAcrxbL31O7z/CHkRy2IPoPwAAAD93AQAAAAAAAAGyAAAAGAAAAIoUWjAWWe8/pfTsWz9J6D8AAAA/hgEAAAAAAAABswAAABgAAACsmNex+2jvP/uXk/dUyOc/AAAAP4YBAAAAAAAAAbQAAAAYAAAAusRWMkhu7z8sTJAC217nPwAAAD+WAQAAAAAAAAG1AAAAGAAAANxI1LMtfu8/hO82nvDd5j8AAAA/lgEAAAAAAAABtgAAABgAAADodFM0eoPvP9uS3TkGXeY/AAAAP6UBAAAAAAAAAbcAAAAYAAAAAM1RNROO7z8MR9pEjPPlPwAAAD+lAQAAAAAAAAG4AAAAGAAAAAz50LVfk+8/0PIrGFp+5T8AAAA/tQEAAAAAAAABuQAAABgAAAAYJVA2rJjvP7qNJ3y38eQ/AAAAP7UBAAAAAAAAAboAAAAYAAAAMH1ON0Wj7z86IHioXFnkPwAAAD/FAQAAAAAAAAG7AAAAGAAAADypzbeRqO8/36FyZZGp4z8AAAA/xQEAAAAAAAABvAAAABgAAABUAcy4KrPvP8s8bsnuHOM/AAAAP9QBAAAAAAAAAb0AAAAYAAAAeIVJOhDD7z+212ktTJDiPwAAAD/UAQAAAAAAAAG+AAAAGAAAAISxyLpcyO8/DXsQyWEP4j8AAAA/5AEAAAAAAAABvwAAABgAAACEsci6XMjvP4wNYfUGd+E/AAAAP+QBAAAAAAAAAcAAAAAYAAAAnAnHu/XS7z+9wV0AjQ3hPwAAAD/0AQAAAAAAAAHBAAAAGAAAALRhxbyO3e8/gG2v01qY4D8AAAA/9AEAAAAAAAABwgAAABgAAAC+jUQ92+LvPx0qVxaZOuA/AAAAPwMCAAAAAAAAAcMAAAAYAAAAzLnDvSfo7z9M3lMhH9HfPwAAAD8DAgAAAAAAAAHEAAAAGAAAANblQj507e8/6pr7Y11z3z8AAAA/EwIAAAAAAAABxQAAABgAAADkEcK+wPLvP2Bo+RUMLd8/AAAAPxMCAAAAAAAAAcYAAAAYAAAA5BHCvsDy7z/UNffHuubePwAAAD8iAgAAAAAAAAHHAAAAGAAAAO49QT8N+O8//CShWErP3j8AAAA/IgIAAAAAAAAByAAAABgAAADuPUE/DfjvP0oD9XlpoN4/AAAAPzICAAAAAAAAAckAAAAYAAAA7j1BPw347z9w8p4K+YjePwAAAD8yAgAAAAAAAAHKAAAAGAAAAO49QT8N+O8/mOFIm4hx3j8AAAA/QgIAAAAAAAABywAAABgAAADuPUE/DfjvP8DQ8isYWt4/AAAAP1ECAAAAAAAAAcwAAAAYAAAAbIvfeVBpuj9A8FC5ssjEPwAAAD8AAAAAAAAAAAHNAAAAGAAAAAwr5nXsPro/QPBQubLIxD8AAAA/IAAAAAAAAAABzgAAABgAAADwCfppwL+5P0DwULmyyMQ/AAAAPy8AAAAAAAAAAc8AAAAYAAAAEigbVszruD9A8FC5ssjEPwAAAD8vAAAAAAAAAAHQAAAAGAAAANblQj507bc/QPBQubLIxD8AAAA/PwAAAAAAAAAB0QAAABgAAAC+wYsSKBu2P1RVVVVVVcU/AAAAPz8AAAAAAAAAAdIAAAAYAAAApJ3U5ttItD/K/bGuuT/GPwAAAD9OAAAAAAAAAAHTAAAAGAAAAG1YMa9j97E/lIRiKT37xj8AAAA/TgAAAAAAAAAB1AAAABgAAAAo5w73nqCvP7xOa2GCFMg/AAAAP14AAAAAAAAAAdUAAAAYAAAAON6tlz6nqz8y98e65v7IPwAAAD9eAAAAAAAAAAHWAAAAGAAAAELYF1j+AKk//H14NWq6yT8AAAA/bgAAAAAAAAAB1wAAABgAAACMEY8Q9gWmP8IEKbDtdco/AAAAP24AAAAAAAAAAdgAAAAYAAAAGooTwSW2oj+Gi9kqcTHLPwAAAD99AAAAAAAAAAHZAAAAGAAAAKAFY5F1uaA/nPDdxhO+yz8AAAA/fQAAAAAAAAAB2gAAABgAAABMBTDjqsyeP2R3jkGXecw/AAAAP40AAAAAAAAAAdsAAAAYAAAA2H20k9p8mz8q/j68GjXNPwAAAD+NAAAAAAAAAAHcAAAAGAAAAOR0UzR6g5c/oKabFX8fzj8AAAA/nQAAAAAAAAAB3QAAABgAAADscYgUWjCWP2otTJAC284/AAAAP50AAAAAAAAAAd4AAAAYAAAAdO3X5KkzlD+S91TIR/TPPwAAAD+sAAAAAAAAAAHfAAAAGAAAAHznQaVpjZE/jwLbXqe10D8AAAA/rAAAAAAAAAAB4AAAABgAAAAMw1fLUs6NP314NWq6WdE/AAAAP7wAAAAAAAAAAeEAAAAYAAAAKLRgLLIuhz/2IJLDHkTSPwAAAD+8AAAAAAAAAAHiAAAAGAAAADCuyuxxiIQ/u6dCPqL/0j8AAAA/ywAAAAAAAAAB4wAAABgAAACQRD3b4nd+Pw1h9QZ3AdQ/AAAAP8sAAAAAAAAAAeQAAAAYAAAAmD6nm6LRez9eGqjPSwPVPwAAAD/bAAAAAAAAAAHlAAAAGAAAALAs5dzh3nM/JKFYSs++1T8AAAA/2wAAAAAAAAAB5gAAABgAAACAQXK7wiRtP9idY9BlHtc/AAAAP+sAAAAAAAAAAecAAAAYAAAAkDVGPELYZz94NWq6WfHXPwAAAD/rAAAAAAAAAAHoAAAAGAAAALApGr3Bi2I/Fs1wpE3E2D8AAAA/+gAAAAAAAAAB6QAAABgAAABARwj7AstPP2iGI20ixtk/AAAAP/oAAAAAAAAAAeoAAAAYAAAAQEcI+wLLTz+SUCylZ9/aPwAAAD8KAQAAAAAAAAHrAAAAGAAAAEBHCPsCy08/4gnfbTzh2z8AAAA/CgEAAAAAAAAB7AAAABgAAABARwj7AstPPwzU56WB+tw/AAAAPxoBAAAAAAAAAe0AAAAYAAAAQEcI+wLLTz82nvDdxhPePwAAAD8aAQAAAAAAAAHuAAAAGAAAAEBHCPsCy08/EIql9Oxb3z8AAAA/KQEAAAAAAAAB7wAAABgAAAC4Jk+doThxP4oyAk5RRuA/AAAAPykBAAAAAAAAAfAAAAAYAAAAoDgRXGIreT+9wV0AjQ3hPwAAAD85AQAAAAAAAAHxAAAAGAAAAAjGIutyIY8/vpy8p0I+4j8AAAA/OQEAAAAAAAAB8gAAABgAAADscYgUWjCWP6NNxDhfNOM/AAAAP0gBAAAAAAAAAfMAAAAYAAAATAUw46rMnj+mKCPgFGXkPwAAAD9IAQAAAAAAAAH0AAAAGAAAAJwILrGVDKI/RsApygg45T8AAAA/WAEAAAAAAAAB9QAAABgAAAAKk3Qghq+mPylxMVslLuY/AAAAP1gBAAAAAAAAAfYAAAAYAAAA9p6gnwb8qz/AQ+XKIlPnPwAAAD9oAQAAAAAAAAH3AAAAGAAAANC1X5OnzrA/OOxBJIc96D8AAAA/dwEAAAAAAAAB+AAAABgAAAAI+wLLHyCzP3RA8FC5sug/AAAAP3cBAAAAAAAAAfkAAAAYAAAAQECmAphxtT+wlJ596yfpPwAAAD93AQAAAAAAAAH6AAAAGAAAABYlUDasmLc/p89LA/V56T8AAAA/hwEAAAAAAAAB+wAAABgAAADwCfppwL+5PzICTlFGwOk/AAAAP5cBAAAAAAAAAfwAAAAYAAAA5A+QqQBmvD+8NFCflwbqPwAAAD+XAQAAAAAAAAH9AAAAGAAAADp2H+2kNr8/s2/9JKFY6j8AAAA/pgEAAAAAAAAB/gAAABgAAACnzlCcCC7BP9GZVDs6k+o/AAAAP6YBAAAAAAAAAf8AAAAYAAAAAjIVwIyrwj8Xs1XiYrbqPwAAAD+2AQAAAAAAAAEAAQAAGAAAAJ7U5ttI1MM/78OrUdPN6j8AAAA/tgEAAAAAAAABAQEAABgAAACZ17H7aCfFP1vMVomL2eo/AAAAP8UBAAAAAAAAAQIBAAAYAAAAxIp5HbuPxj9bzFaJi9nqPwAAAD/FAQAAAAAAAAEDAQAAGAAAAE2eOkNxIsg/W8xWiYvZ6j8AAAA/1QEAAAAAAAABBAEAABgAAABnwvFuvfTJP1vMVomL2eo/AAAAP9UBAAAAAAAAAQUBAAAYAAAA4Eainm3xyz9bzFaJi9nqPwAAAD/lAQAAAAAAAAEGAQAAGAAAABaMRdblQs4/W8xWiYvZ6j8AAAA/5QEAAAAAAAABBwEAABgAAAAeIewLLH/QP1vMVomL2eo/AAAAP/QBAAAAAAAAAQgBAAAYAAAAQgvGIuty0T8Xs1XiYrbqPwAAAD/0AQAAAAAAAAEJAQAAGAAAADhFozd4UdI/i4BTlBFw6j8AAAA/BAIAAAAAAAABCgEAABgAAACM33lQaVrTPyg9+9ZPEuo/AAAAPwQCAAAAAAAAAQsBAAAYAAAA4HlQaVpj1D/F+aIZjrTpPwAAAD8UAgAAAAAAAAEMAQAAGAAAAHVTNHqDF9U/O8egyzxu6T8AAAA/FAIAAAAAAAABDQEAABgAAAA63RSN3uDVPyVinC+a4eg/AAAAPyMCAAAAAAAAAQ4BAAAYAAAAiK79mjx11j8R/ZeT91ToPwAAAD8jAgAAAAAAAAEPAQAAGAAAAB6I4atlKdc/3m084buN5z8AAAA/MwIAAAAAAAABEAEAABgAAACDsci6XMjXP2bF34dXo+Y/AAAAPzMCAAAAAAAAAREBAAAYAAAAGYusy4V82D8f0X85eU/lPwAAAD9CAgAAAAAAAAESAQAAGAAAAK5kkNyuMNk/atR0s+Lv4z8AAAA/QgIAAAAAAAABEwEAABgAAABDPnTt1+TZPyulZ9/6SeI/AAAAP1ICAAAAAAAAARQBAAAYAAAAYV9g+QNk2j8KoLEhrN7gPwAAAD9SAgAAAAAAAAEVAQAAGAAAAAjIVAAzrto/dM39sa653z8AAAA/YgIAAAAAAAABFgEAABgAAADGiEcI+wLbP0goltKzb90/AAAAP2ICAAAAAAAAARcBAAAYAAAAPkE/Dfg32z/iCd9tPOHbPwAAAD9xAgAAAAAAAAEYAQAAGAAAALX5NhL1bNs/VPx9eDVq2j8AAAA/cQIAAAAAAAABGQEAABgAAAAtsi4X8qHbP+7dxhO+29g/AAAAP4ECAAAAAAAAARoBAAAYAAAARAotGIus2z/GE77beMLXPwAAAD+RAgAAAAAAAAEbAQAAGAAAAFxiKxkkt9s/nEm1ozOp1j8AAAA/kQIAAAAAAAABHAEAABgAAAC8wiQdiOHbP5puVvx9eNU/AAAAP5ECAAAAAAAAAR0BAAAYAAAA1BojHiHs2z9ItaMzqXbUPwAAAD+gAgAAAAAAAAEeAQAAGAAAANQaIx4h7Ns/Huua+2Nd0z8AAAA/oAIAAAAAAAABHwEAABgAAADUGiMeIezbP/YgksMeRNI/AAAAP7ACAAAAAAAAASABAAAYAAAA1BojHiHs2z/MVomL2SrRPwAAAD+/AgAAAAAAAAEhAQAAGAAAANQaIx4h7Ns/kvdUyEf0zz8AAAA/vwIAAAAAAAABIgEAABgAAADUGiMeIezbP4xBl3ncks0/AAAAP88CAAAAAAAAASMBAAAYAAAApGomHO/W2z/WaS1MkALLPwAAAD/PAgAAAAAAAAEkAQAAGAAAAC2yLhfyods/HpLDHkRyyD8AAAA/3wIAAAAAAAABJQEAABgAAACdoTgRXGLbP3wfXo2absY/AAAAP98CAAAAAAAAASYBAAAYAAAAJulADF8t2z/wEf2Xk/fEPwAAAD/fAgAAAAAAAAEnAQAAGAAAACAgUwHMuNo/nH3rJwnFwj8AAAA/7gIAAAAAAAABKAEAABgAAAAxr2P30U7aP6wsMnVA8MA/AAAAP/4CAAAAAAAAASkBAAAYAAAA49166XO62T9Q7ehMqh29PwAAAD/+AgAAAAAAAAEqAQAAGAAAAGZcldnjENk/DAgeKlcWuT8AAAA/DgMAAAAAAAABKwEAABgAAAABM67K7HHYP2Tf+klCsbQ/AAAAPw4DAAAAAAAAASwBAAAYAAAAs2HFvI7d1z+GPYjksAexPwAAAD8dAwAAAAAAAAEtAQAAGAAAAHzo2q/JU9c/EL7beMJ3qz8AAAA/HQMAAAAAAAABLgEAABgAAAB2H+2kNt/WP2iVuJitEqc/AAAAPy0DAAAAAAAAAS8BAAAYAAAAEPYFlj9A1j80XzTDkTahPwAAAD8tAwAAAAAAAAEwAQAAGAAAAKvMHodIodU/GG0ixvmimT8AAAA/PAMAAAAAAAABMQEAABgAAAB1UzR6gxfVPwhSYNvrtJY/AAAAPzwDAAAAAAAAATIBAAAYAAAAVzJIbleY1D/IG9wF0NiQPwAAAD9MAwAAAAAAAAEzAQAAGAAAANmwYl7H7tM/ILDtdVoLgz8AAAA/TAMAAAAAAAABNAEAABgAAACkN3hRAmXTP/CUK4tMHYA/AAAAP1wDAAAAAAAAATUBAAAYAAAADl6UQNmw0j+gvU5rYYJ0PwAAAD9cAwAAAAAAAAE2AQAAGAAAAGEssi4X8tE/gKKMgFOUYT8AAAA/awMAAAAAAAABNwEAABgAAADjqsweh0jRP4CijIBTlGE/AAAAP2sDAAAAAAAAATgBAAAYAAAA1hjxCGFf0D+AooyAU5RhPwAAAD97AwAAAAAAAAE5AQAAGAAAACQeIewLLM8/gKKMgFOUYT8AAAA/ewMAAAAAAAABOgEAABgAAABYy1LOHe7NP4CijIBTlGE/AAAAP4sDAAAAAAAAATsBAAAYAAAA/GeOqplwzD8gsO11WguDPwAAAD+LAwAAAAAAAAE8AQAAGAAAAHRUzYTj3co/4Dae8N3Gkz8AAAA/iwMAAAAAAAABPQEAABgAAAAHYvhqWcrJP5BfwdDyK5g/AAAAP4sDAAAAAAAAAT4BAAAYAAAAbL8mT52hyD9w2INIDnugPwAAAD+bAwAAAAAAAAE/AQAAGAAAADB9TjdFo8c/FAGnKCPgpD8AAAA/mwMAAAAAAAABQAEAABgAAADEinkdu4/GP7wpygg4Rak/AAAAP6oDAAAAAAAAAUEBAAAYAAAAtvidB5WmxT+cyzxuye6sPwAAAD+qAwAAAAAAAAFCAQAAGAAAAArHu/XS58Q/7F9O3lMhrz8AAAA/ugMAAAAAAAABQwEAABgAAAD9NODfrP7DP0rEOF80w7E/AAAAP7oDAAAAAAAAAUQBAAAYAAAATwP+zeo/wz8QS+nZt36yPwAAAD/KAwAAAAAAAAFFAQAAGAAAAKPRG7wogcI/oFhKz771sz8AAAA/ygMAAAAAAAABRgEAABgAAADG7zyoNK3BP8giUwcED7U/AAAAP9kDAAAAAAAAAUcBAAAYAAAAeB5UmtYYwT+QqQOCh8q1PwAAAD/ZAwAAAAAAAAFIAQAAGAAAACpNa4x4hMA/VDC0/AqGtj8AAAA/6QMAAAAAAAABSQEAABgAAAA83HuCfhrAP+A9FfIR/bc/AAAAP/kDAAAAAAAAAUoBAAAYAAAAmtYY8Qhhvz8MCB4qVxa5PwAAAD/5AwAAAAAAAAFLAQAAGAAAAB5VM+F4t74/1I7OpNrRuT8AAAA/CAQAAAAAAAABTAEAABgAAABAc1TNhOO9P2CcL5rhSLs/AAAAPwgEAAAAAAAAAU0BAAAYAAAAAjF8tSzlvD+IZjjSJmK8PwAAAD8YBAAAAAAAAAFOAQAAGAAAAOQPkKkAZrw/UO3oTKodvT8AAAA/GAQAAAAAAAABTwEAABgAAAAILrGVDJK7P9z6SUKxlL4/AAAAPycEAAAAAAAAAVABAAAYAAAAbIvfeVBpuj/mpYH6vDTAPwAAAD8nBAAAAAAAAAFRAQAAGAAAAJCpAGZclbk/rCwydUDwwD8AAAA/NwQAAAAAAAABUgEAABgAAACUpjVGPEK4P4gY54tmOMI/AAAAPzcEAAAAAAAAAVMBAAAYAAAA+gNkKoAZtz+y4u/Dq1HDPwAAAD9HBAAAAAAAAAFUAQAAGAAAAL7BixIoG7Y/KotMHRA8xD8AAAA/RwQAAAAAAAABVQEAABgAAACCf7P6zxy1P1RVVVVVVcU/AAAAP1YEAAAAAAAAAVYBAAAYAAAAJhzv1kufsz8wQQpse53GPwAAAD9WBAAAAAAAAAFXAQAAGAAAAOrZFr/zoLI/9se65v5Yxz8AAAA/ZgQAAAAAAAABWAEAABgAAAAN+Der/8yxP25wF0BjQ8g/AAAAP2YEAAAAAAAAAVkBAAAYAAAA0LVfk6fOsD/kGHSZxy3JPwAAAD92BAAAAAAAAAFaAQAAGAAAALOUc4d7T7A/SlzMVomLyT8AAAA/dgQAAAAAAAABWwEAABgAAAAo5w73nqCvP8IEKbDtdco/AAAAP4UEAAAAAAAAAVwBAAAYAAAArGUp5w73rj8kSIFtr9PKPwAAAD+FBAAAAAAAAAFdAQAAGAAAAHAjUc+2+K0/nPDdxhO+yz8AAAA/lQQAAAAAAAABXgEAABgAAADwoWu/Jk+tP2R3jkGXecw/AAAAP5UEAAAAAAAAAV8BAAAYAAAAdCCGr5alrD/aH+ua+2PNPwAAAD+kBAAAAAAAAAFgAQAAGAAAALZfk6fOUKw/oKabFX8fzj8AAAA/pAQAAAAAAAABYQEAABgAAAD2nqCfBvyrP1LIR/RfTs4/AAAAP7QEAAAAAAAAAWIBAAAYAAAA9p6gnwb8qz9qLUyQAtvOPwAAAD+0BAAAAAAAAAFjAQAAGAAAAPaeoJ8G/Ks/zHCkTcQ4zz8AAAA/xAQAAAAAAAABZAEAABgAAAD2nqCfBvyrP36SUCylZ88/AAAAP8QEAAAAAAAACw==</ink>
</athena>
</file>

<file path=customXml/item6.xml><?xml version="1.0" encoding="utf-8"?>
<athena xmlns="http://schemas.microsoft.com/edu/athena" version="0.1.3885.0">
  <timings duration="16326"/>
</athena>
</file>

<file path=customXml/item7.xml><?xml version="1.0" encoding="utf-8"?>
<athena xmlns="http://schemas.microsoft.com/edu/athena" version="0.1.3885.0">
  <timings duration="11661"/>
</athena>
</file>

<file path=customXml/item8.xml><?xml version="1.0" encoding="utf-8"?>
<athena xmlns="http://schemas.microsoft.com/edu/athena" version="0.1.3885.0">
  <ink scale="0.5600933">AAEAAAD/////AQAAAAAAAAAMAgAAAE9BdXRob3JQUFQsIFZlcnNpb249MC4xLjM4ODUuMCwgQ3VsdHVyZT1uZXV0cmFsLCBQdWJsaWNLZXlUb2tlbj0zMWJmMzg1NmFkMzY0ZTM1BQEAAAALSW5rTWF0dGVyVjEDAAAADUxpc3RgMStfaXRlbXMMTGlzdGAxK19zaXplD0xpc3RgMStfdmVyc2lvbgQAABdTaGFyZWQuSW5raW5nLklua0F0b21bXQIAAAAICAIAAAAJAwAAAAQAAAAFAAAABwMAAAAAAQAAAAQAAAAECUlua0F0b21WMQIAAAAJBAAAAAkFAAAACQYAAAAJBwAAAAUEAAAAC1BlblN0cm9rZVYxBAAAAApBdHRyaWJ1dGVzBVRyYWNlCVN0YXJ0VGltZQRUeXBlBAQABA9QZW5BdHRyaWJ1dGVzVjECAAAACklua1RyYWNlVjECAAAAEAxBY3Rpb25UeXBlVjECAAAAAgAAAAkIAAAACQkAAACzCwAAAAAAAAX2////DEFjdGlvblR5cGVWMQEAAAAHdmFsdWVfXwAIAgAAAAAAAAABBQAAAAQAAAAJCwAAAAkMAAAAFBsAAAAAAAAB8/////b///8AAAAAAQYAAAAEAAAACQ4AAAAJDwAAAMoeAAAAAAAAAfD////2////AAAAAAUHAAAADUNsZWFyQ2FudmFzVjECAAAACVN0YXJ0VGltZQRUeXBlAAQQDEFjdGlvblR5cGVWMQIAAAACAAAAviwAAAAAAAAB7/////b///8AAAAABQgAAAAPUGVuQXR0cmlidXRlc1YxCgAAAAdfY29sb3JBB19jb2xvclIHX2NvbG9yRwdfY29sb3JCCkZpdFRvQ3VydmUGSGVpZ2h0Dklnbm9yZVByZXNzdXJlDUlzSGlnaGxpZ2h0ZXIFU2hhcGUFV2lkdGgAAAAAAAAAAAQAAgICAgEGAQEMQnJ1c2hTaGFwZVYxAgAAAAYCAAAA//BaKAAAAAAAAAAIQAAABe7///8MQnJ1c2hTaGFwZVYxAQAAAAd2YWx1ZV9fAAgCAAAAAQAAAAAAAAAAAAhABQkAAAAKSW5rVHJhY2VWMQMAAAANTGlzdGAxK19pdGVtcwxMaXN0YDErX3NpemUPTGlzdGAxK192ZXJzaW9uBAAAGFNoYXJlZC5JbmtpbmcuSW5rUG9pbnRbXQIAAAAICAIAAAAJEwAAAFsAAABbAAAAAQsAAAAIAAAA//8AAAAAAAAAAAAIQAAAAez////u////AQAAAAAAAAAAAAhAAQwAAAAJAAAACRUAAAApAAAAKQAAAAEOAAAACAAAAP//AAAAAAAAAAAACEAAAAHq////7v///wEAAAAAAAAAAAAIQAEPAAAACQAAAAkXAAAAOAAAADgAAAAHEwAAAAABAAAAgAAAAAQKSW5rUG9pbnRWMQIAAAAJGAAAAAkZAAAACRoAAAAJGwAAAAkcAAAACR0AAAAJHgAAAAkfAAAACSAAAAAJIQAAAAkiAAAACSMAAAAJJAAAAAklAAAACSYAAAAJJwAAAAkoAAAACSkAAAAJKgAAAAkrAAAACSwAAAAJLQAAAAkuAAAACS8AAAAJMAAAAAkxAAAACTIAAAAJMwAAAAk0AAAACTUAAAAJNgAAAAk3AAAACTgAAAAJOQAAAAk6AAAACTsAAAAJPAAAAAk9AAAACT4AAAAJPwAAAAlAAAAACUEAAAAJQgAAAAlDAAAACUQAAAAJRQAAAAlGAAAACUcAAAAJSAAAAAlJAAAACUoAAAAJSwAAAAlMAAAACU0AAAAJTgAAAAlPAAAACVAAAAAJUQAAAAlSAAAACVMAAAAJVAAAAAlVAAAACVYAAAAJVwAAAAlYAAAACVkAAAAJWgAAAAlbAAAACVwAAAAJXQAAAAleAAAACV8AAAAJYAAAAAlhAAAACWIAAAAJYwAAAAlkAAAACWUAAAAJZgAAAAlnAAAACWgAAAAJaQAAAAlqAAAACWsAAAAJbAAAAAltAAAACW4AAAAJbwAAAAlwAAAACXEAAAAJcgAAAA0lBxUAAAAAAQAAAEAAAAAECklua1BvaW50VjECAAAACXMAAAAJdAAAAAl1AAAACXYAAAAJdwAAAAl4AAAACXkAAAAJegAAAAl7AAAACXwAAAAJfQAAAAl+AAAACX8AAAAJgAAAAAmBAAAACYIAAAAJgwAAAAmEAAAACYUAAAAJhgAAAAmHAAAACYgAAAAJiQAAAAmKAAAACYsAAAAJjAAAAAmNAAAACY4AAAAJjwAAAAmQAAAACZEAAAAJkgAAAAmTAAAACZQAAAAJlQAAAAmWAAAACZcAAAAJmAAAAAmZAAAACZoAAAAJmwAAAA0XBxcAAAAAAQAAAEAAAAAECklua1BvaW50VjECAAAACZwAAAAJnQAAAAmeAAAACZ8AAAAJoAAAAAmhAAAACaIAAAAJowAAAAmkAAAACaUAAAAJpgAAAAmnAAAACagAAAAJqQAAAAmqAAAACasAAAAJrAAAAAmtAAAACa4AAAAJrwAAAAmwAAAACbEAAAAJsgAAAAmzAAAACbQAAAAJtQAAAAm2AAAACbcAAAAJuAAAAAm5AAAACboAAAAJuwAAAAm8AAAACb0AAAAJvgAAAAm/AAAACcAAAAAJwQAAAAnCAAAACcMAAAAJxAAAAAnFAAAACcYAAAAJxwAAAAnIAAAACckAAAAJygAAAAnLAAAACcwAAAAJzQAAAAnOAAAACc8AAAAJ0AAAAAnRAAAACdIAAAAJ0wAAAA0IBRgAAAAKSW5rUG9pbnRWMQQAAAABWAFZDlByZXNzdXJlRmFjdG9yCVRpbWVTdGFtcAAAAAAGBgsQAgAAACDajbMq/1M/zszMzMzM6D8AAAA/AAAAAAAAAAABGQAAABgAAABwfiV8XFRnP87MzMzMzOg/AAAAPy8AAAAAAAAAARoAAAAYAAAA8AdCz5FUcj/OzMzMzMzoPwAAAD8+AAAAAAAAAAEbAAAAGAAAAPj0CCknVHw/zszMzMzM6D8AAAA/PgAAAAAAAAABHAAAABgAAAAww7Mld9SEP87MzMzMzOg/AAAAP04AAAAAAAAAAR0AAAAYAAAAtDmX0kHUiT/OzMzMzMzoPwAAAD9OAAAAAAAAAAEeAAAAGAAAADJB47FSP5A/zszMzMzM6D8AAAA/XgAAAAAAAAABHwAAABgAAACizqDs0GmUP8I0BkxjwOg/AAAAP14AAAAAAAAAASAAAAAYAAAAQC6qC+g+mj/CNAZMY8DoPwAAAD9tAAAAAAAAAAEhAAAAGAAAAHq7bM6ldKA/wjQGTGPA6D8AAAA/bQAAAAAAAAABIgAAABgAAABeVBfQfTSkP8I0BkxjwOg/AAAAP30AAAAAAAAAASMAAAAYAAAAzuHUCvxeqD/CNAZMY8DoPwAAAD99AAAAAAAAAAEkAAAAGAAAANxMy/Bsya0/wjQGTGPA6D8AAAA/jAAAAAAAAAABJQAAABgAAACyYdfOm2SxP8I0BkxjwOg/AAAAP4wAAAAAAAAAASYAAAAYAAAAOpfSQdQZtD+0nD/L+bPoPwAAAD+cAAAAAAAAAAEnAAAAGAAAAPCeGZmlebg/kNTrSL2O6D8AAAA/nAAAAAAAAAABKAAAABgAAACM/iK4vE6+P2oMmMaAaeg/AAAAP6wAAAAAAAAAASkAAAAYAAAATdUA7N8Bwz8sFLdCcSvoPwAAAD+sAAAAAAAAAAEqAAAAGAAAAPjHQO3B0cU/LBS3QnEr6D8AAAA/uwAAAAAAAAABKwAAABgAAAAM8k6ZoPHIPywUt0JxK+g/AAAAP7sAAAAAAAAAASwAAAAYAAAAzs20DM+WzD8sFLdCcSvoPwAAAD/LAAAAAAAAAAEtAAAAGAAAADJGa/FdMc8/LBS3QnEr6D8AAAA/ywAAAAAAAAABLgAAABgAAADX0yOknFDRPywUt0JxK+g/AAAAP9sAAAAAAAAAAS8AAAAYAAAALc3DpI240j8sFLdCcSvoPwAAAD/bAAAAAAAAAAEwAAAAGAAAADfiyvp8SNQ/LBS3QnEr6D8AAAA/6gAAAAAAAAABMQAAABgAAABktBbfFfPVPywUt0JxK+g/AAAAP+oAAAAAAAAAATIAAAAYAAAASwzZplto1z8sFLdCcSvoPwAAAD/6AAAAAAAAAAEzAAAAGAAAAKAFeadM0Ng/LBS3QnEr6D8AAAA/+gAAAAAAAAABNAAAABgAAACrGoD9O2DaPywUt0JxK+g/AAAAPwkBAAAAAAAAATUAAAAYAAAA/xMg/izI2z8sFLdCcSvoPwAAAD8ZAQAAAAAAAAE2AAAAGAAAADm6iv4iuNw/BkxjwDQG6D8AAAA/GQEAAAAAAAABNwAAABgAAAC9RI6pGoDdP/qznD/L+ec/AAAAPxkBAAAAAAAAATgAAAAYAAAAIRJNxmgt3j/ggw8++ODnPwAAAD8pAQAAAAAAAAE5AAAAGAAAAPGA6Rtizd4/1OtIvY7U5z8AAAA/OAEAAAAAAAABOgAAABgAAADlrMr/BIjfP7y7u7u7u+c/AAAAPzgBAAAAAAAAATsAAAAYAAAAkl4ix1QN4D+8u7u7u7vnPwAAAD9IAQAAAAAAAAE8AAAAGAAAABxTNQD7d+A/iluhuBWK5z8AAAA/SAEAAAAAAAABPQAAABgAAACGigOr98fgP37D2jesfec/AAAAP1gBAAAAAAAAAT4AAAAYAAAA7sHRVfQX4T9yKxS3QnHnPwAAAD9YAQAAAAAAAAE/AAAAGAAAAFb5nwDxZ+E/TGPANAZM5z8AAAA/ZwEAAAAAAAABQAAAABgAAAB2Ad1HQ7HhP0DL+bOcP+c/AAAAP2cBAAAAAAAAAUEAAAAYAAAAJmg8VuoH4j80MzMzMzPnPwAAAD93AQAAAAAAAAFCAAAAGAAAACD+LMg7ZeI/AtMYMI0B5z8AAAA/dwEAAAAAAAABQwAAABgAAAA8UWLINt3iP/Y6Uq8j9eY/AAAAP4YBAAAAAAAAAUQAAAAYAAAAoB4h5YSK4z+4QnErFLfmPwAAAD+GAQAAAAAAAAFFAAAAGAAAAOLjorqA7uM/qqqqqqqq5j8AAAA/lgEAAAAAAAABRgAAABgAAABGZmkeJm3kP54S5ClBnuY/AAAAP5YBAAAAAAAAAUcAAAAYAAAA0lp8V8zX5D+eEuQpQZ7mPwAAAD+mAQAAAAAAAAFIAAAAGAAAABQg/izIO+U/knodqdeR5j8AAAA/pgEAAAAAAAABSQAAABgAAABY5X8CxJ/lP22yySabbOY/AAAAP7UBAAAAAAAAAUoAAAAYAAAAwBxOrcDv5T9UgjwlyFPmPwAAAD+1AQAAAAAAAAFLAAAAGAAAALiyPh8STeY/SOp1pF5H5j8AAAA/xQEAAAAAAAABTAAAABgAAAD8d8D0DbHmPy+66KKLLuY/AAAAP8UBAAAAAAAAAU0AAAAYAAAAGMv19Agp5z8iIiIiIiLmPwAAAD/VAQAAAAAAAAFOAAAAGAAAADJpI66sz+c//VnOn+X85T8AAAA/1QEAAAAAAAABTwAAABgAAADcZXMupYPoP8Bh7RvWvuU/AAAAP+QBAAAAAAAAAVAAAAAYAAAAQug5kkoC6T/AYe0b1r7lPwAAAD/kAQAAAAAAAAFRAAAAGAAAAMzcTMvwbOk/wGHtG9a+5T8AAAA/9AEAAAAAAAABUgAAABgAAACgAPFnQd7pP8Bh7RvWvuU/AAAAP/QBAAAAAAAAAVMAAAAYAAAAnJbh2ZI76j/AYe0b1r7lPwAAAD8DAgAAAAAAAAFUAAAAGAAAANxbY6+On+o/wGHtG9a+5T8AAAA/AwIAAAAAAAABVQAAABgAAABsBX4vjNvqP8Bh7RvWvuU/AAAAPxMCAAAAAAAAAVYAAAAYAAAAsn8HTN8Q6z/AYe0b1r7lPwAAAD8TAgAAAAAAAAFXAAAAGAAAANCHRJMxWus/wGHtG9a+5T8AAAA/IwIAAAAAAAABWAAAABgAAADwj4Hag6PrP8Bh7RvWvuU/AAAAPyMCAAAAAAAAAVkAAAAYAAAAyGgtvivm6z/AYe0b1r7lPwAAAD8yAgAAAAAAAAFaAAAAGAAAAOZwagV+L+w/wGHtG9a+5T8AAAA/MgIAAAAAAAABWwAAABgAAAB0GoWFe2vsP8Bh7RvWvuU/AAAAP0ICAAAAAAAAAVwAAAAYAAAAupQOos6g7D/AYe0b1r7lPwAAAD9SAgAAAAAAAAFdAAAAGAAAAAAPmL4h1uw/wGHtG9a+5T8AAAA/UgIAAAAAAAABXgAAABgAAADY50OiyRjtP8Bh7RvWvuU/AAAAP1ICAAAAAAAAAV8AAAAYAAAArsDvhXFb7T/AYe0b1r7lPwAAAD9hAgAAAAAAAAFgAAAAGAAAADxqCgZvl+0/wGHtG9a+5T8AAAA/cQIAAAAAAAABYQAAABgAAAAUQ7bpFtrtP8Bh7RvWvuU/AAAAP3ECAAAAAAAAAWIAAAAYAAAAWL0/BmoP7j/AYe0b1r7lPwAAAD+AAgAAAAAAAAFjAAAAGAAAADCW6+kRUu4/wGHtG9a+5T8AAAA/gAIAAAAAAAABZAAAABgAAAAGb5fNuZTuP8Bh7RvWvuU/AAAAP5ACAAAAAAAAAWUAAAAYAAAAvIr+Iri87j/AYe0b1r7lPwAAAD+QAgAAAAAAAAFmAAAAGAAAAEo0GaO1+O4/wGHtG9a+5T8AAAA/oAIAAAAAAAABZwAAABgAAACQrqK/CC7vP8Bh7RvWvuU/AAAAP6ACAAAAAAAAAWgAAAAYAAAA+pp4sVxP7z/AYe0b1r7lPwAAAD+vAgAAAAAAAAFpAAAAGAAAAPjlcGoFfu8/wGHtG9a+5T8AAAA/rwIAAAAAAAABagAAABgAAAAao7X4rpjvP8Bh7RvWvuU/AAAAP78CAAAAAAAAAWsAAAAYAAAA9DBpI66s7z/AYe0b1r7lPwAAAD+/AgAAAAAAAAFsAAAAGAAAANC+HE6twO8/wGHtG9a+5T8AAAA/zwIAAAAAAAABbQAAABgAAAAY7q2xV8fvP8Bh7RvWvuU/AAAAP88CAAAAAAAAAW4AAAAYAAAAqEzQeKzU7z/AYe0b1r7lPwAAAD/eAgAAAAAAAAFvAAAAGAAAAPB7YdxW2+8/wGHtG9a+5T8AAAA/3gIAAAAAAAABcAAAABgAAACC2oOjq+jvP8Bh7RvWvuU/AAAAP+4CAAAAAAAAAXEAAAAYAAAAzAkVB1bv7z/AYe0b1r7lPwAAAD/9AgAAAAAAAAFyAAAAGAAAABQ5pmoA9u8/s8kmm2yy5T8AAAA/DQMAAAAAAAABcwAAABgAAACmg6gzKDvUP+xIvY7U6+Q/AAAAPwAAAAAAAAAAAXQAAAAYAAAAFCWGbNMt1D/fsPYNa9/kPwAAAD8+AAAAAAAAAAF1AAAAGAAAABQlhmzTLdQ/uuiiiy665D8AAAA/TgAAAAAAAAABdgAAABgAAADC1t0zI7PUP0uQpwR5SuQ/AAAAP04AAAAAAAAAAXcAAAAYAAAAAudXwsdF1T/oz3L+LOfjPwAAAD9eAAAAAAAAAAF4AAAAGAAAAMzr5IkSQ9Y/a9+w9g1r4z8AAAA/XgAAAAAAAAABeQAAABgAAADcavttsHXXP8omm2yyyeI/AAAAP20AAAAAAAAAAXoAAAAYAAAAoAV5p0zQ2D8oboXiVijiPwAAAD9tAAAAAAAAAAF7AAAAGAAAAFjM18SL5do/PSXIU4I84T8AAAA/fQAAAAAAAAABfAAAABgAAAAcZ1X+J0DcP7ScP8v5s+A/AAAAP30AAAAAAAAAAX0AAAAYAAAA2ZfDqRX43T8HTGPANAbgPwAAAD+NAAAAAAAAAAF+AAAAGAAAAAAAAAAAAOA/ZmZmZmZm3j8AAAA/jQAAAAAAAAABfwAAABgAAACC1ftjoPbgP9pkk0022dw/AAAAP5wAAAAAAAAAAYAAAAAYAAAABKv3x0Dt4T+eEuQpQZ7aPwAAAD+cAAAAAAAAAAGBAAAAGAAAADxRYsg23eI/GDCNAdMY2D8AAAA/rAAAAAAAAAABggAAABgAAAAuyDtlgsbjP/gNa9+w9tU/AAAAP6wAAAAAAAAAAYMAAAAYAAAA+MzILM3D5D+KW6G4FYrTPwAAAD+7AAAAAAAAAAGEAAAAGAAAAA627p4ZmeU/gmkMmMaA0T8AAAA/uwAAAAAAAAABhQAAABgAAAC2/TbYunvmP+jPcv4s588/AAAAP8sAAAAAAAAAAYYAAAAYAAAAXkV/EVxe5z86rH3D2jfMPwAAAD/LAAAAAAAAAAGHAAAAGAAAAHbjrMr/BOg/IKnXkXodyT8AAAA/2wAAAAAAAAABiAAAABgAAADasGvnTbLoP5rGgGkMmMY/AAAAP9sAAAAAAAAAAYkAAAAYAAAAYvB22ZxL6T92pF5H6nXEPwAAAD/qAAAAAAAAAAGKAAAAGAAAAOovgsvr5Ok/tkJxKxS3wj8AAAA/6gAAAAAAAAABiwAAABgAAAByb429On7qP/rggw8++MA/AAAAP/oAAAAAAAAAAYwAAAAYAAAA2qZbaDfO6j+cP8v5s5y/PwAAAD/6AAAAAAAAAAGNAAAAGAAAAEApIszcTOs/rH3D2jesvT8AAAA/CgEAAAAAAAABjgAAABgAAADIaC2+K+brP/g6Uq8j9bo/AAAAPwoBAAAAAAAAAY8AAAAYAAAAUl1A99FQ7D9oOX+W82e5PwAAAD8ZAQAAAAAAAAGQAAAAGAAAAEzzMGkjruw/eHd3d3d3tz8AAAA/GQEAAAAAAAABkQAAABgAAADY50OiyRjtP0w22WSTTbY/AAAAPykBAAAAAAAAAZIAAAAYAAAAYtxW22+D7T9gdNFFF120PwAAAD8pAQAAAAAAAAGTAAAAGAAAAKSh2LBr5+0/bLLJJptssj8AAAA/OAEAAAAAAAABlAAAABgAAAAO2aZbaDfuP0RxKxS3QrE/AAAAP0gBAAAAAAAAAZUAAAAYAAAAnILB22Vz7j9w37D2DWuvPwAAAD9IAQAAAAAAAAGWAAAAGAAAAEzpIOoMyu4/GF100UUXrT8AAAA/SAEAAAAAAAABlwAAABgAAACSY6oGYP/uP8DaN6x9w6o/AAAAP1gBAAAAAAAAAZgAAAAYAAAASH8RXF4n7z9wWPuGtW+oPwAAAD9nAQAAAAAAAAGZAAAAGAAAALJr502ySO8/6FYoboXipj8AAAA/ZwEAAAAAAAABmgAAABgAAABEygkVB1bvPyDWvmHtG6Y/AAAAP3cBAAAAAAAAAZsAAAAYAAAARMoJFQdW7z9YVVVVVVWlPwAAAD+HAQAAAAAAAAGcAAAAGAAAALUW3xXzNdE/AB988MEHbz8AAAA/AAAAAAAAAAABnQAAABgAAABGdQHdR0PRP4AS5ClBnmI/AAAAPz8AAAAAAAAAAZ4AAAAYAAAA19MjpJxQ0T+AEuQpQZ5iPwAAAD8/AAAAAAAAAAGfAAAAGAAAAPqQaDJGa9E/gBLkKUGeYj8AAAA/XwAAAAAAAAABoAAAABgAAACurM+HRJPRP8AViluhuHU/AAAAP18AAAAAAAAAAaEAAAAYAAAAqULA+ZXw0T+AHanXkXqNPwAAAD9vAAAAAAAAAAGiAAAAGAAAAOhSOog6g9I/sJw/y/mznD8AAAA/bwAAAAAAAAABowAAABgAAABKIPmkiDDTP+hWKG6F4qY/AAAAP34AAAAAAAAAAaQAAAAYAAAAYAkfF9UF1D9ssskmm2yyPwAAAD9+AAAAAAAAAAGlAAAAGAAAAAdRZ1B26NQ/3DesfcPatz8AAAA/jgAAAAAAAAABpgAAABgAAABqHiZtxJXVP+j8Wc6f5bw/AAAAP44AAAAAAAAAAacAAAAYAAAAV+D3writ1j/igw8++ODDPwAAAD+eAAAAAAAAAAGoAAAAGAAAAGdfDqdW4Nc/VihuheJWyD8AAAA/ngAAAAAAAAABqQAAABgAAAAr+ovg8jrZP5RNNtlkk80/AAAAP60AAAAAAAAAAaoAAAAYAAAAWMzXxIvl2j/M+bOcP8vRPwAAAD+tAAAAAAAAAAGrAAAAGAAAAPQ/AeLPgtw/tJw/y/mz1D8AAAA/vQAAAAAAAAABrAAAABgAAAAhEk3GaC3eP7ZvWPuGtdc/AAAAP70AAAAAAAAAAa0AAAAYAAAASC+RY6oG4D+4QnErFLfaPwAAAD/NAAAAAAAAAAGuAAAAGAAAABbpJXJM1eA/JPU6Uq8j3T8AAAA/zQAAAAAAAAABrwAAABgAAAAKFQdW74/hP5KnBHlKkN8/AAAAP9wAAAAAAAAAAbAAAAAYAAAAbOLFcj094j/ZZJNNNtngPwAAAD/cAAAAAAAAAAGxAAAAGAAAAGAOp1bg9+I/Dz744IMP4j8AAAA/7AAAAAAAAAABsgAAABgAAABUOog6g7LjPzp/lvNnOeM/AAAAP+wAAAAAAAAAAbMAAAAYAAAAJKkkkHxS5D998MEHH3zkPwAAAD/7AAAAAAAAAAG0AAAAGAAAAPYXweV18uQ/pzFgGgOm5T8AAAA/+wAAAAAAAAABtQAAABgAAAA0KDt0GoXlP90Kxa1Q3OY/AAAAPwsBAAAAAAAAAbYAAAAYAAAAmqoB2L8D5j/ggw8++ODnPwAAAD8LAQAAAAAAAAG3AAAAGAAAAG7OpXQQdeY/2mSTTTbZ6D8AAAA/GwEAAAAAAAABuAAAABgAAADWBXQfDcXmP5RNNtlkk+k/AAAAPxsBAAAAAAAAAbkAAAAYAAAAHID9O2D65j8QPvjggw/qPwAAAD8qAQAAAAAAAAG6AAAAGAAAAIS3y+ZcSuc/svYNa9+w6j8AAAA/KgEAAAAAAAABuwAAABgAAADs7pmRWZrnP2zfsPYNa+s/AAAAPzoBAAAAAAAAAbwAAAAYAAAAVCZoPFbq5z8myFOCPCXsPwAAAD86AQAAAAAAAAG9AAAAGAAAAJqg8VipH+g/fPDBBx987D8AAAA/SgEAAAAAAAABvgAAABgAAAAGjcdK/UDoP8iAaQyYxuw/AAAAP0oBAAAAAAAAAb8AAAAYAAAA3hp7dfxU6D/64IMPPvjsPwAAAD9ZAQAAAAAAAAHAAAAAGAAAAEwHUWdQdug/Ntlkk0027T8AAAA/WQEAAAAAAAABwQAAABgAAAC28yZZpJfoP3TRRRdddO0/AAAAP2kBAAAAAAAAAcIAAAAYAAAAag+OrqK/6D+yySabbLLtPwAAAD9pAQAAAAAAAAHDAAAAGAAAALCJF8v19Og/8MEHH3zw7T8AAAA/eAEAAAAAAAABxAAAABgAAABkpX4g9BzpPxaKW6G4Fe4/AAAAP3gBAAAAAAAAAcUAAAAYAAAAGMHldfJE6T9UgjwlyFPuPwAAAD+IAQAAAAAAAAHGAAAAGAAAAMzcTMvwbOk/knodqdeR7j8AAAA/mAEAAAAAAAABxwAAABgAAADKJ0WEmZvpP8TaN6x9w+4/AAAAP5gBAAAAAAAAAcgAAAAYAAAAfkOs2ZfD6T8C0xgwjQHvPwAAAD+nAQAAAAAAAAHJAAAAGAAAADJfEy+W6+k/NDMzMzMz7z8AAAA/pwEAAAAAAAABygAAABgAAACcS+kg6gzqP2STTTbZZO8/AAAAP7cBAAAAAAAAAcsAAAAYAAAAwAgur5Mn6j+MW6G4FYrvPwAAAD+3AQAAAAAAAAHMAAAAGAAAAOTFcj09Quo/sCP1OlKv7z8AAAA/xwEAAAAAAAABzQAAABgAAAAGg7fL5lzqP7y7u7u7u+8/AAAAP8cBAAAAAAAAAc4AAAAYAAAATrJIL5Fj6j+8u7u7u7vvPwAAAD/WAQAAAAAAAAHPAAAAGAAAAOAQa/blcOo/1utIvY7U7z8AAAA/1gEAAAAAAAAB0AAAABgAAAByb429On7qP+KDDz744O8/AAAAP+YBAAAAAAAAAdEAAAAYAAAABM6vhI+L6j/igw8++ODvPwAAAD/mAQAAAAAAAAHSAAAAGAAAAEz9QOg5kuo/4oMPPvjg7z8AAAA/9QEAAAAAAAAB0wAAABgAAACULNJL5JjqP+4b1r5h7e8/AAAAP/UBAAAAAAAACw==</ink>
</athena>
</file>

<file path=customXml/item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750935-49BF-4FE0-8910-5363C255F43C}"/>
</file>

<file path=customXml/itemProps10.xml><?xml version="1.0" encoding="utf-8"?>
<ds:datastoreItem xmlns:ds="http://schemas.openxmlformats.org/officeDocument/2006/customXml" ds:itemID="{9948E788-43EF-490A-934D-1240FE27E391}"/>
</file>

<file path=customXml/itemProps11.xml><?xml version="1.0" encoding="utf-8"?>
<ds:datastoreItem xmlns:ds="http://schemas.openxmlformats.org/officeDocument/2006/customXml" ds:itemID="{EA7043AA-52CD-4A59-97AE-D79C4065E8B3}"/>
</file>

<file path=customXml/itemProps12.xml><?xml version="1.0" encoding="utf-8"?>
<ds:datastoreItem xmlns:ds="http://schemas.openxmlformats.org/officeDocument/2006/customXml" ds:itemID="{ADDAD1ED-CF1D-4652-A877-5EF5B8F0180E}"/>
</file>

<file path=customXml/itemProps2.xml><?xml version="1.0" encoding="utf-8"?>
<ds:datastoreItem xmlns:ds="http://schemas.openxmlformats.org/officeDocument/2006/customXml" ds:itemID="{58AF2DC2-4865-4C27-96EA-50E0994238B1}"/>
</file>

<file path=customXml/itemProps3.xml><?xml version="1.0" encoding="utf-8"?>
<ds:datastoreItem xmlns:ds="http://schemas.openxmlformats.org/officeDocument/2006/customXml" ds:itemID="{027138EB-83B3-48B1-B45A-0645160150C7}"/>
</file>

<file path=customXml/itemProps4.xml><?xml version="1.0" encoding="utf-8"?>
<ds:datastoreItem xmlns:ds="http://schemas.openxmlformats.org/officeDocument/2006/customXml" ds:itemID="{8F22E64B-128C-4F8E-AAF3-2D816DA4BDBB}"/>
</file>

<file path=customXml/itemProps5.xml><?xml version="1.0" encoding="utf-8"?>
<ds:datastoreItem xmlns:ds="http://schemas.openxmlformats.org/officeDocument/2006/customXml" ds:itemID="{198B3E33-B8E3-4D44-B4E1-BF08A1690868}"/>
</file>

<file path=customXml/itemProps6.xml><?xml version="1.0" encoding="utf-8"?>
<ds:datastoreItem xmlns:ds="http://schemas.openxmlformats.org/officeDocument/2006/customXml" ds:itemID="{4C4DB6B3-D0F2-400F-BB49-B43E1172C13E}"/>
</file>

<file path=customXml/itemProps7.xml><?xml version="1.0" encoding="utf-8"?>
<ds:datastoreItem xmlns:ds="http://schemas.openxmlformats.org/officeDocument/2006/customXml" ds:itemID="{B67DE38F-3E01-4F20-8F8B-4753097110FE}"/>
</file>

<file path=customXml/itemProps8.xml><?xml version="1.0" encoding="utf-8"?>
<ds:datastoreItem xmlns:ds="http://schemas.openxmlformats.org/officeDocument/2006/customXml" ds:itemID="{2843F334-065A-4686-B343-819AE0DA8A15}"/>
</file>

<file path=customXml/itemProps9.xml><?xml version="1.0" encoding="utf-8"?>
<ds:datastoreItem xmlns:ds="http://schemas.openxmlformats.org/officeDocument/2006/customXml" ds:itemID="{8AA8DDB6-00CD-4234-B9B7-AFE7A552144B}"/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366</Words>
  <Application>Microsoft Office PowerPoint</Application>
  <PresentationFormat>Произвольный</PresentationFormat>
  <Paragraphs>55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Профессиональные стандарты</vt:lpstr>
      <vt:lpstr>Вопросы для обсуждения</vt:lpstr>
      <vt:lpstr>Вопрос первый</vt:lpstr>
      <vt:lpstr>Профессиональный стандарт</vt:lpstr>
      <vt:lpstr>Профессиональные стандарты применяются:</vt:lpstr>
      <vt:lpstr>Слайд 6</vt:lpstr>
      <vt:lpstr>Слайд 7</vt:lpstr>
      <vt:lpstr>Практическое применение профессионального стандарта </vt:lpstr>
      <vt:lpstr>Таким образом, 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Кострома. Семинар</dc:title>
  <dc:creator>Артеменкова Татьяна Анатольевна</dc:creator>
  <cp:lastModifiedBy>АртеменковаТА</cp:lastModifiedBy>
  <cp:revision>108</cp:revision>
  <dcterms:created xsi:type="dcterms:W3CDTF">2016-08-22T11:24:04Z</dcterms:created>
  <dcterms:modified xsi:type="dcterms:W3CDTF">2019-03-27T14:56:39Z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0x01010058C0EC26C9ECEB489646A509B3AA20F3</vt:lpwstr>
  </property>
</Properties>
</file>