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0B05D4-BDD9-4847-8F9A-9A116849D458}" type="datetimeFigureOut">
              <a:rPr lang="ru-RU" smtClean="0"/>
              <a:pPr/>
              <a:t>25.05.2015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B89C0E3-EA62-4B0E-A0A6-82D80FFBD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196752"/>
            <a:ext cx="8229600" cy="208823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МОУ </a:t>
            </a:r>
            <a:r>
              <a:rPr lang="ru-RU" b="1" i="1" dirty="0" err="1" smtClean="0"/>
              <a:t>Попадьинская</a:t>
            </a:r>
            <a:r>
              <a:rPr lang="ru-RU" b="1" i="1" dirty="0" smtClean="0"/>
              <a:t> основная общеобразовательная школа</a:t>
            </a:r>
            <a:br>
              <a:rPr lang="ru-RU" b="1" i="1" dirty="0" smtClean="0"/>
            </a:br>
            <a:r>
              <a:rPr lang="ru-RU" b="1" i="1" dirty="0" smtClean="0"/>
              <a:t>Стили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Подготовила </a:t>
            </a:r>
          </a:p>
          <a:p>
            <a:r>
              <a:rPr lang="ru-RU" b="1" i="1" dirty="0" smtClean="0"/>
              <a:t>Яковлева Ирина </a:t>
            </a:r>
            <a:r>
              <a:rPr lang="ru-RU" b="1" i="1" dirty="0" err="1" smtClean="0"/>
              <a:t>Орновна</a:t>
            </a:r>
            <a:endParaRPr lang="ru-RU" b="1" i="1" dirty="0" smtClean="0"/>
          </a:p>
          <a:p>
            <a:r>
              <a:rPr lang="ru-RU" b="1" i="1" dirty="0" smtClean="0"/>
              <a:t>Учитель русского языка и литерату</a:t>
            </a:r>
            <a:r>
              <a:rPr lang="ru-RU" dirty="0" smtClean="0"/>
              <a:t>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Как вы их поняли? Можно ли объединить их общей мыслью? Какой?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Человек рождается со способностью откликаться на чужую боль.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Д.Гранин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 всё добро расплатимся добром, за всю любовь расплатимся любовью. (Н.Рубцов)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Домашнее задание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Написать небольшую исследовательскую работу по тексту-отрывку из автобиографической повести В.Астафьева “Последний поклон”, доказать его стилистическую принадлежность.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Функциональные стили речи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Цели урока:</a:t>
            </a:r>
            <a:r>
              <a:rPr lang="ru-RU" dirty="0" smtClean="0"/>
              <a:t> систематизировать знания учащихся о стилях речи, подготовить их к написанию исследовательской работы дома.</a:t>
            </a:r>
          </a:p>
          <a:p>
            <a:r>
              <a:rPr lang="ru-RU" b="1" dirty="0" smtClean="0"/>
              <a:t>Задачи урока:</a:t>
            </a:r>
            <a:endParaRPr lang="ru-RU" dirty="0" smtClean="0"/>
          </a:p>
          <a:p>
            <a:r>
              <a:rPr lang="ru-RU" b="1" i="1" dirty="0" smtClean="0"/>
              <a:t>Образовательная: </a:t>
            </a:r>
            <a:r>
              <a:rPr lang="ru-RU" dirty="0" smtClean="0"/>
              <a:t>сопоставить тексты различных стилей, провести их исследование.</a:t>
            </a:r>
          </a:p>
          <a:p>
            <a:r>
              <a:rPr lang="ru-RU" b="1" i="1" dirty="0" smtClean="0"/>
              <a:t>Развивающая: </a:t>
            </a:r>
            <a:r>
              <a:rPr lang="ru-RU" dirty="0" smtClean="0"/>
              <a:t>формировать навыки поисковой и исследовательской деятельности.</a:t>
            </a:r>
          </a:p>
          <a:p>
            <a:r>
              <a:rPr lang="ru-RU" b="1" i="1" dirty="0" smtClean="0"/>
              <a:t>Воспитательные: </a:t>
            </a:r>
            <a:r>
              <a:rPr lang="ru-RU" dirty="0" smtClean="0"/>
              <a:t>формировать коммуникативные навыки работы в группе и в паре; воспитывать любовь к родному языку, его лексическому богатству.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Текст научного стиля. Для него характерны точность, строгость, доказательность. Он может быть употреблён в справочнике, научной статье, докладе. В тексте изложена научная информация, использованы термины лингвистики: лексика, диалектные слова, научные термины, точное количество слов.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“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Текст официально-делового стиля. Для него характерны конкретность, чёткость, строгость. Он предназначен для обслуживания деятельности государственных учреждений. В тексте использованы деловые обороты речи: “статья”, “основы конституционного строя”, “права и свободы”, “Российская Федерация”, “республиканская форма правления”, “федеративное правовое государство”, “обязанность государства</a:t>
            </a:r>
            <a:r>
              <a:rPr lang="ru-RU" dirty="0" smtClean="0"/>
              <a:t>”.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“Текст публицистического стиля. Основные его функции – воздействие и информирование. Для него характерны экспрессивность, эмоциональность,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призывность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открытая авторская позиция. Данный текст использован в публицистической статье. Лексика: евангелист Лука, икона, храмы, христианская религия.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dirty="0" smtClean="0"/>
              <a:t>Пример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“Текст художественного стиля, так как имеет эмоционально-эстетическую функцию, воздействует на читателя, создаёт определённое настроение. Для него характерны образность, эмоциональность, недосказанность, наличие описания. Использованы тропы и фигуры речи (эпитеты: пронзительный ветер, снежная пыль, тонкий и короткий свист; метафоры: завыл, засвистел ветер, ревела метель, неслись столбы снежной пыли, шурша, крутясь, перегоняя, рев метели.).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“Пример разговорной речи, взятый из художественной литературы, – это подобие естественной разговорной речи, которая обработана автором в соответствии с целями и задачами произведения.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данного текста характерны обмен информацией с собеседником;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оценочность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монологическая форма речи; простые вопросительные и восклицательные предложения; эмоционально-экспрессивная лексика: “обворуют себя”, “начнут плакаться”, “что ты знаешь”, “каждый сам себе судьба”; использование междометия “э-хе-хе”, обращения “молодые”; частиц: “ну-ка”, “не живут-то”, “всё примеряются”, “теперь вот”.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В синонимических рядах слов, представленных на экране, определите, в каких стилях речи они могут употребляться:</a:t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глазник – окулист (разговорный, научный)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врун – лжец (публицистический, художественный)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нехватка – дефицит (деловой, публицистический)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развлечение – потеха (публицистический, разговорный, художественный)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В предложениях на экране найдите стилистические ошибки и объясните их: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А когда вечером они разогревали загустевшее варево, небо блистало ясными слезами слёз.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 (Поэтические слова: “блистало”, “ясные слёзы звёзд” недопустимы с разговорным выражением “загустевшее варево”)</a:t>
            </a:r>
          </a:p>
          <a:p>
            <a:r>
              <a:rPr lang="ru-RU" dirty="0" smtClean="0"/>
              <a:t> Хищения производились путём непосредственного изъятия из кладовки.</a:t>
            </a:r>
          </a:p>
          <a:p>
            <a:r>
              <a:rPr lang="ru-RU" dirty="0" smtClean="0"/>
              <a:t> (В выписке из судебного акта недопустимо употребление разговорного слова “кладовка”, необходимо использовать слово “кладовая”)</a:t>
            </a:r>
          </a:p>
          <a:p>
            <a:r>
              <a:rPr lang="ru-RU" dirty="0" smtClean="0"/>
              <a:t>Я, Лазарев Денис, родился 18 марта 1996 года. Моя мама – врач, папа – инженер.</a:t>
            </a:r>
          </a:p>
          <a:p>
            <a:r>
              <a:rPr lang="ru-RU" dirty="0" smtClean="0"/>
              <a:t> (В анкетах, автобиографиях пишется “мать”, “отец” вместо разговорного “мама”, “папа”)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E1B942ACB7B9747A064344298BB686B" ma:contentTypeVersion="0" ma:contentTypeDescription="Создание документа." ma:contentTypeScope="" ma:versionID="192ed9592feef828abbc1e19e179bf5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BCF4D3-39FD-43E4-B289-47B9F5AA96BF}"/>
</file>

<file path=customXml/itemProps2.xml><?xml version="1.0" encoding="utf-8"?>
<ds:datastoreItem xmlns:ds="http://schemas.openxmlformats.org/officeDocument/2006/customXml" ds:itemID="{C548E950-85D0-4F0B-9DD1-7F7E26166C8C}"/>
</file>

<file path=customXml/itemProps3.xml><?xml version="1.0" encoding="utf-8"?>
<ds:datastoreItem xmlns:ds="http://schemas.openxmlformats.org/officeDocument/2006/customXml" ds:itemID="{A64F8517-9CCA-4FBB-A04E-B0AFDC834E77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586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МОУ Попадьинская основная общеобразовательная школа Стили речи</vt:lpstr>
      <vt:lpstr>Функциональные стили речи</vt:lpstr>
      <vt:lpstr>Пример 1</vt:lpstr>
      <vt:lpstr>Пример 2</vt:lpstr>
      <vt:lpstr>Пример 3</vt:lpstr>
      <vt:lpstr>Пример 4</vt:lpstr>
      <vt:lpstr>Пример 5</vt:lpstr>
      <vt:lpstr> В синонимических рядах слов, представленных на экране, определите, в каких стилях речи они могут употребляться: </vt:lpstr>
      <vt:lpstr>В предложениях на экране найдите стилистические ошибки и объясните их: </vt:lpstr>
      <vt:lpstr> Как вы их поняли? Можно ли объединить их общей мыслью? Какой? 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Попадьинская основная общеобразовательная школа Стили речи</dc:title>
  <dc:creator>Ирина</dc:creator>
  <cp:lastModifiedBy>Ирина</cp:lastModifiedBy>
  <cp:revision>4</cp:revision>
  <dcterms:created xsi:type="dcterms:W3CDTF">2015-05-24T18:42:25Z</dcterms:created>
  <dcterms:modified xsi:type="dcterms:W3CDTF">2015-05-25T19:44:00Z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0x0101003E1B942ACB7B9747A064344298BB686B</vt:lpwstr>
  </property>
</Properties>
</file>