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90" r:id="rId3"/>
    <p:sldId id="279" r:id="rId4"/>
    <p:sldId id="278" r:id="rId5"/>
    <p:sldId id="280" r:id="rId6"/>
    <p:sldId id="281" r:id="rId7"/>
    <p:sldId id="283" r:id="rId8"/>
    <p:sldId id="292" r:id="rId9"/>
    <p:sldId id="293" r:id="rId10"/>
    <p:sldId id="282" r:id="rId11"/>
    <p:sldId id="284" r:id="rId12"/>
    <p:sldId id="285" r:id="rId13"/>
    <p:sldId id="286" r:id="rId14"/>
    <p:sldId id="288" r:id="rId15"/>
    <p:sldId id="289" r:id="rId16"/>
    <p:sldId id="287" r:id="rId17"/>
    <p:sldId id="25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0C54B-818A-4823-B259-72F4A8873BAB}" type="datetimeFigureOut">
              <a:rPr lang="ru-RU" smtClean="0"/>
              <a:pPr/>
              <a:t>25.11.2018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C07CA-1616-4656-B912-202D41294E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nimoving.ru/?option=com_hello&amp;dir=obich/obsport/obgimnastics/&amp;page=6" TargetMode="External"/><Relationship Id="rId7" Type="http://schemas.openxmlformats.org/officeDocument/2006/relationships/hyperlink" Target="http://blogs.privet.ru/community/Cultural_groups/79492090" TargetMode="External"/><Relationship Id="rId2" Type="http://schemas.openxmlformats.org/officeDocument/2006/relationships/hyperlink" Target="http://barbusak.ucoz.ru/news/animashki_na_prozrachnom_fone_50_sht/2011-08-15-47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inaword.livejournal.com/294493.html" TargetMode="External"/><Relationship Id="rId5" Type="http://schemas.openxmlformats.org/officeDocument/2006/relationships/hyperlink" Target="http://www.liveinternet.ru/users/valensia1953/rubric/2066888/" TargetMode="External"/><Relationship Id="rId4" Type="http://schemas.openxmlformats.org/officeDocument/2006/relationships/hyperlink" Target="http://priroda.inc.ru/animation/ejik/ejik1.s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2780928"/>
            <a:ext cx="38964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Физминутка</a:t>
            </a:r>
            <a:endParaRPr lang="ru-RU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5058" name="Picture 2" descr="http://dnz407.klasna.com/uploads/editor/330/65156/sitepage_197/images/woman_bounce_soccer_ball_knees_lg_cl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3886" y="3573016"/>
            <a:ext cx="1736586" cy="3110589"/>
          </a:xfrm>
          <a:prstGeom prst="rect">
            <a:avLst/>
          </a:prstGeom>
          <a:noFill/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1475656" y="3717032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9000">
    <p:sndAc>
      <p:stSnd>
        <p:snd r:embed="rId2" name="Песенка зарядка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animoving.ru/galleryimages/obich/obsport/obgimnastics/2728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696242"/>
            <a:ext cx="1440160" cy="1440163"/>
          </a:xfrm>
          <a:prstGeom prst="rect">
            <a:avLst/>
          </a:prstGeom>
          <a:noFill/>
        </p:spPr>
      </p:pic>
      <p:pic>
        <p:nvPicPr>
          <p:cNvPr id="3" name="Picture 2" descr="http://animoving.ru/galleryimages/obich/obsport/obgimnastics/2728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1440160" cy="1440163"/>
          </a:xfrm>
          <a:prstGeom prst="rect">
            <a:avLst/>
          </a:prstGeom>
          <a:noFill/>
        </p:spPr>
      </p:pic>
      <p:pic>
        <p:nvPicPr>
          <p:cNvPr id="4" name="Picture 2" descr="http://animoving.ru/galleryimages/obich/obsport/obgimnastics/2728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772816"/>
            <a:ext cx="1440160" cy="1440163"/>
          </a:xfrm>
          <a:prstGeom prst="rect">
            <a:avLst/>
          </a:prstGeom>
          <a:noFill/>
        </p:spPr>
      </p:pic>
      <p:pic>
        <p:nvPicPr>
          <p:cNvPr id="5" name="Picture 2" descr="http://animoving.ru/galleryimages/obich/obsport/obgimnastics/2728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56992"/>
            <a:ext cx="1440160" cy="1440163"/>
          </a:xfrm>
          <a:prstGeom prst="rect">
            <a:avLst/>
          </a:prstGeom>
          <a:noFill/>
        </p:spPr>
      </p:pic>
      <p:pic>
        <p:nvPicPr>
          <p:cNvPr id="6" name="Picture 2" descr="http://animoving.ru/galleryimages/obich/obsport/obgimnastics/2728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356992"/>
            <a:ext cx="1440160" cy="144016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://school-sector.relarn.ru/web-dart/42_kruzo/picture/kuvshink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861048"/>
            <a:ext cx="2638425" cy="1714500"/>
          </a:xfrm>
          <a:prstGeom prst="rect">
            <a:avLst/>
          </a:prstGeom>
          <a:noFill/>
        </p:spPr>
      </p:pic>
      <p:pic>
        <p:nvPicPr>
          <p:cNvPr id="6" name="Picture 2" descr="http://i037.radikal.ru/1207/ab/5a63a6ceaa5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01008"/>
            <a:ext cx="2016224" cy="1447547"/>
          </a:xfrm>
          <a:prstGeom prst="rect">
            <a:avLst/>
          </a:prstGeom>
          <a:noFill/>
        </p:spPr>
      </p:pic>
      <p:pic>
        <p:nvPicPr>
          <p:cNvPr id="8" name="Picture 4" descr="http://school-sector.relarn.ru/web-dart/42_kruzo/picture/kuvshink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628800"/>
            <a:ext cx="2638425" cy="1714500"/>
          </a:xfrm>
          <a:prstGeom prst="rect">
            <a:avLst/>
          </a:prstGeom>
          <a:noFill/>
        </p:spPr>
      </p:pic>
      <p:pic>
        <p:nvPicPr>
          <p:cNvPr id="9" name="Picture 4" descr="http://school-sector.relarn.ru/web-dart/42_kruzo/picture/kuvshink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556792"/>
            <a:ext cx="2638425" cy="1714500"/>
          </a:xfrm>
          <a:prstGeom prst="rect">
            <a:avLst/>
          </a:prstGeom>
          <a:noFill/>
        </p:spPr>
      </p:pic>
      <p:pic>
        <p:nvPicPr>
          <p:cNvPr id="10" name="Picture 2" descr="http://i037.radikal.ru/1207/ab/5a63a6ceaa5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340768"/>
            <a:ext cx="2016224" cy="1447547"/>
          </a:xfrm>
          <a:prstGeom prst="rect">
            <a:avLst/>
          </a:prstGeom>
          <a:noFill/>
        </p:spPr>
      </p:pic>
      <p:pic>
        <p:nvPicPr>
          <p:cNvPr id="11" name="Picture 2" descr="http://i037.radikal.ru/1207/ab/5a63a6ceaa5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052736"/>
            <a:ext cx="2016224" cy="14475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011.radikal.ru/1207/6d/174e5b1ceaf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573016"/>
            <a:ext cx="1584176" cy="2284869"/>
          </a:xfrm>
          <a:prstGeom prst="rect">
            <a:avLst/>
          </a:prstGeom>
          <a:noFill/>
        </p:spPr>
      </p:pic>
      <p:pic>
        <p:nvPicPr>
          <p:cNvPr id="3" name="Picture 2" descr="http://i011.radikal.ru/1207/6d/174e5b1ceaf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940152" y="3501008"/>
            <a:ext cx="1440160" cy="219807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radikal.ua/data/upload/fb1a9/4efc3/76cb42f44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212976"/>
            <a:ext cx="2232248" cy="22508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mwic.info/dumpca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140968"/>
            <a:ext cx="1872208" cy="22909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20755-165373ac2ea0c0d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484784"/>
            <a:ext cx="1440160" cy="3611147"/>
          </a:xfrm>
          <a:prstGeom prst="rect">
            <a:avLst/>
          </a:prstGeom>
        </p:spPr>
      </p:pic>
      <p:pic>
        <p:nvPicPr>
          <p:cNvPr id="46082" name="Picture 2" descr="http://stat17.privet.ru/lr/0a09179eb1e7e52b4577c4c2f2f963d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708920"/>
            <a:ext cx="1224136" cy="20122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gidroponika.com/forums/download/file.php?id=494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564904"/>
            <a:ext cx="1656184" cy="1670587"/>
          </a:xfrm>
          <a:prstGeom prst="rect">
            <a:avLst/>
          </a:prstGeom>
          <a:noFill/>
        </p:spPr>
      </p:pic>
      <p:pic>
        <p:nvPicPr>
          <p:cNvPr id="3" name="Picture 2" descr="http://gidroponika.com/forums/download/file.php?id=494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28184" y="2492896"/>
            <a:ext cx="1584176" cy="181460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95936" y="1340768"/>
            <a:ext cx="33807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Молодцы!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548680"/>
            <a:ext cx="33239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источники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59632" y="1484784"/>
            <a:ext cx="56886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hlinkClick r:id="rId2"/>
              </a:rPr>
              <a:t>http://barbusak.ucoz.ru/news/animashki_na_prozrachnom_fone_50_sht/2011-08-15-472</a:t>
            </a:r>
            <a:endParaRPr lang="ru-RU" sz="11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259632" y="1844824"/>
            <a:ext cx="5238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hlinkClick r:id="rId3"/>
              </a:rPr>
              <a:t>http://animoving.ru/?option=com_hello&amp;dir=obich/obsport/obgimnastics/&amp;page=6</a:t>
            </a:r>
            <a:endParaRPr lang="ru-RU" sz="11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259632" y="220486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>
                <a:hlinkClick r:id="rId4"/>
              </a:rPr>
              <a:t>http://priroda.inc.ru/animation/ejik/ejik1.shtml</a:t>
            </a:r>
            <a:endParaRPr lang="ru-RU" sz="11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259632" y="256490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>
                <a:hlinkClick r:id="rId5"/>
              </a:rPr>
              <a:t>http://www.liveinternet.ru/users/valensia1953/rubric/2066888/</a:t>
            </a:r>
            <a:endParaRPr lang="ru-RU" sz="11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259632" y="2852936"/>
            <a:ext cx="27959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hlinkClick r:id="rId6"/>
              </a:rPr>
              <a:t>http://tinaword.livejournal.com/294493.html</a:t>
            </a:r>
            <a:endParaRPr lang="ru-RU" sz="11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259632" y="321297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>
                <a:hlinkClick r:id="rId7"/>
              </a:rPr>
              <a:t>http://blogs.privet.ru/community/Cultural_groups/79492090</a:t>
            </a:r>
            <a:endParaRPr lang="ru-RU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45081-64d21cb6e94e168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916832"/>
            <a:ext cx="1298625" cy="3214629"/>
          </a:xfrm>
          <a:prstGeom prst="rect">
            <a:avLst/>
          </a:prstGeom>
        </p:spPr>
      </p:pic>
      <p:pic>
        <p:nvPicPr>
          <p:cNvPr id="3" name="Рисунок 2" descr="3545081-64d21cb6e94e168d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844824"/>
            <a:ext cx="1298625" cy="3214629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barbusak.ucoz.ru/pictures2/201108/03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419788"/>
            <a:ext cx="1296144" cy="1905332"/>
          </a:xfrm>
          <a:prstGeom prst="rect">
            <a:avLst/>
          </a:prstGeom>
          <a:noFill/>
        </p:spPr>
      </p:pic>
      <p:pic>
        <p:nvPicPr>
          <p:cNvPr id="3" name="Picture 2" descr="http://barbusak.ucoz.ru/pictures2/201108/03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420888"/>
            <a:ext cx="1296144" cy="1905332"/>
          </a:xfrm>
          <a:prstGeom prst="rect">
            <a:avLst/>
          </a:prstGeom>
          <a:noFill/>
        </p:spPr>
      </p:pic>
      <p:pic>
        <p:nvPicPr>
          <p:cNvPr id="4" name="Picture 2" descr="http://barbusak.ucoz.ru/pictures2/201108/03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420888"/>
            <a:ext cx="1296144" cy="1905332"/>
          </a:xfrm>
          <a:prstGeom prst="rect">
            <a:avLst/>
          </a:prstGeom>
          <a:noFill/>
        </p:spPr>
      </p:pic>
      <p:pic>
        <p:nvPicPr>
          <p:cNvPr id="5" name="Picture 2" descr="http://barbusak.ucoz.ru/pictures2/201108/03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420888"/>
            <a:ext cx="1296144" cy="19053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barbusak.ucoz.ru/pictures2/201108/04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132856"/>
            <a:ext cx="3024336" cy="3548032"/>
          </a:xfrm>
          <a:prstGeom prst="rect">
            <a:avLst/>
          </a:prstGeom>
          <a:noFill/>
        </p:spPr>
      </p:pic>
      <p:pic>
        <p:nvPicPr>
          <p:cNvPr id="44036" name="Picture 4" descr="http://animoving.ru/galleryimages/obich/obsport/obothersport/2737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980728"/>
            <a:ext cx="1872208" cy="2671019"/>
          </a:xfrm>
          <a:prstGeom prst="rect">
            <a:avLst/>
          </a:prstGeom>
          <a:noFill/>
        </p:spPr>
      </p:pic>
      <p:pic>
        <p:nvPicPr>
          <p:cNvPr id="4" name="Picture 4" descr="http://animoving.ru/galleryimages/obich/obsport/obothersport/2737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908720"/>
            <a:ext cx="1872208" cy="267101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priroda.inc.ru/animation/ejik/3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996952"/>
            <a:ext cx="1776198" cy="27502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edu.cap.ru/home/4688/klassnew2010-11/images/tan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96752"/>
            <a:ext cx="1656184" cy="2214058"/>
          </a:xfrm>
          <a:prstGeom prst="rect">
            <a:avLst/>
          </a:prstGeom>
          <a:noFill/>
        </p:spPr>
      </p:pic>
      <p:pic>
        <p:nvPicPr>
          <p:cNvPr id="3" name="Picture 2" descr="http://www.edu.cap.ru/home/4688/klassnew2010-11/images/tan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284984"/>
            <a:ext cx="1656184" cy="2214058"/>
          </a:xfrm>
          <a:prstGeom prst="rect">
            <a:avLst/>
          </a:prstGeom>
          <a:noFill/>
        </p:spPr>
      </p:pic>
      <p:pic>
        <p:nvPicPr>
          <p:cNvPr id="4" name="Picture 2" descr="http://www.edu.cap.ru/home/4688/klassnew2010-11/images/tan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12976"/>
            <a:ext cx="1656184" cy="2214058"/>
          </a:xfrm>
          <a:prstGeom prst="rect">
            <a:avLst/>
          </a:prstGeom>
          <a:noFill/>
        </p:spPr>
      </p:pic>
      <p:pic>
        <p:nvPicPr>
          <p:cNvPr id="5" name="Picture 2" descr="http://www.edu.cap.ru/home/4688/klassnew2010-11/images/tan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1656184" cy="2214058"/>
          </a:xfrm>
          <a:prstGeom prst="rect">
            <a:avLst/>
          </a:prstGeom>
          <a:noFill/>
        </p:spPr>
      </p:pic>
      <p:pic>
        <p:nvPicPr>
          <p:cNvPr id="6" name="Picture 2" descr="http://www.edu.cap.ru/home/4688/klassnew2010-11/images/tan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412776"/>
            <a:ext cx="1656184" cy="22140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233.echo.cx/img233/9425/20050307064127pop568ux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12776"/>
            <a:ext cx="2642592" cy="38537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edu.cap.ru/home/4688/klassnew2010-11/images/tan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196752"/>
            <a:ext cx="1656184" cy="2214058"/>
          </a:xfrm>
          <a:prstGeom prst="rect">
            <a:avLst/>
          </a:prstGeom>
          <a:noFill/>
        </p:spPr>
      </p:pic>
      <p:pic>
        <p:nvPicPr>
          <p:cNvPr id="3" name="Picture 2" descr="http://www.edu.cap.ru/home/4688/klassnew2010-11/images/tan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284984"/>
            <a:ext cx="1656184" cy="2214058"/>
          </a:xfrm>
          <a:prstGeom prst="rect">
            <a:avLst/>
          </a:prstGeom>
          <a:noFill/>
        </p:spPr>
      </p:pic>
      <p:pic>
        <p:nvPicPr>
          <p:cNvPr id="4" name="Picture 2" descr="http://www.edu.cap.ru/home/4688/klassnew2010-11/images/tan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12976"/>
            <a:ext cx="1656184" cy="2214058"/>
          </a:xfrm>
          <a:prstGeom prst="rect">
            <a:avLst/>
          </a:prstGeom>
          <a:noFill/>
        </p:spPr>
      </p:pic>
      <p:pic>
        <p:nvPicPr>
          <p:cNvPr id="5" name="Picture 2" descr="http://www.edu.cap.ru/home/4688/klassnew2010-11/images/tan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16832"/>
            <a:ext cx="1656184" cy="2214058"/>
          </a:xfrm>
          <a:prstGeom prst="rect">
            <a:avLst/>
          </a:prstGeom>
          <a:noFill/>
        </p:spPr>
      </p:pic>
      <p:pic>
        <p:nvPicPr>
          <p:cNvPr id="6" name="Picture 2" descr="http://www.edu.cap.ru/home/4688/klassnew2010-11/images/tanec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412776"/>
            <a:ext cx="1656184" cy="22140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233.echo.cx/img233/9425/20050307064127pop568ux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12776"/>
            <a:ext cx="2642592" cy="38537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E1B942ACB7B9747A064344298BB686B" ma:contentTypeVersion="0" ma:contentTypeDescription="Создание документа." ma:contentTypeScope="" ma:versionID="192ed9592feef828abbc1e19e179bf5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3f3dfb3bd3ee1dbf888cdcc01e4126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5AF7FA-8DA2-4085-9454-61AFF03D9C0F}"/>
</file>

<file path=customXml/itemProps2.xml><?xml version="1.0" encoding="utf-8"?>
<ds:datastoreItem xmlns:ds="http://schemas.openxmlformats.org/officeDocument/2006/customXml" ds:itemID="{13005B0F-7DF0-4733-8F91-3F3D1F2ED047}"/>
</file>

<file path=customXml/itemProps3.xml><?xml version="1.0" encoding="utf-8"?>
<ds:datastoreItem xmlns:ds="http://schemas.openxmlformats.org/officeDocument/2006/customXml" ds:itemID="{26F02551-4F92-4E15-A2C5-57E6757F463E}"/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27</Words>
  <Application>Microsoft Office PowerPoint</Application>
  <PresentationFormat>Экран (4:3)</PresentationFormat>
  <Paragraphs>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ИРИНА</cp:lastModifiedBy>
  <cp:revision>23</cp:revision>
  <dcterms:created xsi:type="dcterms:W3CDTF">2013-07-11T17:30:30Z</dcterms:created>
  <dcterms:modified xsi:type="dcterms:W3CDTF">2018-11-25T20:18:27Z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0x0101003E1B942ACB7B9747A064344298BB686B</vt:lpwstr>
  </property>
</Properties>
</file>