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7" r:id="rId6"/>
    <p:sldId id="269" r:id="rId7"/>
    <p:sldId id="263" r:id="rId8"/>
    <p:sldId id="264" r:id="rId9"/>
    <p:sldId id="266" r:id="rId10"/>
    <p:sldId id="265" r:id="rId11"/>
    <p:sldId id="268" r:id="rId12"/>
    <p:sldId id="270" r:id="rId13"/>
    <p:sldId id="271" r:id="rId14"/>
    <p:sldId id="274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0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7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4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52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2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00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2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4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2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1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1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7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14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2.sld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45720"/>
              </p:ext>
            </p:extLst>
          </p:nvPr>
        </p:nvGraphicFramePr>
        <p:xfrm>
          <a:off x="22375" y="-3557"/>
          <a:ext cx="88328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3" imgW="2022336" imgH="1516214" progId="PowerPoint.Slide.12">
                  <p:embed/>
                </p:oleObj>
              </mc:Choice>
              <mc:Fallback>
                <p:oleObj name="Слайд" r:id="rId3" imgW="2022336" imgH="1516214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5" y="-3557"/>
                        <a:ext cx="883285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91" descr="&amp;Kcy;&amp;iecy;&amp;rcy;&amp;acy;&amp;mcy;&amp;icy;&amp;chcy;&amp;iecy;&amp;scy;&amp;kcy;&amp;acy;&amp;yacy; &amp;acy;&amp;rcy;&amp;tcy;-&amp;pcy;&amp;ocy;&amp;scy;&amp;ucy;&amp;dcy;&amp;acy; &amp;icy; &amp;dcy;&amp;rcy;&amp;ucy;&amp;gcy;&amp;icy;&amp;iecy; &amp;vcy;&amp;iecy;&amp;scy;&amp;iecy;&amp;lcy;&amp;ycy;&amp;iecy; &amp;vcy;&amp;iecy;&amp;shchcy;&amp;icy;&amp;tscy;&amp;ycy; &amp;ocy;&amp;tcy; Natalya Sot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16632"/>
            <a:ext cx="4148179" cy="32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4" descr="&amp;Kcy;&amp;iecy;&amp;rcy;&amp;acy;&amp;mcy;&amp;icy;&amp;chcy;&amp;iecy;&amp;scy;&amp;kcy;&amp;acy;&amp;yacy; &amp;acy;&amp;rcy;&amp;tcy;-&amp;pcy;&amp;ocy;&amp;scy;&amp;ucy;&amp;dcy;&amp;acy; &amp;icy; &amp;dcy;&amp;rcy;&amp;ucy;&amp;gcy;&amp;icy;&amp;iecy; &amp;vcy;&amp;iecy;&amp;scy;&amp;iecy;&amp;lcy;&amp;ycy;&amp;iecy; &amp;vcy;&amp;iecy;&amp;shchcy;&amp;icy;&amp;tscy;&amp;ycy; &amp;ocy;&amp;tcy; Natalya So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140968"/>
            <a:ext cx="4548616" cy="34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cf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CI0877.240x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8650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78rGzMgEXK0okBSm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52010-10-0853505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60848"/>
            <a:ext cx="8229600" cy="2232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работы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963488"/>
            <a:ext cx="6554867" cy="3742928"/>
          </a:xfrm>
        </p:spPr>
        <p:txBody>
          <a:bodyPr/>
          <a:lstStyle/>
          <a:p>
            <a:r>
              <a:rPr lang="ru-RU" dirty="0" smtClean="0"/>
              <a:t>Беловой Елизаветы</a:t>
            </a:r>
            <a:endParaRPr lang="ru-RU" dirty="0"/>
          </a:p>
        </p:txBody>
      </p:sp>
      <p:pic>
        <p:nvPicPr>
          <p:cNvPr id="3" name="Рисунок 2" descr="C:\Users\Школа-пк\AppData\Local\Microsoft\Windows\Temporary Internet Files\Content.Word\DSCN079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9"/>
          <a:stretch/>
        </p:blipFill>
        <p:spPr bwMode="auto">
          <a:xfrm>
            <a:off x="1979712" y="1772816"/>
            <a:ext cx="5472608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Школа-пк\AppData\Local\Microsoft\Windows\Temporary Internet Files\Content.Word\DSCN07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3"/>
          <a:stretch/>
        </p:blipFill>
        <p:spPr bwMode="auto">
          <a:xfrm rot="5400000">
            <a:off x="2033276" y="1970397"/>
            <a:ext cx="5323730" cy="4218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7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6554867" cy="2204864"/>
          </a:xfrm>
        </p:spPr>
        <p:txBody>
          <a:bodyPr/>
          <a:lstStyle/>
          <a:p>
            <a:r>
              <a:rPr lang="ru-RU" dirty="0" smtClean="0"/>
              <a:t>Смеловой Елизаветы</a:t>
            </a:r>
            <a:endParaRPr lang="ru-RU" dirty="0"/>
          </a:p>
        </p:txBody>
      </p:sp>
      <p:pic>
        <p:nvPicPr>
          <p:cNvPr id="3" name="Рисунок 2" descr="C:\Users\Школа-пк\AppData\Local\Microsoft\Windows\Temporary Internet Files\Content.Word\DSCN07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3"/>
          <a:stretch/>
        </p:blipFill>
        <p:spPr bwMode="auto">
          <a:xfrm>
            <a:off x="1259632" y="1417638"/>
            <a:ext cx="6281945" cy="4837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4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21251"/>
            <a:ext cx="9144000" cy="48320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Узоры и орнаменты на посуде.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 и задачи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научиться рисовать геометрические узоры, чередовать элементы, понять правила их расположения друг за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Каждый из нас не один раз в день пользуется различной посудой: чашкой, блюдцем, тарелкой.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Есть и декоративные тарелки, которыми украшают стены.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Все это создают мастера, в том числе и художники, которые часто расписывают посуду самыми разнообразными и очень красивыми узорами.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Школа-пк\AppData\Local\Microsoft\Windows\Temporary Internet Files\Content.Word\DSCN079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8" r="2861" b="10998"/>
          <a:stretch/>
        </p:blipFill>
        <p:spPr bwMode="auto">
          <a:xfrm rot="5400000">
            <a:off x="1685679" y="1207615"/>
            <a:ext cx="5440364" cy="5860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6672"/>
            <a:ext cx="6554867" cy="1944216"/>
          </a:xfrm>
        </p:spPr>
        <p:txBody>
          <a:bodyPr/>
          <a:lstStyle/>
          <a:p>
            <a:r>
              <a:rPr lang="ru-RU" dirty="0" smtClean="0"/>
              <a:t>Смирнова Олега</a:t>
            </a:r>
            <a:endParaRPr lang="ru-RU" dirty="0"/>
          </a:p>
        </p:txBody>
      </p:sp>
      <p:pic>
        <p:nvPicPr>
          <p:cNvPr id="3" name="Рисунок 2" descr="C:\Users\Школа-пк\AppData\Local\Microsoft\Windows\Temporary Internet Files\Content.Word\DSCN07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97124"/>
            <a:ext cx="594042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Школа-пк\AppData\Local\Microsoft\Windows\Temporary Internet Files\Content.Word\DSCN079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5777" r="3613" b="11622"/>
          <a:stretch/>
        </p:blipFill>
        <p:spPr bwMode="auto">
          <a:xfrm>
            <a:off x="1914842" y="1916832"/>
            <a:ext cx="568149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8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420702"/>
            <a:ext cx="8640960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– это рисунок, созданный при помощи сочетаний линий, красок и теней. Узор может быть самостоятельным художественным элементом, произведением, а также и элементом орнамента (если повторить его в определенной последовательности несколько раз).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Орнамент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латинского языка означает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украшение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Он состоит из ряда последовательно расположенных элементов. В этом случае обязательно соблюдается строгая закономерность, связанная с симметрией и ритмом. Орнамент придает изделию выразительность, красоту, подчеркивает его форму и фактуру.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1099060"/>
            <a:ext cx="9036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применяются в различных областях, имеют разные способы создания и некоторые из них имеют определенную предпочтительность в дизайне различных вещей и предметов. Орнаменты являются одним из элементов национальной культуры всех народов мира. С их помощью можно изучать обычаи и традиции той или иной страны.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используются в народном творчестве, драгоценных окладах, тесьме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Вывод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Геометрические узоры повсюду, это достаточно привычное явление, просто мы на это редко обращаем внимание за повседневными делами и просто так.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вокруг нас всегда и везде.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Слайд" r:id="rId4" imgW="4570378" imgH="3427533" progId="PowerPoint.Slide.12">
                  <p:embed/>
                </p:oleObj>
              </mc:Choice>
              <mc:Fallback>
                <p:oleObj name="Слайд" r:id="rId4" imgW="4570378" imgH="3427533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48880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Узоры и орнамент на посуде</a:t>
            </a:r>
          </a:p>
          <a:p>
            <a:r>
              <a:rPr lang="ru-RU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9" descr="http://pics.livejournal.com/iqmena/pic/001b3w2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1336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Рисунок 22" descr="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40083"/>
            <a:ext cx="4392488" cy="391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Рисунок 32" descr="C:\Users\Vini\Pictures\посу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60648"/>
            <a:ext cx="3343913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b-photo-image" descr="http://content.foto.mail.ru/mail/mr.posuda/_myphoto/i-6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3789040"/>
            <a:ext cx="3645352" cy="285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b-photo-image" descr="http://content.foto.mail.ru/mail/diana_moon/143/i-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2976"/>
            <a:ext cx="4838500" cy="352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b-photo-image" descr="http://content.foto.mail.ru/mail/diana_moon/143/i-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3514499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4" descr="C:\Documents and Settings\Admin\Мои документы\Мои рисунки\Изображение\Изображение 7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0469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69" descr="&amp;chcy;&amp;acy;&amp;shcy;&amp;kcy;&amp;acy;, &amp;chcy;&amp;acy;&amp;jcy;&amp;ncy;&amp;acy;&amp;yacy; &amp;chcy;&amp;acy;&amp;shcy;&amp;kcy;&amp;acy;, &amp;fcy;&amp;acy;&amp;rcy;&amp;fcy;&amp;ocy;&amp;rcy;&amp;ocy;&amp;vcy;&amp;acy;&amp;yacy; &amp;chcy;&amp;acy;&amp;shcy;&amp;kcy;&amp;acy;, &amp;pcy;&amp;ocy;&amp;scy;&amp;ucy;&amp;dcy;&amp;acy;,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37000" contrast="51000"/>
          </a:blip>
          <a:srcRect/>
          <a:stretch>
            <a:fillRect/>
          </a:stretch>
        </p:blipFill>
        <p:spPr bwMode="auto">
          <a:xfrm>
            <a:off x="5220072" y="3645024"/>
            <a:ext cx="2828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18" descr="&amp;scy;&amp;tcy;&amp;iecy;&amp;kcy;&amp;lcy;&amp;yacy;&amp;ncy;&amp;ncy;&amp;ycy;&amp;jcy; &amp;bcy;&amp;ocy;&amp;kcy;&amp;acy;&amp;lcy;, &amp;scy;&amp;tcy;&amp;iecy;&amp;kcy;&amp;lcy;&amp;yacy;&amp;ncy;&amp;ncy;&amp;ycy;&amp;jcy; &amp;scy;&amp;tcy;&amp;acy;&amp;kcy;&amp;acy;&amp;ncy;, &amp;pcy;&amp;ocy;&amp;scy;&amp;ucy;&amp;dcy;&amp;acy;, &amp;scy;&amp;tcy;&amp;iecy;&amp;kcy;&amp;lcy;&amp;yacy;&amp;ncy;&amp;ncy;&amp;acy;&amp;yacy; &amp;pcy;&amp;ocy;&amp;scy;&amp;ucy;&amp;dcy;&amp;acy;, &amp;scy;&amp;tcy;&amp;iecy;&amp;kcy;&amp;lcy;&amp;yacy;&amp;ncy;&amp;ncy;&amp;ycy;&amp;jcy; &amp;fcy;&amp;ucy;&amp;zhcy;&amp;iecy;&amp;rcy;,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23DAA-C2DB-47BD-B720-3A1AAA6EDEE5}"/>
</file>

<file path=customXml/itemProps2.xml><?xml version="1.0" encoding="utf-8"?>
<ds:datastoreItem xmlns:ds="http://schemas.openxmlformats.org/officeDocument/2006/customXml" ds:itemID="{E704AFC9-787B-4293-A279-F60D9FFBAFDB}"/>
</file>

<file path=customXml/itemProps3.xml><?xml version="1.0" encoding="utf-8"?>
<ds:datastoreItem xmlns:ds="http://schemas.openxmlformats.org/officeDocument/2006/customXml" ds:itemID="{0057BB38-8174-4AE9-A6CE-F152541EDCFF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</TotalTime>
  <Words>198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Сектор</vt:lpstr>
      <vt:lpstr>Слайд Microsoft PowerPoint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Беловой Елизаветы</vt:lpstr>
      <vt:lpstr>Презентация PowerPoint</vt:lpstr>
      <vt:lpstr>Смеловой Елизаветы</vt:lpstr>
      <vt:lpstr>Презентация PowerPoint</vt:lpstr>
      <vt:lpstr>Смирнова Олега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Школа-пк</cp:lastModifiedBy>
  <cp:revision>24</cp:revision>
  <dcterms:modified xsi:type="dcterms:W3CDTF">2017-05-19T09:52:01Z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