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63" r:id="rId6"/>
    <p:sldId id="261" r:id="rId7"/>
    <p:sldId id="262" r:id="rId8"/>
    <p:sldId id="259" r:id="rId9"/>
    <p:sldId id="269" r:id="rId10"/>
    <p:sldId id="265" r:id="rId11"/>
    <p:sldId id="267" r:id="rId12"/>
    <p:sldId id="266" r:id="rId13"/>
    <p:sldId id="270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56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09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23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22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2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52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96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87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8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76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5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FCA1F-0F94-4412-BFB2-1059508F0DF5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0F547-E3DA-4ABC-8A97-24AAD7F6D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8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1" y="365126"/>
            <a:ext cx="9375820" cy="619022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Наша школа 01.09.2020 года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первый клас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первое сентябр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03" y="144966"/>
            <a:ext cx="10158760" cy="660152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Поздравления председателя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ПК колхоза «</a:t>
            </a:r>
            <a:r>
              <a:rPr lang="ru-RU" b="1" dirty="0" err="1" smtClean="0">
                <a:solidFill>
                  <a:srgbClr val="FF0000"/>
                </a:solidFill>
              </a:rPr>
              <a:t>Сумароковский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5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1" y="267629"/>
            <a:ext cx="8955618" cy="64677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Получаем подарки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55" y="78059"/>
            <a:ext cx="9491546" cy="66572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Поздравления от представителя администрации </a:t>
            </a:r>
            <a:r>
              <a:rPr lang="ru-RU" b="1" dirty="0" err="1" smtClean="0">
                <a:solidFill>
                  <a:srgbClr val="FF0000"/>
                </a:solidFill>
              </a:rPr>
              <a:t>Сусанинского</a:t>
            </a:r>
            <a:r>
              <a:rPr lang="ru-RU" b="1" dirty="0" smtClean="0">
                <a:solidFill>
                  <a:srgbClr val="FF0000"/>
                </a:solidFill>
              </a:rPr>
              <a:t> района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5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1" y="365126"/>
            <a:ext cx="8821803" cy="63813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Поздравляют малыши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4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62" y="154547"/>
            <a:ext cx="8899301" cy="641367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Звенит заливистый звонок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0" y="193183"/>
            <a:ext cx="8925059" cy="624625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Торжественная линейка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первое сентябр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55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111" y="365125"/>
            <a:ext cx="8963696" cy="61387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Гости, родители и охрана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81" y="365125"/>
            <a:ext cx="9465972" cy="613870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ожидании первоклассников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3" y="231820"/>
            <a:ext cx="8712666" cy="62848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 ожидании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66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3" y="270456"/>
            <a:ext cx="8777060" cy="63106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Идут первоклассники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1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13" y="270456"/>
            <a:ext cx="8377815" cy="590650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Торопимся на линейку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4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8" y="365126"/>
            <a:ext cx="9530367" cy="62674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Поздравления от представителя </a:t>
            </a:r>
            <a:r>
              <a:rPr lang="ru-RU" b="1" dirty="0" err="1" smtClean="0">
                <a:solidFill>
                  <a:srgbClr val="FF0000"/>
                </a:solidFill>
              </a:rPr>
              <a:t>Сумароковской</a:t>
            </a:r>
            <a:r>
              <a:rPr lang="ru-RU" b="1" dirty="0" smtClean="0">
                <a:solidFill>
                  <a:srgbClr val="FF0000"/>
                </a:solidFill>
              </a:rPr>
              <a:t> с/администрации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3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166" y="468351"/>
            <a:ext cx="9054790" cy="624468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Подарки первоклассникам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8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ImageCreateDate xmlns="http://schemas.microsoft.com/sharepoint/v3" xsi:nil="true"/>
    <Description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Рисунок" ma:contentTypeID="0x01010200F55CA2C56151A04B87C668D83A9CC6D7" ma:contentTypeVersion="3" ma:contentTypeDescription="Отправка изображения или фотографии." ma:contentTypeScope="" ma:versionID="db1e87adbb99083879e6c7d002181f4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81ffb3b0301b8cbdc65e869f0b59ae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PreviewExists" minOccurs="0"/>
                <xsd:element ref="ns1:AlternateThumbnailUrl" minOccurs="0"/>
                <xsd:element ref="ns1:ThumbnailExis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Ширина рисунка" ma:internalName="ImageWidth" ma:readOnly="true">
      <xsd:simpleType>
        <xsd:restriction base="dms:Unknown"/>
      </xsd:simpleType>
    </xsd:element>
    <xsd:element name="ImageHeight" ma:index="12" nillable="true" ma:displayName="Высота рисунка" ma:internalName="ImageHeight" ma:readOnly="true">
      <xsd:simpleType>
        <xsd:restriction base="dms:Unknown"/>
      </xsd:simpleType>
    </xsd:element>
    <xsd:element name="ImageCreateDate" ma:index="13" nillable="true" ma:displayName="Дата создания рисунка" ma:format="DateTime" ma:hidden="true" ma:internalName="ImageCreateDate">
      <xsd:simpleType>
        <xsd:restriction base="dms:DateTime"/>
      </xsd:simpleType>
    </xsd:element>
    <xsd:element name="Description" ma:index="14" nillable="true" ma:displayName="Описание" ma:description="Используется в качестве замещающего текста для рисунка." ma:hidden="true" ma:internalName="Description">
      <xsd:simpleType>
        <xsd:restriction base="dms:Note">
          <xsd:maxLength value="255"/>
        </xsd:restriction>
      </xsd:simpleType>
    </xsd:element>
    <xsd:element name="PreviewExists" ma:index="23" nillable="true" ma:displayName="Изображение для просмотра существует" ma:default="FALSE" ma:hidden="true" ma:internalName="PreviewExists" ma:readOnly="true">
      <xsd:simpleType>
        <xsd:restriction base="dms:Boolean"/>
      </xsd:simpleType>
    </xsd:element>
    <xsd:element name="AlternateThumbnailUrl" ma:index="24" nillable="true" ma:displayName="URL-адрес изображения для просмотра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humbnailExists" ma:index="25" nillable="true" ma:displayName="Эскиз существует" ma:default="FALSE" ma:hidden="true" ma:internalName="ThumbnailExists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8" ma:displayName="Название"/>
        <xsd:element ref="dc:subject" minOccurs="0" maxOccurs="1"/>
        <xsd:element ref="dc:description" minOccurs="0" maxOccurs="1"/>
        <xsd:element name="keywords" minOccurs="0" maxOccurs="1" type="xsd:string" ma:index="20" ma:displayName="Ключевые слова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FA20DD-5984-4D8F-94A7-62191C7A1ED9}"/>
</file>

<file path=customXml/itemProps2.xml><?xml version="1.0" encoding="utf-8"?>
<ds:datastoreItem xmlns:ds="http://schemas.openxmlformats.org/officeDocument/2006/customXml" ds:itemID="{34BA4226-7A07-419E-ADE6-866DF1E12E08}"/>
</file>

<file path=customXml/itemProps3.xml><?xml version="1.0" encoding="utf-8"?>
<ds:datastoreItem xmlns:ds="http://schemas.openxmlformats.org/officeDocument/2006/customXml" ds:itemID="{4C98F4B4-5C39-4A2B-A351-E970155E80E5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43</Words>
  <Application>Microsoft Office PowerPoint</Application>
  <PresentationFormat>Широкоэкранный</PresentationFormat>
  <Paragraphs>14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Наша школа 01.09.2020 года</vt:lpstr>
      <vt:lpstr>Торжественная линейка </vt:lpstr>
      <vt:lpstr>Гости, родители и охрана</vt:lpstr>
      <vt:lpstr>В ожидании первоклассников</vt:lpstr>
      <vt:lpstr>В ожидании</vt:lpstr>
      <vt:lpstr>Идут первоклассники</vt:lpstr>
      <vt:lpstr>Торопимся на линейку</vt:lpstr>
      <vt:lpstr>Поздравления от представителя Сумароковской с/администрации</vt:lpstr>
      <vt:lpstr>Подарки первоклассникам</vt:lpstr>
      <vt:lpstr>Поздравления председателя  ПК колхоза «Сумароковский»</vt:lpstr>
      <vt:lpstr>Получаем подарки</vt:lpstr>
      <vt:lpstr>Поздравления от представителя администрации Сусанинского района</vt:lpstr>
      <vt:lpstr>Поздравляют малыши</vt:lpstr>
      <vt:lpstr>Звенит заливистый звонок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школа</dc:title>
  <dc:creator>ШКОЛА СУМАРОКОВО</dc:creator>
  <cp:keywords/>
  <cp:lastModifiedBy>ШКОЛА СУМАРОКОВО</cp:lastModifiedBy>
  <cp:revision>12</cp:revision>
  <dcterms:created xsi:type="dcterms:W3CDTF">2020-09-01T18:21:53Z</dcterms:created>
  <dcterms:modified xsi:type="dcterms:W3CDTF">2020-09-04T13:27:06Z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0x01010200F55CA2C56151A04B87C668D83A9CC6D7</vt:lpwstr>
  </property>
</Properties>
</file>