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7" r:id="rId5"/>
    <p:sldId id="266" r:id="rId6"/>
    <p:sldId id="265" r:id="rId7"/>
    <p:sldId id="264" r:id="rId8"/>
    <p:sldId id="263" r:id="rId9"/>
    <p:sldId id="262" r:id="rId10"/>
    <p:sldId id="272" r:id="rId11"/>
    <p:sldId id="273" r:id="rId12"/>
    <p:sldId id="268" r:id="rId13"/>
    <p:sldId id="269" r:id="rId14"/>
    <p:sldId id="261" r:id="rId15"/>
    <p:sldId id="270" r:id="rId16"/>
    <p:sldId id="271" r:id="rId17"/>
    <p:sldId id="259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059276-6B15-4618-A892-30C7EE7F7703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82FEC2-80B3-4F23-AA92-0E5D3C115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3.xml"/><Relationship Id="rId18" Type="http://schemas.openxmlformats.org/officeDocument/2006/relationships/slide" Target="slide14.xml"/><Relationship Id="rId3" Type="http://schemas.openxmlformats.org/officeDocument/2006/relationships/slide" Target="slide11.xml"/><Relationship Id="rId21" Type="http://schemas.openxmlformats.org/officeDocument/2006/relationships/slide" Target="slide22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" Type="http://schemas.openxmlformats.org/officeDocument/2006/relationships/slide" Target="slide3.xml"/><Relationship Id="rId16" Type="http://schemas.openxmlformats.org/officeDocument/2006/relationships/slide" Target="slide21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11" Type="http://schemas.openxmlformats.org/officeDocument/2006/relationships/slide" Target="slide20.xml"/><Relationship Id="rId5" Type="http://schemas.openxmlformats.org/officeDocument/2006/relationships/slide" Target="slide15.xml"/><Relationship Id="rId15" Type="http://schemas.openxmlformats.org/officeDocument/2006/relationships/slide" Target="slide17.xml"/><Relationship Id="rId10" Type="http://schemas.openxmlformats.org/officeDocument/2006/relationships/slide" Target="slide16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Игра по математике</a:t>
            </a:r>
            <a:br>
              <a:rPr lang="ru-RU" dirty="0" smtClean="0"/>
            </a:br>
            <a:r>
              <a:rPr lang="ru-RU" dirty="0" smtClean="0"/>
              <a:t>«5Х5»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для 5-х классов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Пользователь\Desktop\курсы\уравне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929066"/>
            <a:ext cx="2786082" cy="18249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15074" y="5429264"/>
            <a:ext cx="2928926" cy="1428736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Разработала Виноградова Г.Ю.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571613"/>
            <a:ext cx="5857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Горело 5 свечей, две потушили. Сколько осталось?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3244334"/>
            <a:ext cx="2574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2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71612"/>
            <a:ext cx="7715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Определи правило, по которому составлены ряды чисел и  найди следующее число: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А) 3,13,23,33,…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Б) 1,2,3,5,8,…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982998"/>
            <a:ext cx="4634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Ответ: а) 43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721662"/>
            <a:ext cx="46130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Ответ:  б)13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09288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Старому дедушке надо перенести с огорода в погреб 108 мешков с картофелем. Он позвал на помощь внуков. Внуки разбились на пары, и каждой паре досталось по три мешка. Сколько внуков у дедушки?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442913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72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108 : 3 =  36 пар внуков.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36 · 2 =   72 внуков.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147732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Жуликов, задержанных во время облавы на рынке, посадили в камеры полицейского участка. Когда их распределили по одному жулику в камеру, то одному жулику камеры не хватило. А когда посадили по двое, одна камера оказалась лишней. Сколько было жуликов и сколько камер?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4550621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 : Жуликов 4, камер 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/>
      <p:bldP spid="102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71612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 У Пончика на комбинезоне 17 карманов:                 10 карманов спереди остальные – сзади. В передних карманах лежат по 2 пончика, а сзади – по 3. Сколько всего пончиков у Пончика?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643446"/>
            <a:ext cx="2817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41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428737"/>
            <a:ext cx="564358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Определите,  сколько всего треугольников изображено на рисунке 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928927" y="2428869"/>
          <a:ext cx="2453333" cy="642942"/>
        </p:xfrm>
        <a:graphic>
          <a:graphicData uri="http://schemas.openxmlformats.org/drawingml/2006/table">
            <a:tbl>
              <a:tblPr/>
              <a:tblGrid>
                <a:gridCol w="818098"/>
                <a:gridCol w="817137"/>
                <a:gridCol w="818098"/>
              </a:tblGrid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2928926" y="2428868"/>
            <a:ext cx="2428892" cy="642942"/>
            <a:chOff x="2928926" y="2428868"/>
            <a:chExt cx="2428892" cy="6429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928926" y="2428868"/>
              <a:ext cx="785818" cy="64294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3786182" y="2428868"/>
              <a:ext cx="785818" cy="64294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572000" y="2428868"/>
              <a:ext cx="785818" cy="64294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4643438" y="2428868"/>
              <a:ext cx="714380" cy="5715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3786182" y="2428868"/>
              <a:ext cx="714380" cy="5715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3000364" y="2500306"/>
              <a:ext cx="714380" cy="5715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Прямоугольник 24"/>
          <p:cNvSpPr/>
          <p:nvPr/>
        </p:nvSpPr>
        <p:spPr>
          <a:xfrm>
            <a:off x="1428728" y="3982998"/>
            <a:ext cx="6572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28 треугольников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Пользователь\Desktop\курсы\циркуль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0"/>
            <a:ext cx="1785950" cy="1625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571612"/>
            <a:ext cx="73581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</a:rPr>
              <a:t>Винни</a:t>
            </a:r>
            <a:r>
              <a:rPr lang="ru-RU" sz="2800" b="1" dirty="0" smtClean="0">
                <a:solidFill>
                  <a:schemeClr val="bg1"/>
                </a:solidFill>
              </a:rPr>
              <a:t> – Пух до прихода к Кролику весил 2 килограмма. У кролика он  съел 4 банки сгущенного по четверть килограмма каждая и 8 банок меда по полкило. Сколько стал весить </a:t>
            </a:r>
            <a:r>
              <a:rPr lang="ru-RU" sz="2800" b="1" dirty="0" err="1" smtClean="0">
                <a:solidFill>
                  <a:schemeClr val="bg1"/>
                </a:solidFill>
              </a:rPr>
              <a:t>Винни</a:t>
            </a:r>
            <a:r>
              <a:rPr lang="ru-RU" sz="2800" b="1" dirty="0" smtClean="0">
                <a:solidFill>
                  <a:schemeClr val="bg1"/>
                </a:solidFill>
              </a:rPr>
              <a:t> – Пух после обеда ? 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4357694"/>
            <a:ext cx="3551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 Ответ: 7кг.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714488"/>
            <a:ext cx="68580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Масса бидона с молоком 32 кг, без молока 2 кг. 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Какова масса бидона , заполненного наполовину?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2000232" y="4565840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Ответ:  17 кг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15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928802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Одна сторона прямоугольника в 3 раза длиннее другой,  а периметр равен 72см. Найдите длины сторон прямоугольника.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982996"/>
            <a:ext cx="4621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 9 и 27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20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Перед началом Турнира Четырех болельщики высказали следующие предположения по поводу своих кумиров: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Максим победит, Борис – второй;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 Борис – третий, Николай – первый;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С) Максим – последний, а первый – Дмитрий.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Когда соревнования закончились, оказалось, что каждый из болельщиков был прав только в одном из своих прогнозов.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место на турнире заняли Дмитрий, Николай, Борис, Максим?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85776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Дмитрий -3, Николай -1, Борис - 2, Максим - 4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>
                <a:lumMod val="75000"/>
              </a:schemeClr>
            </a:gs>
            <a:gs pos="100000">
              <a:schemeClr val="bg2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0" y="764705"/>
          <a:ext cx="7272810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2"/>
                <a:gridCol w="1454562"/>
                <a:gridCol w="1454562"/>
                <a:gridCol w="1454562"/>
                <a:gridCol w="1454562"/>
              </a:tblGrid>
              <a:tr h="10801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2" action="ppaction://hlinksldjump"/>
                        </a:rPr>
                        <a:t>?</a:t>
                      </a:r>
                      <a:endParaRPr lang="ru-RU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3" action="ppaction://hlinksldjump"/>
                        </a:rPr>
                        <a:t> ?</a:t>
                      </a:r>
                      <a:endParaRPr lang="ru-RU" sz="24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4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5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6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7" action="ppaction://hlinksldjump"/>
                        </a:rPr>
                        <a:t> 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8" action="ppaction://hlinksldjump"/>
                        </a:rPr>
                        <a:t> </a:t>
                      </a:r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8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9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10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11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  <a:p>
                      <a:r>
                        <a:rPr lang="ru-RU" sz="2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У</a:t>
                      </a:r>
                    </a:p>
                    <a:p>
                      <a:endParaRPr lang="ru-RU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  Д</a:t>
                      </a:r>
                      <a:endParaRPr lang="ru-RU" sz="2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 А</a:t>
                      </a:r>
                      <a:endParaRPr lang="ru-RU" sz="2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</a:t>
                      </a:r>
                    </a:p>
                    <a:p>
                      <a:r>
                        <a:rPr lang="ru-RU" sz="2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Ч</a:t>
                      </a:r>
                      <a:endParaRPr lang="ru-RU" sz="2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  А</a:t>
                      </a:r>
                      <a:endParaRPr lang="ru-RU" sz="2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</a:t>
                      </a:r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2" action="ppaction://hlinksldjump"/>
                        </a:rPr>
                        <a:t>?</a:t>
                      </a:r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13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4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5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6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7" action="ppaction://hlinksldjump"/>
                        </a:rPr>
                        <a:t> </a:t>
                      </a:r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7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8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19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20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n>
                            <a:solidFill>
                              <a:schemeClr val="bg1"/>
                            </a:solidFill>
                          </a:ln>
                          <a:hlinkClick r:id="rId21" action="ppaction://hlinksldjump"/>
                        </a:rPr>
                        <a:t>?</a:t>
                      </a:r>
                      <a:endParaRPr lang="ru-RU" sz="2400" b="1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8662" y="0"/>
            <a:ext cx="7358114" cy="642918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</a:rPr>
              <a:t>5 баллов              10 баллов         5 баллов           15 баллов      20 баллов       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20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643050"/>
            <a:ext cx="72866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3 курицы за 3 дня снесут 3 яйца. Сколько яиц снесут 9 кур за 9 дней?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3571876"/>
            <a:ext cx="52863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Ответ: 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3 куры за 1 день - 1 яйцо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9 кур за 1 день 9 яиц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9 кур за 3 дня - 27 яиц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20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" name="Рисунок 3" descr="http://luntiki.ru/uploads/images/a/a/f/a/5/2627f7b5f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1020" y="2217737"/>
            <a:ext cx="552196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08" y="1571612"/>
            <a:ext cx="3226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Отгадай ребус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857760"/>
            <a:ext cx="484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Ответ: дочка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20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" name="Рисунок 3" descr="http://luntiki.ru/uploads/images/b/7/6/4/5/dd5de85c7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1067" y="1950402"/>
            <a:ext cx="4761865" cy="2957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00298" y="1500174"/>
            <a:ext cx="2868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Отгадай ребус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5460326"/>
            <a:ext cx="2890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Ответ: силач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785926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 каком случае сумма двух чисел равна первому слагаемому? </a:t>
            </a:r>
            <a:endParaRPr lang="ru-RU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4290774"/>
            <a:ext cx="67866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Ответ: Второе слагаемое равно 0</a:t>
            </a:r>
            <a:r>
              <a:rPr lang="ru-RU" sz="2800" dirty="0" smtClean="0">
                <a:solidFill>
                  <a:srgbClr val="C00000"/>
                </a:solidFill>
              </a:rPr>
              <a:t> 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1026" name="Рисунок 2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142852"/>
            <a:ext cx="1643041" cy="159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4" name="Выгнутая вправо стрелка 3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643050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Два отца и два сына                         купили 3 апельсина и разделили их 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поровну. Как это могло случиться? 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3982998"/>
            <a:ext cx="5429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Дед, отец, сын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785926"/>
            <a:ext cx="75724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На каком расстоянии друг от друга будут два поезда, идущих навстречу друг другу, за 1 час до встречи, если скорость одного из них 60 </a:t>
            </a:r>
            <a:r>
              <a:rPr lang="ru-RU" sz="3200" b="1" dirty="0" err="1" smtClean="0">
                <a:solidFill>
                  <a:schemeClr val="bg1"/>
                </a:solidFill>
              </a:rPr>
              <a:t>км\ч</a:t>
            </a:r>
            <a:r>
              <a:rPr lang="ru-RU" sz="3200" b="1" dirty="0" smtClean="0">
                <a:solidFill>
                  <a:schemeClr val="bg1"/>
                </a:solidFill>
              </a:rPr>
              <a:t>, а скорость другого 40 </a:t>
            </a:r>
            <a:r>
              <a:rPr lang="ru-RU" sz="3200" b="1" dirty="0" err="1" smtClean="0">
                <a:solidFill>
                  <a:schemeClr val="bg1"/>
                </a:solidFill>
              </a:rPr>
              <a:t>км\ч</a:t>
            </a:r>
            <a:r>
              <a:rPr lang="ru-RU" sz="3200" b="1" dirty="0" smtClean="0">
                <a:solidFill>
                  <a:schemeClr val="bg1"/>
                </a:solidFill>
              </a:rPr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4721662"/>
            <a:ext cx="28577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Ответ: 100 км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928802"/>
            <a:ext cx="7500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Бревно пилят на 10 частей. Сколько надо сделать распилов?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3982998"/>
            <a:ext cx="27987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Ответ: 9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00174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Пять ворохов сена и семь ворохов сена свезли вместе. Сколько получилось ворохов сена? 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982996"/>
            <a:ext cx="34279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Ответ: Один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00174"/>
            <a:ext cx="78581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 коробке лежат карандаши: 4 красных и 3 синих. В темноте берут карандаши. Сколько нужно взять карандашей, чтобы в них было не менее 1 синего? 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3982998"/>
            <a:ext cx="19744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Ответ : 5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</a:t>
            </a:r>
            <a:br>
              <a:rPr lang="ru-RU" dirty="0" smtClean="0"/>
            </a:b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3" name="Выгнутая вправо стрелка 2">
            <a:hlinkClick r:id="rId2" action="ppaction://hlinksldjump"/>
          </p:cNvPr>
          <p:cNvSpPr/>
          <p:nvPr/>
        </p:nvSpPr>
        <p:spPr>
          <a:xfrm>
            <a:off x="7572396" y="5572140"/>
            <a:ext cx="1285884" cy="10715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643050"/>
            <a:ext cx="79296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 комнате 4 угла. В каждом углу сидит кошка. Напротив каждой кошки по три кошки. На хвосте каждой кошки по одной кошке. Сколько же всего кошек в комнате?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214414" y="3842741"/>
            <a:ext cx="79295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4 кошки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3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DAEAF3FE4A8145A5F21C7C22D9CA24" ma:contentTypeVersion="0" ma:contentTypeDescription="Создание документа." ma:contentTypeScope="" ma:versionID="b7a2d377768ae814c385a33b5803eeb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C9EF22-16AC-44AD-843A-A5663C50D9EA}"/>
</file>

<file path=customXml/itemProps2.xml><?xml version="1.0" encoding="utf-8"?>
<ds:datastoreItem xmlns:ds="http://schemas.openxmlformats.org/officeDocument/2006/customXml" ds:itemID="{98AB8EC3-0D53-49F2-B089-04B597C3CA95}"/>
</file>

<file path=customXml/itemProps3.xml><?xml version="1.0" encoding="utf-8"?>
<ds:datastoreItem xmlns:ds="http://schemas.openxmlformats.org/officeDocument/2006/customXml" ds:itemID="{2887D83B-16D7-449B-8F5D-B080A930A3BB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531</TotalTime>
  <Words>644</Words>
  <Application>Microsoft Office PowerPoint</Application>
  <PresentationFormat>Экран (4:3)</PresentationFormat>
  <Paragraphs>106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Игра по математике «5Х5»</vt:lpstr>
      <vt:lpstr>Презентация PowerPoint</vt:lpstr>
      <vt:lpstr>Вопрос 5 баллов</vt:lpstr>
      <vt:lpstr>Вопрос 5 баллов</vt:lpstr>
      <vt:lpstr>Вопрос 5 баллов</vt:lpstr>
      <vt:lpstr>Вопрос 5 баллов</vt:lpstr>
      <vt:lpstr>Вопрос 5 баллов</vt:lpstr>
      <vt:lpstr>Вопрос 5 баллов</vt:lpstr>
      <vt:lpstr>Вопрос 5 баллов</vt:lpstr>
      <vt:lpstr>Вопрос 5 баллов</vt:lpstr>
      <vt:lpstr>Вопрос 10 баллов</vt:lpstr>
      <vt:lpstr>Вопрос 10 баллов</vt:lpstr>
      <vt:lpstr>Вопрос 10 баллов</vt:lpstr>
      <vt:lpstr>Вопрос 10 баллов</vt:lpstr>
      <vt:lpstr>Вопрос 15 баллов</vt:lpstr>
      <vt:lpstr>Вопрос 15 баллов</vt:lpstr>
      <vt:lpstr>Вопрос 15 баллов</vt:lpstr>
      <vt:lpstr>Вопрос 15 баллов</vt:lpstr>
      <vt:lpstr>Вопрос 20 баллов</vt:lpstr>
      <vt:lpstr>Вопрос 20 баллов</vt:lpstr>
      <vt:lpstr>Вопрос 20 баллов</vt:lpstr>
      <vt:lpstr>Вопрос 20 баллов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5Х5</dc:title>
  <dc:creator>1</dc:creator>
  <cp:lastModifiedBy>ГАЛИНА</cp:lastModifiedBy>
  <cp:revision>52</cp:revision>
  <dcterms:created xsi:type="dcterms:W3CDTF">2013-02-09T14:54:19Z</dcterms:created>
  <dcterms:modified xsi:type="dcterms:W3CDTF">2017-01-30T18:58:50Z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0x0101006CDAEAF3FE4A8145A5F21C7C22D9CA24</vt:lpwstr>
  </property>
</Properties>
</file>