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3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9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0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9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9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3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1F81-4E3A-443C-A0C6-101BDCF6D3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5BE2-1138-4EE2-943C-6899D29F9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28460" cy="1114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9970"/>
                <a:gridCol w="120650"/>
                <a:gridCol w="3037840"/>
              </a:tblGrid>
              <a:tr h="101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СЛОГАН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РЕГИОН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880110"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А) Здесь можно побывать в Долине гейзеров и увидеть действующие вулканы!</a:t>
                      </a:r>
                      <a:endParaRPr lang="ru-RU" sz="1100" dirty="0">
                        <a:effectLst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Б) Окунитесь в полярную ночь, прокатитесь на собачьей и оленьей упряжках!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1) Ямало-Ненецкий АО</a:t>
                      </a:r>
                      <a:endParaRPr lang="ru-RU" sz="1100" dirty="0">
                        <a:effectLst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2) Камчатский край</a:t>
                      </a:r>
                      <a:endParaRPr lang="ru-RU" sz="1100" dirty="0">
                        <a:effectLst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3) Кабардино-Балкарская</a:t>
                      </a:r>
                      <a:endParaRPr lang="ru-RU" sz="1100" dirty="0">
                        <a:effectLst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Республика</a:t>
                      </a:r>
                      <a:endParaRPr lang="ru-RU" sz="1100" dirty="0">
                        <a:effectLst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4) Свердловская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 Задание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Установите соответствие между слоганом и регионом.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381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4272"/>
              </p:ext>
            </p:extLst>
          </p:nvPr>
        </p:nvGraphicFramePr>
        <p:xfrm>
          <a:off x="683565" y="2169442"/>
          <a:ext cx="7920883" cy="354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2643"/>
                <a:gridCol w="142032"/>
                <a:gridCol w="3576208"/>
              </a:tblGrid>
              <a:tr h="52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СЛОГАН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2963493"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Здесь можно побывать в Долине гейзеров и увидеть действующие вулканы!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Окунитесь в полярную ночь, прокатитесь на собачьей и оленьей упряжках!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Ямало-Ненецкий АО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Камчатский край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Кабардино-Балкарская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Свердловская область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394777" y="3283934"/>
          <a:ext cx="6354445" cy="1158494"/>
        </p:xfrm>
        <a:graphic>
          <a:graphicData uri="http://schemas.openxmlformats.org/drawingml/2006/table">
            <a:tbl>
              <a:tblPr firstRow="1" firstCol="1" bandRow="1"/>
              <a:tblGrid>
                <a:gridCol w="4432300"/>
                <a:gridCol w="118745"/>
                <a:gridCol w="1803400"/>
              </a:tblGrid>
              <a:tr h="11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СЛОГАН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4560"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А) Мы предлагаем сплав по реке Катунь, которая берёт начало в ледниках высочайшей горы Сибири.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Б) Здесь можно любоваться красотой озера Ильмень, побывать в национальном парке Валдайский — жемчужине средней полосы России!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1) Новгородская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2) Амурская область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3) Ставропольский край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4) Республика Алтай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" y="0"/>
            <a:ext cx="9351433" cy="70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9552" y="404664"/>
            <a:ext cx="83142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 Задание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Туристические фирмы разных регионов России разработали слоганы (рекламные лозунги) для привлечения туристов в свои регионы. Установите соответствие между слоганом и регионом.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58991"/>
              </p:ext>
            </p:extLst>
          </p:nvPr>
        </p:nvGraphicFramePr>
        <p:xfrm>
          <a:off x="539552" y="1974416"/>
          <a:ext cx="8424937" cy="419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6493"/>
                <a:gridCol w="157436"/>
                <a:gridCol w="2391008"/>
              </a:tblGrid>
              <a:tr h="48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СЛОГАН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3694064"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Мы предлагаем сплав по реке Катунь, которая берёт начало в ледниках высочайшей горы Сибири.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Здесь можно любоваться красотой озера Ильмень, побывать в национальном парке Валдайский — жемчужине средней полосы России!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1)Новгородская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Амурская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3)Ставропольский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край</a:t>
                      </a:r>
                    </a:p>
                    <a:p>
                      <a:pPr indent="238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Республика Алтай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3529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30. Задание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Определите регион по его краткому описанию.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Территория этого края омывается водами двух морей. Его административный центр находится на одинаковом расстоянии от экватора и Северного полюса. Климат на большей части территории края умеренно континентальный, а на побережье — субтропический. Его северную часть занимают степи (2/3 территории), южную — горы (1/3 территории). Основу экономики составляют агропромышленный, курортно-рекреационный, транспортный комплексы.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Задание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перечисленных городов, показанных на карте, находится в зоне действия циклона?</a:t>
            </a:r>
          </a:p>
        </p:txBody>
      </p:sp>
      <p:pic>
        <p:nvPicPr>
          <p:cNvPr id="8" name="Рисунок 7" descr="https://geo-oge.sdamgia.ru/get_file?id=119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0" y="1202562"/>
            <a:ext cx="7200800" cy="4026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5229200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Екатеринбург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Тюмень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Архангельск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Омск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 Задание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Вставь­те на­зва­ние го­су­дар­ства на место про­пус­ка.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при­гра­нич­ных субъ­ек­тов РФ яв­ля­ет­ся Орен­бург­ская об­ласть, ко­то­рая имеет выход к Го­су­дар­ствен­ной гра­ни­це РФ с _______________.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Задание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Вставь­те на­зва­ние го­су­дар­ства на место про­пус­ка.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при­гра­нич­ных субъ­ек­тов РФ яв­ля­ет­ся Бел­го­род­ская об­ласть, ко­то­рая имеет выход к Го­су­дар­ствен­ной гра­ни­це РФ с _______________.</a:t>
            </a:r>
          </a:p>
        </p:txBody>
      </p:sp>
      <p:pic>
        <p:nvPicPr>
          <p:cNvPr id="6146" name="Picture 2" descr="Политико-административные карты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83" y="2199640"/>
            <a:ext cx="65722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18. Задание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Проанализируйте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кли­ма­то­грам­му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определите, какой бук­вой на карте обо­зна­чен пункт, ха­рак­те­ри­сти­ки кли­ма­та ко­то­ро­го от­ра­же­ны в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климатограмме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geo-oge.sdamgia.ru/get_file?id=325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" y="1232725"/>
            <a:ext cx="3960440" cy="303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45354"/>
            <a:ext cx="4711699" cy="329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797152"/>
            <a:ext cx="10081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</a:t>
            </a:r>
          </a:p>
          <a:p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В</a:t>
            </a:r>
          </a:p>
          <a:p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</a:t>
            </a:r>
          </a:p>
          <a:p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ru-RU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0" y="692695"/>
            <a:ext cx="8326860" cy="48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0CD5E2F35D40B4D87E2F8BEBEA29346" ma:contentTypeVersion="0" ma:contentTypeDescription="Создание документа." ma:contentTypeScope="" ma:versionID="03ebf923fe4a7fc1009d7cf6d1c049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99CFBD-79AD-45D4-837E-57188F163208}"/>
</file>

<file path=customXml/itemProps2.xml><?xml version="1.0" encoding="utf-8"?>
<ds:datastoreItem xmlns:ds="http://schemas.openxmlformats.org/officeDocument/2006/customXml" ds:itemID="{AA054880-B86D-4937-A332-55109667C789}"/>
</file>

<file path=customXml/itemProps3.xml><?xml version="1.0" encoding="utf-8"?>
<ds:datastoreItem xmlns:ds="http://schemas.openxmlformats.org/officeDocument/2006/customXml" ds:itemID="{8CB6B5FC-58E0-4190-B730-D9FD624E40ED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251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 Задание Туристические фирмы разных регионов России разработали слоганы (рекламные лозунги) для привлечения туристов в свои регионы. Установите соответствие между слоганом и регионом.</dc:title>
  <dc:creator>Маша</dc:creator>
  <cp:lastModifiedBy>Маша</cp:lastModifiedBy>
  <cp:revision>8</cp:revision>
  <dcterms:created xsi:type="dcterms:W3CDTF">2022-05-17T19:12:18Z</dcterms:created>
  <dcterms:modified xsi:type="dcterms:W3CDTF">2022-05-17T20:58:36Z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0x01010060CD5E2F35D40B4D87E2F8BEBEA29346</vt:lpwstr>
  </property>
</Properties>
</file>