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092200"/>
            <a:ext cx="8472825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341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7" y="0"/>
            <a:ext cx="9205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11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0"/>
            <a:ext cx="9855200" cy="688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98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7" y="0"/>
            <a:ext cx="9507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79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779000" cy="6858000"/>
          </a:xfrm>
        </p:spPr>
      </p:pic>
    </p:spTree>
    <p:extLst>
      <p:ext uri="{BB962C8B-B14F-4D97-AF65-F5344CB8AC3E}">
        <p14:creationId xmlns:p14="http://schemas.microsoft.com/office/powerpoint/2010/main" val="2060829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0" y="0"/>
            <a:ext cx="9877690" cy="6858000"/>
          </a:xfrm>
        </p:spPr>
      </p:pic>
    </p:spTree>
    <p:extLst>
      <p:ext uri="{BB962C8B-B14F-4D97-AF65-F5344CB8AC3E}">
        <p14:creationId xmlns:p14="http://schemas.microsoft.com/office/powerpoint/2010/main" val="4002312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9410699" cy="6858000"/>
          </a:xfrm>
        </p:spPr>
      </p:pic>
    </p:spTree>
    <p:extLst>
      <p:ext uri="{BB962C8B-B14F-4D97-AF65-F5344CB8AC3E}">
        <p14:creationId xmlns:p14="http://schemas.microsoft.com/office/powerpoint/2010/main" val="2497579486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F90193F4877584B9E6BF3EE22C6B9C1" ma:contentTypeVersion="0" ma:contentTypeDescription="Создание документа." ma:contentTypeScope="" ma:versionID="2ce1565e455936b1b21233e7727303a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3f3dfb3bd3ee1dbf888cdcc01e4126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74880F8-A826-44CD-A85B-89A4605F3DC5}"/>
</file>

<file path=customXml/itemProps2.xml><?xml version="1.0" encoding="utf-8"?>
<ds:datastoreItem xmlns:ds="http://schemas.openxmlformats.org/officeDocument/2006/customXml" ds:itemID="{91E93C7D-4E0D-477F-8219-1BD0877D300F}"/>
</file>

<file path=customXml/itemProps3.xml><?xml version="1.0" encoding="utf-8"?>
<ds:datastoreItem xmlns:ds="http://schemas.openxmlformats.org/officeDocument/2006/customXml" ds:itemID="{46EAD880-086A-498E-8496-C7A5ECFA0938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</TotalTime>
  <Words>0</Words>
  <Application>Microsoft Office PowerPoint</Application>
  <PresentationFormat>Широкоэкранный</PresentationFormat>
  <Paragraphs>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sborka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OTD_OBRAZOVANIA</dc:creator>
  <cp:lastModifiedBy>OTD_OBRAZOVANIA</cp:lastModifiedBy>
  <cp:revision>2</cp:revision>
  <dcterms:created xsi:type="dcterms:W3CDTF">2025-04-08T11:56:22Z</dcterms:created>
  <dcterms:modified xsi:type="dcterms:W3CDTF">2025-04-08T12:08:31Z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0x0101009F90193F4877584B9E6BF3EE22C6B9C1</vt:lpwstr>
  </property>
</Properties>
</file>