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s3RkpRvukKc/WJATa0MB7pI/AAAAAAAAKXw/UoYFXj4TKcsCodZR9oLcaVJrer5OqHoVgCK4B/s1280/pelic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43370"/>
            <a:ext cx="3172900" cy="24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7400" y="116262"/>
            <a:ext cx="64043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УЧАСТНИКИ </a:t>
            </a:r>
          </a:p>
          <a:p>
            <a:pPr algn="ctr"/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  <a:latin typeface="Bookman Old Style" panose="02050604050505020204" pitchFamily="18" charset="0"/>
              </a:rPr>
              <a:t>МУНИЦИПАЛЬНОГО КОНКУРСА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6" y="1678125"/>
            <a:ext cx="1548054" cy="230326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64683" y="4049070"/>
            <a:ext cx="2556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Балакирева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Надежда Евгеньевна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4" y="1394292"/>
            <a:ext cx="1716796" cy="2231025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251877" y="3724433"/>
            <a:ext cx="2240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Дедов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Александр Петрович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19" y="1341449"/>
            <a:ext cx="1595340" cy="230326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302367" y="3753868"/>
            <a:ext cx="2535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Лебедева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Лариса Владимировна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78" y="1362510"/>
            <a:ext cx="1639843" cy="2301489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581648" y="3753868"/>
            <a:ext cx="2562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Любимова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Татьяна Александровна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04" y="4498007"/>
            <a:ext cx="2173555" cy="1630166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949557" y="6209334"/>
            <a:ext cx="2221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Разуваева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Татьяна Юрьевна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6" y="4534797"/>
            <a:ext cx="2064268" cy="154820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263915" y="6265892"/>
            <a:ext cx="2521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Румянцева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Bookman Old Style" panose="02050604050505020204" pitchFamily="18" charset="0"/>
              </a:rPr>
              <a:t>Валентина Михайловна</a:t>
            </a:r>
            <a:endParaRPr lang="ru-RU" altLang="ru-RU" sz="1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90193F4877584B9E6BF3EE22C6B9C1" ma:contentTypeVersion="0" ma:contentTypeDescription="Создание документа." ma:contentTypeScope="" ma:versionID="2ce1565e455936b1b21233e7727303a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90A43D-9E79-45D9-BF4C-055F4D48DB50}"/>
</file>

<file path=customXml/itemProps2.xml><?xml version="1.0" encoding="utf-8"?>
<ds:datastoreItem xmlns:ds="http://schemas.openxmlformats.org/officeDocument/2006/customXml" ds:itemID="{FFAFF136-F125-456C-A360-FC1450AFF38D}"/>
</file>

<file path=customXml/itemProps3.xml><?xml version="1.0" encoding="utf-8"?>
<ds:datastoreItem xmlns:ds="http://schemas.openxmlformats.org/officeDocument/2006/customXml" ds:itemID="{89156559-1CAD-4640-8909-C3541F5C3399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21</Words>
  <Application>Microsoft Office PowerPoint</Application>
  <PresentationFormat>Экран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10</cp:revision>
  <dcterms:created xsi:type="dcterms:W3CDTF">2013-10-20T14:54:06Z</dcterms:created>
  <dcterms:modified xsi:type="dcterms:W3CDTF">2018-02-07T13:53:04Z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0x0101009F90193F4877584B9E6BF3EE22C6B9C1</vt:lpwstr>
  </property>
</Properties>
</file>