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8.xml" ContentType="application/vnd.openxmlformats-officedocument.drawingml.diagramData+xml"/>
  <Override PartName="/ppt/diagrams/data7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3.xml" ContentType="application/vnd.ms-office.drawingml.diagramDrawing+xml"/>
  <Override PartName="/ppt/diagrams/drawing6.xml" ContentType="application/vnd.ms-office.drawingml.diagramDrawing+xml"/>
  <Override PartName="/ppt/diagrams/colors3.xml" ContentType="application/vnd.openxmlformats-officedocument.drawingml.diagramColors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layout4.xml" ContentType="application/vnd.openxmlformats-officedocument.drawingml.diagramLayout+xml"/>
  <Override PartName="/ppt/diagrams/colors2.xml" ContentType="application/vnd.openxmlformats-officedocument.drawingml.diagramColors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drawing2.xml" ContentType="application/vnd.ms-office.drawingml.diagramDrawing+xml"/>
  <Override PartName="/ppt/diagrams/quickStyle3.xml" ContentType="application/vnd.openxmlformats-officedocument.drawingml.diagramStyle+xml"/>
  <Override PartName="/ppt/diagrams/quickStyle5.xml" ContentType="application/vnd.openxmlformats-officedocument.drawingml.diagramStyle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8.xml" ContentType="application/vnd.openxmlformats-officedocument.drawingml.diagramLayout+xml"/>
  <Override PartName="/ppt/theme/theme1.xml" ContentType="application/vnd.openxmlformats-officedocument.theme+xml"/>
  <Override PartName="/ppt/diagrams/drawing7.xml" ContentType="application/vnd.ms-office.drawingml.diagramDrawing+xml"/>
  <Override PartName="/ppt/diagrams/colors7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7.xml" ContentType="application/vnd.openxmlformats-officedocument.drawingml.diagramLayout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layout5.xml" ContentType="application/vnd.openxmlformats-officedocument.drawingml.diagramLayou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3" r:id="rId5"/>
    <p:sldId id="258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  <p:sldId id="275" r:id="rId21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4" d="100"/>
          <a:sy n="84" d="100"/>
        </p:scale>
        <p:origin x="-96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3F99F-CCCF-41ED-8ABC-179D13B7912F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46E9F1-DE60-4480-9678-98AD11928A74}">
      <dgm:prSet/>
      <dgm:spPr/>
      <dgm:t>
        <a:bodyPr/>
        <a:lstStyle/>
        <a:p>
          <a:r>
            <a:rPr lang="ru-RU" dirty="0"/>
            <a:t>Родитель или взрослый рядом с ребёнком.</a:t>
          </a:r>
          <a:endParaRPr lang="en-US" dirty="0"/>
        </a:p>
      </dgm:t>
    </dgm:pt>
    <dgm:pt modelId="{25C254BB-126A-45EB-B648-9C28CCDEE0BF}" type="parTrans" cxnId="{78FB1FA8-23AC-46E2-B740-DD554379C3CD}">
      <dgm:prSet/>
      <dgm:spPr/>
      <dgm:t>
        <a:bodyPr/>
        <a:lstStyle/>
        <a:p>
          <a:endParaRPr lang="en-US"/>
        </a:p>
      </dgm:t>
    </dgm:pt>
    <dgm:pt modelId="{E213D1CF-51D0-451B-A4DF-3BD1174D9626}" type="sibTrans" cxnId="{78FB1FA8-23AC-46E2-B740-DD554379C3CD}">
      <dgm:prSet/>
      <dgm:spPr/>
      <dgm:t>
        <a:bodyPr/>
        <a:lstStyle/>
        <a:p>
          <a:endParaRPr lang="en-US"/>
        </a:p>
      </dgm:t>
    </dgm:pt>
    <dgm:pt modelId="{BC585D8A-BF0C-49D5-86AF-F0278591A43D}">
      <dgm:prSet/>
      <dgm:spPr/>
      <dgm:t>
        <a:bodyPr/>
        <a:lstStyle/>
        <a:p>
          <a:r>
            <a:rPr lang="ru-RU" dirty="0"/>
            <a:t>Удовольствие и польза для детей.</a:t>
          </a:r>
          <a:endParaRPr lang="en-US" dirty="0"/>
        </a:p>
      </dgm:t>
    </dgm:pt>
    <dgm:pt modelId="{47C78BC0-33CA-4AB0-88AD-B12EB7792F0A}" type="parTrans" cxnId="{C8C5E43F-0F14-4E61-9719-6D2838D894C4}">
      <dgm:prSet/>
      <dgm:spPr/>
      <dgm:t>
        <a:bodyPr/>
        <a:lstStyle/>
        <a:p>
          <a:endParaRPr lang="en-US"/>
        </a:p>
      </dgm:t>
    </dgm:pt>
    <dgm:pt modelId="{46549683-6203-4A26-8AF7-04EDB9581F91}" type="sibTrans" cxnId="{C8C5E43F-0F14-4E61-9719-6D2838D894C4}">
      <dgm:prSet/>
      <dgm:spPr/>
      <dgm:t>
        <a:bodyPr/>
        <a:lstStyle/>
        <a:p>
          <a:endParaRPr lang="en-US"/>
        </a:p>
      </dgm:t>
    </dgm:pt>
    <dgm:pt modelId="{2E181AA1-FAF6-4D9C-9273-0F454241A432}">
      <dgm:prSet/>
      <dgm:spPr/>
      <dgm:t>
        <a:bodyPr/>
        <a:lstStyle/>
        <a:p>
          <a:r>
            <a:rPr lang="ru-RU" dirty="0"/>
            <a:t>Доброжелательная атмосфера с элементами игры, тайны, сюрприза.</a:t>
          </a:r>
          <a:endParaRPr lang="sl-SI" dirty="0"/>
        </a:p>
      </dgm:t>
    </dgm:pt>
    <dgm:pt modelId="{3610721B-6D15-4472-B47E-BB338F3D0FBB}" type="parTrans" cxnId="{76DB5692-0C41-43B5-BA6E-C75BE47DBB0D}">
      <dgm:prSet/>
      <dgm:spPr/>
      <dgm:t>
        <a:bodyPr/>
        <a:lstStyle/>
        <a:p>
          <a:endParaRPr lang="sl-SI"/>
        </a:p>
      </dgm:t>
    </dgm:pt>
    <dgm:pt modelId="{D5FCCEBD-649D-4237-A8C7-6CD4A91E42A9}" type="sibTrans" cxnId="{76DB5692-0C41-43B5-BA6E-C75BE47DBB0D}">
      <dgm:prSet/>
      <dgm:spPr/>
      <dgm:t>
        <a:bodyPr/>
        <a:lstStyle/>
        <a:p>
          <a:endParaRPr lang="sl-SI"/>
        </a:p>
      </dgm:t>
    </dgm:pt>
    <dgm:pt modelId="{41ACBCA5-C257-4F2A-8FAE-4E3FC5B10664}" type="pres">
      <dgm:prSet presAssocID="{AB33F99F-CCCF-41ED-8ABC-179D13B7912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949ED354-9F8A-454B-94AE-DDD172F2B6BA}" type="pres">
      <dgm:prSet presAssocID="{2E181AA1-FAF6-4D9C-9273-0F454241A432}" presName="thickLine" presStyleLbl="alignNode1" presStyleIdx="0" presStyleCnt="3"/>
      <dgm:spPr/>
    </dgm:pt>
    <dgm:pt modelId="{7465A22C-3538-4832-97AB-3427D63EC655}" type="pres">
      <dgm:prSet presAssocID="{2E181AA1-FAF6-4D9C-9273-0F454241A432}" presName="horz1" presStyleCnt="0"/>
      <dgm:spPr/>
    </dgm:pt>
    <dgm:pt modelId="{C78B9F23-0083-4D12-A719-F76F62F0BD2F}" type="pres">
      <dgm:prSet presAssocID="{2E181AA1-FAF6-4D9C-9273-0F454241A432}" presName="tx1" presStyleLbl="revTx" presStyleIdx="0" presStyleCnt="3"/>
      <dgm:spPr/>
      <dgm:t>
        <a:bodyPr/>
        <a:lstStyle/>
        <a:p>
          <a:endParaRPr lang="de-DE"/>
        </a:p>
      </dgm:t>
    </dgm:pt>
    <dgm:pt modelId="{C4086C52-6B53-4AEC-AD8C-885FA6393BF9}" type="pres">
      <dgm:prSet presAssocID="{2E181AA1-FAF6-4D9C-9273-0F454241A432}" presName="vert1" presStyleCnt="0"/>
      <dgm:spPr/>
    </dgm:pt>
    <dgm:pt modelId="{CD0D95B1-7C95-47FB-90C2-98B40AF1992F}" type="pres">
      <dgm:prSet presAssocID="{E446E9F1-DE60-4480-9678-98AD11928A74}" presName="thickLine" presStyleLbl="alignNode1" presStyleIdx="1" presStyleCnt="3"/>
      <dgm:spPr/>
    </dgm:pt>
    <dgm:pt modelId="{04F45B8F-B840-4635-85C9-0AB565FE436B}" type="pres">
      <dgm:prSet presAssocID="{E446E9F1-DE60-4480-9678-98AD11928A74}" presName="horz1" presStyleCnt="0"/>
      <dgm:spPr/>
    </dgm:pt>
    <dgm:pt modelId="{DF84A871-4401-48F1-9505-62B7A95A84DC}" type="pres">
      <dgm:prSet presAssocID="{E446E9F1-DE60-4480-9678-98AD11928A74}" presName="tx1" presStyleLbl="revTx" presStyleIdx="1" presStyleCnt="3"/>
      <dgm:spPr/>
      <dgm:t>
        <a:bodyPr/>
        <a:lstStyle/>
        <a:p>
          <a:endParaRPr lang="de-DE"/>
        </a:p>
      </dgm:t>
    </dgm:pt>
    <dgm:pt modelId="{5E872EEB-7AD4-46A0-A391-FE84023A839A}" type="pres">
      <dgm:prSet presAssocID="{E446E9F1-DE60-4480-9678-98AD11928A74}" presName="vert1" presStyleCnt="0"/>
      <dgm:spPr/>
    </dgm:pt>
    <dgm:pt modelId="{C6FCD0F1-E7CD-48AB-ABF0-AE911E0E9A05}" type="pres">
      <dgm:prSet presAssocID="{BC585D8A-BF0C-49D5-86AF-F0278591A43D}" presName="thickLine" presStyleLbl="alignNode1" presStyleIdx="2" presStyleCnt="3"/>
      <dgm:spPr/>
    </dgm:pt>
    <dgm:pt modelId="{944F7A65-19C3-46E1-8458-87BA22641B1F}" type="pres">
      <dgm:prSet presAssocID="{BC585D8A-BF0C-49D5-86AF-F0278591A43D}" presName="horz1" presStyleCnt="0"/>
      <dgm:spPr/>
    </dgm:pt>
    <dgm:pt modelId="{74E5F1FE-031E-4C86-AB42-76C9FBCABBD2}" type="pres">
      <dgm:prSet presAssocID="{BC585D8A-BF0C-49D5-86AF-F0278591A43D}" presName="tx1" presStyleLbl="revTx" presStyleIdx="2" presStyleCnt="3"/>
      <dgm:spPr/>
      <dgm:t>
        <a:bodyPr/>
        <a:lstStyle/>
        <a:p>
          <a:endParaRPr lang="de-DE"/>
        </a:p>
      </dgm:t>
    </dgm:pt>
    <dgm:pt modelId="{5912851C-7892-46B5-A640-6CDCF32B3611}" type="pres">
      <dgm:prSet presAssocID="{BC585D8A-BF0C-49D5-86AF-F0278591A43D}" presName="vert1" presStyleCnt="0"/>
      <dgm:spPr/>
    </dgm:pt>
  </dgm:ptLst>
  <dgm:cxnLst>
    <dgm:cxn modelId="{7DC63CC6-7C21-4BC2-98E3-042A7848471C}" type="presOf" srcId="{E446E9F1-DE60-4480-9678-98AD11928A74}" destId="{DF84A871-4401-48F1-9505-62B7A95A84DC}" srcOrd="0" destOrd="0" presId="urn:microsoft.com/office/officeart/2008/layout/LinedList"/>
    <dgm:cxn modelId="{76DB5692-0C41-43B5-BA6E-C75BE47DBB0D}" srcId="{AB33F99F-CCCF-41ED-8ABC-179D13B7912F}" destId="{2E181AA1-FAF6-4D9C-9273-0F454241A432}" srcOrd="0" destOrd="0" parTransId="{3610721B-6D15-4472-B47E-BB338F3D0FBB}" sibTransId="{D5FCCEBD-649D-4237-A8C7-6CD4A91E42A9}"/>
    <dgm:cxn modelId="{FA1B0ABC-0ECD-4B49-9ED2-77A709F2232C}" type="presOf" srcId="{2E181AA1-FAF6-4D9C-9273-0F454241A432}" destId="{C78B9F23-0083-4D12-A719-F76F62F0BD2F}" srcOrd="0" destOrd="0" presId="urn:microsoft.com/office/officeart/2008/layout/LinedList"/>
    <dgm:cxn modelId="{D2E17450-EDC6-48C5-8753-BAE63B0E500B}" type="presOf" srcId="{AB33F99F-CCCF-41ED-8ABC-179D13B7912F}" destId="{41ACBCA5-C257-4F2A-8FAE-4E3FC5B10664}" srcOrd="0" destOrd="0" presId="urn:microsoft.com/office/officeart/2008/layout/LinedList"/>
    <dgm:cxn modelId="{334766A7-A3C0-4CDB-8942-39A6AB1AA8ED}" type="presOf" srcId="{BC585D8A-BF0C-49D5-86AF-F0278591A43D}" destId="{74E5F1FE-031E-4C86-AB42-76C9FBCABBD2}" srcOrd="0" destOrd="0" presId="urn:microsoft.com/office/officeart/2008/layout/LinedList"/>
    <dgm:cxn modelId="{78FB1FA8-23AC-46E2-B740-DD554379C3CD}" srcId="{AB33F99F-CCCF-41ED-8ABC-179D13B7912F}" destId="{E446E9F1-DE60-4480-9678-98AD11928A74}" srcOrd="1" destOrd="0" parTransId="{25C254BB-126A-45EB-B648-9C28CCDEE0BF}" sibTransId="{E213D1CF-51D0-451B-A4DF-3BD1174D9626}"/>
    <dgm:cxn modelId="{C8C5E43F-0F14-4E61-9719-6D2838D894C4}" srcId="{AB33F99F-CCCF-41ED-8ABC-179D13B7912F}" destId="{BC585D8A-BF0C-49D5-86AF-F0278591A43D}" srcOrd="2" destOrd="0" parTransId="{47C78BC0-33CA-4AB0-88AD-B12EB7792F0A}" sibTransId="{46549683-6203-4A26-8AF7-04EDB9581F91}"/>
    <dgm:cxn modelId="{79806D95-986D-424A-90AE-6EF8D5D05D39}" type="presParOf" srcId="{41ACBCA5-C257-4F2A-8FAE-4E3FC5B10664}" destId="{949ED354-9F8A-454B-94AE-DDD172F2B6BA}" srcOrd="0" destOrd="0" presId="urn:microsoft.com/office/officeart/2008/layout/LinedList"/>
    <dgm:cxn modelId="{CF55E32A-4A01-459E-8FFB-A1D72306A050}" type="presParOf" srcId="{41ACBCA5-C257-4F2A-8FAE-4E3FC5B10664}" destId="{7465A22C-3538-4832-97AB-3427D63EC655}" srcOrd="1" destOrd="0" presId="urn:microsoft.com/office/officeart/2008/layout/LinedList"/>
    <dgm:cxn modelId="{C7EF0335-EA6F-4E97-9995-482FEB0154CA}" type="presParOf" srcId="{7465A22C-3538-4832-97AB-3427D63EC655}" destId="{C78B9F23-0083-4D12-A719-F76F62F0BD2F}" srcOrd="0" destOrd="0" presId="urn:microsoft.com/office/officeart/2008/layout/LinedList"/>
    <dgm:cxn modelId="{FF145B68-D693-4D64-90F9-61131D28716E}" type="presParOf" srcId="{7465A22C-3538-4832-97AB-3427D63EC655}" destId="{C4086C52-6B53-4AEC-AD8C-885FA6393BF9}" srcOrd="1" destOrd="0" presId="urn:microsoft.com/office/officeart/2008/layout/LinedList"/>
    <dgm:cxn modelId="{F749041A-C950-4643-9796-5F1E91427B52}" type="presParOf" srcId="{41ACBCA5-C257-4F2A-8FAE-4E3FC5B10664}" destId="{CD0D95B1-7C95-47FB-90C2-98B40AF1992F}" srcOrd="2" destOrd="0" presId="urn:microsoft.com/office/officeart/2008/layout/LinedList"/>
    <dgm:cxn modelId="{AF334F20-1575-4A48-A87B-9D9546D975FD}" type="presParOf" srcId="{41ACBCA5-C257-4F2A-8FAE-4E3FC5B10664}" destId="{04F45B8F-B840-4635-85C9-0AB565FE436B}" srcOrd="3" destOrd="0" presId="urn:microsoft.com/office/officeart/2008/layout/LinedList"/>
    <dgm:cxn modelId="{873D5E79-45A5-4E79-B833-C25A88BD925E}" type="presParOf" srcId="{04F45B8F-B840-4635-85C9-0AB565FE436B}" destId="{DF84A871-4401-48F1-9505-62B7A95A84DC}" srcOrd="0" destOrd="0" presId="urn:microsoft.com/office/officeart/2008/layout/LinedList"/>
    <dgm:cxn modelId="{5FCC4FBB-C53E-400E-A0F9-5895BE8B6110}" type="presParOf" srcId="{04F45B8F-B840-4635-85C9-0AB565FE436B}" destId="{5E872EEB-7AD4-46A0-A391-FE84023A839A}" srcOrd="1" destOrd="0" presId="urn:microsoft.com/office/officeart/2008/layout/LinedList"/>
    <dgm:cxn modelId="{5E718927-F190-4244-816F-AFBA053B7329}" type="presParOf" srcId="{41ACBCA5-C257-4F2A-8FAE-4E3FC5B10664}" destId="{C6FCD0F1-E7CD-48AB-ABF0-AE911E0E9A05}" srcOrd="4" destOrd="0" presId="urn:microsoft.com/office/officeart/2008/layout/LinedList"/>
    <dgm:cxn modelId="{9A6135EA-CC57-48C7-8605-16484C9B72FD}" type="presParOf" srcId="{41ACBCA5-C257-4F2A-8FAE-4E3FC5B10664}" destId="{944F7A65-19C3-46E1-8458-87BA22641B1F}" srcOrd="5" destOrd="0" presId="urn:microsoft.com/office/officeart/2008/layout/LinedList"/>
    <dgm:cxn modelId="{7F2188CD-E08C-4E5D-A65B-DF1E0ABA3540}" type="presParOf" srcId="{944F7A65-19C3-46E1-8458-87BA22641B1F}" destId="{74E5F1FE-031E-4C86-AB42-76C9FBCABBD2}" srcOrd="0" destOrd="0" presId="urn:microsoft.com/office/officeart/2008/layout/LinedList"/>
    <dgm:cxn modelId="{EA4F706A-CF23-47A5-9A11-A1C978FCDA94}" type="presParOf" srcId="{944F7A65-19C3-46E1-8458-87BA22641B1F}" destId="{5912851C-7892-46B5-A640-6CDCF32B361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E874F-2AB4-4612-A484-2D201EA95FF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333CA7D-FDDB-43D2-8077-2B8A8DA81C73}">
      <dgm:prSet/>
      <dgm:spPr/>
      <dgm:t>
        <a:bodyPr/>
        <a:lstStyle/>
        <a:p>
          <a:r>
            <a:rPr lang="ru-RU"/>
            <a:t>начинаем вовремя;</a:t>
          </a:r>
          <a:endParaRPr lang="en-US"/>
        </a:p>
      </dgm:t>
    </dgm:pt>
    <dgm:pt modelId="{D3E1ADF0-3B34-454A-8D42-5B285602D145}" type="parTrans" cxnId="{CB44F4B9-AAFB-4A6F-9D11-043CB495944C}">
      <dgm:prSet/>
      <dgm:spPr/>
      <dgm:t>
        <a:bodyPr/>
        <a:lstStyle/>
        <a:p>
          <a:endParaRPr lang="en-US"/>
        </a:p>
      </dgm:t>
    </dgm:pt>
    <dgm:pt modelId="{A7B55BBF-2921-411E-A3C7-9A37B9BCAB9D}" type="sibTrans" cxnId="{CB44F4B9-AAFB-4A6F-9D11-043CB495944C}">
      <dgm:prSet/>
      <dgm:spPr/>
      <dgm:t>
        <a:bodyPr/>
        <a:lstStyle/>
        <a:p>
          <a:endParaRPr lang="en-US"/>
        </a:p>
      </dgm:t>
    </dgm:pt>
    <dgm:pt modelId="{08283A2E-F7FD-4452-A512-A4D826E45933}">
      <dgm:prSet/>
      <dgm:spPr/>
      <dgm:t>
        <a:bodyPr/>
        <a:lstStyle/>
        <a:p>
          <a:r>
            <a:rPr lang="ru-RU"/>
            <a:t>слушаем и смотрим внимательно;</a:t>
          </a:r>
          <a:endParaRPr lang="en-US"/>
        </a:p>
      </dgm:t>
    </dgm:pt>
    <dgm:pt modelId="{D44F981E-6D8F-4C9C-8FBA-C30562C5A844}" type="parTrans" cxnId="{BD1B509F-B9D7-4E2C-A176-D690921300D7}">
      <dgm:prSet/>
      <dgm:spPr/>
      <dgm:t>
        <a:bodyPr/>
        <a:lstStyle/>
        <a:p>
          <a:endParaRPr lang="en-US"/>
        </a:p>
      </dgm:t>
    </dgm:pt>
    <dgm:pt modelId="{92DD13F0-40D8-4E9B-AE65-FADD92402492}" type="sibTrans" cxnId="{BD1B509F-B9D7-4E2C-A176-D690921300D7}">
      <dgm:prSet/>
      <dgm:spPr/>
      <dgm:t>
        <a:bodyPr/>
        <a:lstStyle/>
        <a:p>
          <a:endParaRPr lang="en-US"/>
        </a:p>
      </dgm:t>
    </dgm:pt>
    <dgm:pt modelId="{01206F0E-1CDF-4E01-951A-417E8A3EDAC4}">
      <dgm:prSet/>
      <dgm:spPr/>
      <dgm:t>
        <a:bodyPr/>
        <a:lstStyle/>
        <a:p>
          <a:r>
            <a:rPr lang="ru-RU"/>
            <a:t>говорим по очереди;</a:t>
          </a:r>
          <a:endParaRPr lang="en-US"/>
        </a:p>
      </dgm:t>
    </dgm:pt>
    <dgm:pt modelId="{B57C8BC5-6074-4CD0-94D2-8D7F6278D5B0}" type="parTrans" cxnId="{57C9A9B7-7956-43ED-AAD2-6D4336261AF4}">
      <dgm:prSet/>
      <dgm:spPr/>
      <dgm:t>
        <a:bodyPr/>
        <a:lstStyle/>
        <a:p>
          <a:endParaRPr lang="en-US"/>
        </a:p>
      </dgm:t>
    </dgm:pt>
    <dgm:pt modelId="{7BB86983-68DE-4972-9887-725F52D8F95D}" type="sibTrans" cxnId="{57C9A9B7-7956-43ED-AAD2-6D4336261AF4}">
      <dgm:prSet/>
      <dgm:spPr/>
      <dgm:t>
        <a:bodyPr/>
        <a:lstStyle/>
        <a:p>
          <a:endParaRPr lang="en-US"/>
        </a:p>
      </dgm:t>
    </dgm:pt>
    <dgm:pt modelId="{7268F3F9-6709-4F6B-B9F5-1271DAB1DD47}">
      <dgm:prSet/>
      <dgm:spPr/>
      <dgm:t>
        <a:bodyPr/>
        <a:lstStyle/>
        <a:p>
          <a:r>
            <a:rPr lang="ru-RU"/>
            <a:t>переспрашиваем сразу;</a:t>
          </a:r>
          <a:endParaRPr lang="en-US"/>
        </a:p>
      </dgm:t>
    </dgm:pt>
    <dgm:pt modelId="{EEB2D15C-9D1B-4E37-A6F0-E6D5CFDCE059}" type="parTrans" cxnId="{0D3CB8ED-BF85-466F-81BD-AF4CEBE1933C}">
      <dgm:prSet/>
      <dgm:spPr/>
      <dgm:t>
        <a:bodyPr/>
        <a:lstStyle/>
        <a:p>
          <a:endParaRPr lang="en-US"/>
        </a:p>
      </dgm:t>
    </dgm:pt>
    <dgm:pt modelId="{7E8ABBC2-CF1A-4C2D-8ADA-0BA92F837241}" type="sibTrans" cxnId="{0D3CB8ED-BF85-466F-81BD-AF4CEBE1933C}">
      <dgm:prSet/>
      <dgm:spPr/>
      <dgm:t>
        <a:bodyPr/>
        <a:lstStyle/>
        <a:p>
          <a:endParaRPr lang="en-US"/>
        </a:p>
      </dgm:t>
    </dgm:pt>
    <dgm:pt modelId="{997A8E23-807C-44F2-8038-ABF317736C5E}">
      <dgm:prSet/>
      <dgm:spPr/>
      <dgm:t>
        <a:bodyPr/>
        <a:lstStyle/>
        <a:p>
          <a:r>
            <a:rPr lang="ru-RU"/>
            <a:t>сидим удобно.</a:t>
          </a:r>
          <a:endParaRPr lang="en-US"/>
        </a:p>
      </dgm:t>
    </dgm:pt>
    <dgm:pt modelId="{81946C20-C757-4ADF-9BF6-B4DEEC4D4424}" type="parTrans" cxnId="{8D65BA82-928F-476B-82B3-E13259C8C780}">
      <dgm:prSet/>
      <dgm:spPr/>
      <dgm:t>
        <a:bodyPr/>
        <a:lstStyle/>
        <a:p>
          <a:endParaRPr lang="en-US"/>
        </a:p>
      </dgm:t>
    </dgm:pt>
    <dgm:pt modelId="{24693EE6-DDCD-43DF-AFFA-45C08443E859}" type="sibTrans" cxnId="{8D65BA82-928F-476B-82B3-E13259C8C780}">
      <dgm:prSet/>
      <dgm:spPr/>
      <dgm:t>
        <a:bodyPr/>
        <a:lstStyle/>
        <a:p>
          <a:endParaRPr lang="en-US"/>
        </a:p>
      </dgm:t>
    </dgm:pt>
    <dgm:pt modelId="{81CB8138-DC1D-45FB-AAEC-62CC7CEB8607}" type="pres">
      <dgm:prSet presAssocID="{35CE874F-2AB4-4612-A484-2D201EA95FF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9C28CB96-9DCC-4FDA-8070-8AD76E21E485}" type="pres">
      <dgm:prSet presAssocID="{1333CA7D-FDDB-43D2-8077-2B8A8DA81C7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060318B-9625-41B9-B2C6-36668D8F375E}" type="pres">
      <dgm:prSet presAssocID="{A7B55BBF-2921-411E-A3C7-9A37B9BCAB9D}" presName="spacer" presStyleCnt="0"/>
      <dgm:spPr/>
    </dgm:pt>
    <dgm:pt modelId="{0B7B0862-2442-4534-8A1A-C93A94230080}" type="pres">
      <dgm:prSet presAssocID="{08283A2E-F7FD-4452-A512-A4D826E4593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4652B5-172F-4093-BAE8-FFAFA94A23FF}" type="pres">
      <dgm:prSet presAssocID="{92DD13F0-40D8-4E9B-AE65-FADD92402492}" presName="spacer" presStyleCnt="0"/>
      <dgm:spPr/>
    </dgm:pt>
    <dgm:pt modelId="{1D002F7F-3335-4170-80C8-15E6F4327D36}" type="pres">
      <dgm:prSet presAssocID="{01206F0E-1CDF-4E01-951A-417E8A3EDAC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2D26449-B087-4940-A8B8-ABC38DA45B9A}" type="pres">
      <dgm:prSet presAssocID="{7BB86983-68DE-4972-9887-725F52D8F95D}" presName="spacer" presStyleCnt="0"/>
      <dgm:spPr/>
    </dgm:pt>
    <dgm:pt modelId="{D7E1B3DD-BB8D-4B7D-A826-E205D2835FD1}" type="pres">
      <dgm:prSet presAssocID="{7268F3F9-6709-4F6B-B9F5-1271DAB1DD4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78ADEC8-A08E-460D-B8B1-9E0590A8393B}" type="pres">
      <dgm:prSet presAssocID="{7E8ABBC2-CF1A-4C2D-8ADA-0BA92F837241}" presName="spacer" presStyleCnt="0"/>
      <dgm:spPr/>
    </dgm:pt>
    <dgm:pt modelId="{9EF04DE5-61DD-4DF8-B421-7B61290F871A}" type="pres">
      <dgm:prSet presAssocID="{997A8E23-807C-44F2-8038-ABF317736C5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5B652A0-913A-484F-9026-CA684C9EA862}" type="presOf" srcId="{1333CA7D-FDDB-43D2-8077-2B8A8DA81C73}" destId="{9C28CB96-9DCC-4FDA-8070-8AD76E21E485}" srcOrd="0" destOrd="0" presId="urn:microsoft.com/office/officeart/2005/8/layout/vList2"/>
    <dgm:cxn modelId="{E1DF4A1A-CF48-461B-B2C1-78A35B6D22AB}" type="presOf" srcId="{7268F3F9-6709-4F6B-B9F5-1271DAB1DD47}" destId="{D7E1B3DD-BB8D-4B7D-A826-E205D2835FD1}" srcOrd="0" destOrd="0" presId="urn:microsoft.com/office/officeart/2005/8/layout/vList2"/>
    <dgm:cxn modelId="{FCE658F3-3902-4CC4-B872-C4242DDF2445}" type="presOf" srcId="{08283A2E-F7FD-4452-A512-A4D826E45933}" destId="{0B7B0862-2442-4534-8A1A-C93A94230080}" srcOrd="0" destOrd="0" presId="urn:microsoft.com/office/officeart/2005/8/layout/vList2"/>
    <dgm:cxn modelId="{DD297BB1-673C-471A-BE9C-B67724EEBB84}" type="presOf" srcId="{01206F0E-1CDF-4E01-951A-417E8A3EDAC4}" destId="{1D002F7F-3335-4170-80C8-15E6F4327D36}" srcOrd="0" destOrd="0" presId="urn:microsoft.com/office/officeart/2005/8/layout/vList2"/>
    <dgm:cxn modelId="{0D3CB8ED-BF85-466F-81BD-AF4CEBE1933C}" srcId="{35CE874F-2AB4-4612-A484-2D201EA95FF4}" destId="{7268F3F9-6709-4F6B-B9F5-1271DAB1DD47}" srcOrd="3" destOrd="0" parTransId="{EEB2D15C-9D1B-4E37-A6F0-E6D5CFDCE059}" sibTransId="{7E8ABBC2-CF1A-4C2D-8ADA-0BA92F837241}"/>
    <dgm:cxn modelId="{BD1B509F-B9D7-4E2C-A176-D690921300D7}" srcId="{35CE874F-2AB4-4612-A484-2D201EA95FF4}" destId="{08283A2E-F7FD-4452-A512-A4D826E45933}" srcOrd="1" destOrd="0" parTransId="{D44F981E-6D8F-4C9C-8FBA-C30562C5A844}" sibTransId="{92DD13F0-40D8-4E9B-AE65-FADD92402492}"/>
    <dgm:cxn modelId="{D53A8C2F-7FBF-4237-B722-6E6804E8AEFA}" type="presOf" srcId="{35CE874F-2AB4-4612-A484-2D201EA95FF4}" destId="{81CB8138-DC1D-45FB-AAEC-62CC7CEB8607}" srcOrd="0" destOrd="0" presId="urn:microsoft.com/office/officeart/2005/8/layout/vList2"/>
    <dgm:cxn modelId="{CB44F4B9-AAFB-4A6F-9D11-043CB495944C}" srcId="{35CE874F-2AB4-4612-A484-2D201EA95FF4}" destId="{1333CA7D-FDDB-43D2-8077-2B8A8DA81C73}" srcOrd="0" destOrd="0" parTransId="{D3E1ADF0-3B34-454A-8D42-5B285602D145}" sibTransId="{A7B55BBF-2921-411E-A3C7-9A37B9BCAB9D}"/>
    <dgm:cxn modelId="{8D65BA82-928F-476B-82B3-E13259C8C780}" srcId="{35CE874F-2AB4-4612-A484-2D201EA95FF4}" destId="{997A8E23-807C-44F2-8038-ABF317736C5E}" srcOrd="4" destOrd="0" parTransId="{81946C20-C757-4ADF-9BF6-B4DEEC4D4424}" sibTransId="{24693EE6-DDCD-43DF-AFFA-45C08443E859}"/>
    <dgm:cxn modelId="{57C9A9B7-7956-43ED-AAD2-6D4336261AF4}" srcId="{35CE874F-2AB4-4612-A484-2D201EA95FF4}" destId="{01206F0E-1CDF-4E01-951A-417E8A3EDAC4}" srcOrd="2" destOrd="0" parTransId="{B57C8BC5-6074-4CD0-94D2-8D7F6278D5B0}" sibTransId="{7BB86983-68DE-4972-9887-725F52D8F95D}"/>
    <dgm:cxn modelId="{68F70CFD-130E-43CE-BD62-F8983C997077}" type="presOf" srcId="{997A8E23-807C-44F2-8038-ABF317736C5E}" destId="{9EF04DE5-61DD-4DF8-B421-7B61290F871A}" srcOrd="0" destOrd="0" presId="urn:microsoft.com/office/officeart/2005/8/layout/vList2"/>
    <dgm:cxn modelId="{128DC069-FAAD-4F32-9D0D-0A50A751298D}" type="presParOf" srcId="{81CB8138-DC1D-45FB-AAEC-62CC7CEB8607}" destId="{9C28CB96-9DCC-4FDA-8070-8AD76E21E485}" srcOrd="0" destOrd="0" presId="urn:microsoft.com/office/officeart/2005/8/layout/vList2"/>
    <dgm:cxn modelId="{033D3638-7883-459D-9268-77FAE797C71B}" type="presParOf" srcId="{81CB8138-DC1D-45FB-AAEC-62CC7CEB8607}" destId="{5060318B-9625-41B9-B2C6-36668D8F375E}" srcOrd="1" destOrd="0" presId="urn:microsoft.com/office/officeart/2005/8/layout/vList2"/>
    <dgm:cxn modelId="{C9D988AA-12DD-42BF-AC73-2E8D2783B22C}" type="presParOf" srcId="{81CB8138-DC1D-45FB-AAEC-62CC7CEB8607}" destId="{0B7B0862-2442-4534-8A1A-C93A94230080}" srcOrd="2" destOrd="0" presId="urn:microsoft.com/office/officeart/2005/8/layout/vList2"/>
    <dgm:cxn modelId="{FD61CF51-488E-482C-BF80-285A19C9877E}" type="presParOf" srcId="{81CB8138-DC1D-45FB-AAEC-62CC7CEB8607}" destId="{8D4652B5-172F-4093-BAE8-FFAFA94A23FF}" srcOrd="3" destOrd="0" presId="urn:microsoft.com/office/officeart/2005/8/layout/vList2"/>
    <dgm:cxn modelId="{58643376-F66B-400C-93AA-646A99278EBB}" type="presParOf" srcId="{81CB8138-DC1D-45FB-AAEC-62CC7CEB8607}" destId="{1D002F7F-3335-4170-80C8-15E6F4327D36}" srcOrd="4" destOrd="0" presId="urn:microsoft.com/office/officeart/2005/8/layout/vList2"/>
    <dgm:cxn modelId="{FA38E671-44BE-4D38-95A6-26EC61E9819B}" type="presParOf" srcId="{81CB8138-DC1D-45FB-AAEC-62CC7CEB8607}" destId="{A2D26449-B087-4940-A8B8-ABC38DA45B9A}" srcOrd="5" destOrd="0" presId="urn:microsoft.com/office/officeart/2005/8/layout/vList2"/>
    <dgm:cxn modelId="{BA706AA4-F283-41BE-8817-2AAD049ABF03}" type="presParOf" srcId="{81CB8138-DC1D-45FB-AAEC-62CC7CEB8607}" destId="{D7E1B3DD-BB8D-4B7D-A826-E205D2835FD1}" srcOrd="6" destOrd="0" presId="urn:microsoft.com/office/officeart/2005/8/layout/vList2"/>
    <dgm:cxn modelId="{902AE86F-D216-4452-870E-E74781050F9C}" type="presParOf" srcId="{81CB8138-DC1D-45FB-AAEC-62CC7CEB8607}" destId="{278ADEC8-A08E-460D-B8B1-9E0590A8393B}" srcOrd="7" destOrd="0" presId="urn:microsoft.com/office/officeart/2005/8/layout/vList2"/>
    <dgm:cxn modelId="{B44704EF-AA14-4355-BFFE-7292EEF226A1}" type="presParOf" srcId="{81CB8138-DC1D-45FB-AAEC-62CC7CEB8607}" destId="{9EF04DE5-61DD-4DF8-B421-7B61290F871A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4A92DE-25CE-4DE2-A74E-148BFD20D90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B2A5D8B-5B7B-4835-AFF2-0263E7619653}">
      <dgm:prSet/>
      <dgm:spPr/>
      <dgm:t>
        <a:bodyPr/>
        <a:lstStyle/>
        <a:p>
          <a:pPr>
            <a:defRPr cap="all"/>
          </a:pPr>
          <a:r>
            <a:rPr lang="ru-RU" dirty="0"/>
            <a:t>30% говорит педагог.</a:t>
          </a:r>
          <a:endParaRPr lang="en-US" dirty="0"/>
        </a:p>
      </dgm:t>
    </dgm:pt>
    <dgm:pt modelId="{B7BB62D2-97BC-4016-99CB-C8BA61D62E29}" type="parTrans" cxnId="{D6544849-0B83-4DD7-AE3B-BFF3A3D64F18}">
      <dgm:prSet/>
      <dgm:spPr/>
      <dgm:t>
        <a:bodyPr/>
        <a:lstStyle/>
        <a:p>
          <a:endParaRPr lang="en-US"/>
        </a:p>
      </dgm:t>
    </dgm:pt>
    <dgm:pt modelId="{61DF99FD-D049-47CB-A8B9-AFD3BC458EDC}" type="sibTrans" cxnId="{D6544849-0B83-4DD7-AE3B-BFF3A3D64F18}">
      <dgm:prSet/>
      <dgm:spPr/>
      <dgm:t>
        <a:bodyPr/>
        <a:lstStyle/>
        <a:p>
          <a:endParaRPr lang="en-US"/>
        </a:p>
      </dgm:t>
    </dgm:pt>
    <dgm:pt modelId="{863DAACE-3A62-4163-962F-D46BDADBCC9B}">
      <dgm:prSet/>
      <dgm:spPr/>
      <dgm:t>
        <a:bodyPr/>
        <a:lstStyle/>
        <a:p>
          <a:pPr>
            <a:defRPr cap="all"/>
          </a:pPr>
          <a:r>
            <a:rPr lang="ru-RU"/>
            <a:t>60 % ребенок.</a:t>
          </a:r>
          <a:endParaRPr lang="en-US"/>
        </a:p>
      </dgm:t>
    </dgm:pt>
    <dgm:pt modelId="{14722357-E2AF-46BA-A135-758ABD7AF617}" type="parTrans" cxnId="{5C6FFADF-8937-4D89-A5EA-B3E1DF76A5D8}">
      <dgm:prSet/>
      <dgm:spPr/>
      <dgm:t>
        <a:bodyPr/>
        <a:lstStyle/>
        <a:p>
          <a:endParaRPr lang="en-US"/>
        </a:p>
      </dgm:t>
    </dgm:pt>
    <dgm:pt modelId="{C075BAAB-2D94-44BF-9EEA-7EC1E34D6945}" type="sibTrans" cxnId="{5C6FFADF-8937-4D89-A5EA-B3E1DF76A5D8}">
      <dgm:prSet/>
      <dgm:spPr/>
      <dgm:t>
        <a:bodyPr/>
        <a:lstStyle/>
        <a:p>
          <a:endParaRPr lang="en-US"/>
        </a:p>
      </dgm:t>
    </dgm:pt>
    <dgm:pt modelId="{7AF6BB1B-A333-40B2-814C-D85DCC21B86D}">
      <dgm:prSet/>
      <dgm:spPr/>
      <dgm:t>
        <a:bodyPr/>
        <a:lstStyle/>
        <a:p>
          <a:pPr>
            <a:defRPr cap="all"/>
          </a:pPr>
          <a:r>
            <a:rPr lang="ru-RU" dirty="0"/>
            <a:t>10 % родитель с ребенком.</a:t>
          </a:r>
          <a:endParaRPr lang="en-US" dirty="0"/>
        </a:p>
      </dgm:t>
    </dgm:pt>
    <dgm:pt modelId="{F899AB03-A366-4B62-8129-FC7FAE4A5FAA}" type="parTrans" cxnId="{65598237-8167-4682-AE21-939831C2ADD7}">
      <dgm:prSet/>
      <dgm:spPr/>
      <dgm:t>
        <a:bodyPr/>
        <a:lstStyle/>
        <a:p>
          <a:endParaRPr lang="en-US"/>
        </a:p>
      </dgm:t>
    </dgm:pt>
    <dgm:pt modelId="{E6F98C1D-593A-4BA2-85DF-74D0A86B0D3F}" type="sibTrans" cxnId="{65598237-8167-4682-AE21-939831C2ADD7}">
      <dgm:prSet/>
      <dgm:spPr/>
      <dgm:t>
        <a:bodyPr/>
        <a:lstStyle/>
        <a:p>
          <a:endParaRPr lang="en-US"/>
        </a:p>
      </dgm:t>
    </dgm:pt>
    <dgm:pt modelId="{A56F2BE1-6499-4B17-8508-6D6F5B5A3D7C}">
      <dgm:prSet/>
      <dgm:spPr/>
      <dgm:t>
        <a:bodyPr/>
        <a:lstStyle/>
        <a:p>
          <a:r>
            <a:rPr lang="ru-RU" dirty="0"/>
            <a:t>Темп речи учителя в </a:t>
          </a:r>
          <a:r>
            <a:rPr lang="ru-RU" dirty="0" err="1"/>
            <a:t>онлайне</a:t>
          </a:r>
          <a:r>
            <a:rPr lang="ru-RU" dirty="0"/>
            <a:t> медленнее, чем в </a:t>
          </a:r>
          <a:r>
            <a:rPr lang="ru-RU" dirty="0" err="1"/>
            <a:t>офлайне</a:t>
          </a:r>
          <a:r>
            <a:rPr lang="ru-RU" dirty="0"/>
            <a:t>.</a:t>
          </a:r>
          <a:endParaRPr lang="en-US" dirty="0"/>
        </a:p>
      </dgm:t>
    </dgm:pt>
    <dgm:pt modelId="{CB84FFBE-D8F9-44BB-8286-1C811C9F578F}" type="parTrans" cxnId="{763A34F2-4BAF-4995-894F-D45452C311F6}">
      <dgm:prSet/>
      <dgm:spPr/>
      <dgm:t>
        <a:bodyPr/>
        <a:lstStyle/>
        <a:p>
          <a:endParaRPr lang="sl-SI"/>
        </a:p>
      </dgm:t>
    </dgm:pt>
    <dgm:pt modelId="{C3F38958-5363-4788-ADD3-0A25D7DFEF03}" type="sibTrans" cxnId="{763A34F2-4BAF-4995-894F-D45452C311F6}">
      <dgm:prSet/>
      <dgm:spPr/>
      <dgm:t>
        <a:bodyPr/>
        <a:lstStyle/>
        <a:p>
          <a:endParaRPr lang="sl-SI"/>
        </a:p>
      </dgm:t>
    </dgm:pt>
    <dgm:pt modelId="{74E477D4-BE8E-4F51-B12D-710F0BF8AB92}" type="pres">
      <dgm:prSet presAssocID="{5A4A92DE-25CE-4DE2-A74E-148BFD20D9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4D17714-24DA-401E-94A2-6589B6540C1C}" type="pres">
      <dgm:prSet presAssocID="{8B2A5D8B-5B7B-4835-AFF2-0263E7619653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F75E13E-E870-4698-9675-F4729F768310}" type="pres">
      <dgm:prSet presAssocID="{61DF99FD-D049-47CB-A8B9-AFD3BC458EDC}" presName="spacer" presStyleCnt="0"/>
      <dgm:spPr/>
    </dgm:pt>
    <dgm:pt modelId="{88ABC356-8FE9-4142-9185-B627AF5B487E}" type="pres">
      <dgm:prSet presAssocID="{863DAACE-3A62-4163-962F-D46BDADBCC9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6BDAF99-05CE-42D3-87C1-1CEFFB4E23B9}" type="pres">
      <dgm:prSet presAssocID="{C075BAAB-2D94-44BF-9EEA-7EC1E34D6945}" presName="spacer" presStyleCnt="0"/>
      <dgm:spPr/>
    </dgm:pt>
    <dgm:pt modelId="{FF261A52-2E86-44C9-8F43-F2724CA088E1}" type="pres">
      <dgm:prSet presAssocID="{7AF6BB1B-A333-40B2-814C-D85DCC21B86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6F34277-2668-499E-ADCE-2FD0CB521535}" type="pres">
      <dgm:prSet presAssocID="{E6F98C1D-593A-4BA2-85DF-74D0A86B0D3F}" presName="spacer" presStyleCnt="0"/>
      <dgm:spPr/>
    </dgm:pt>
    <dgm:pt modelId="{A337C21B-4265-4F40-926B-5C0F9879DCEA}" type="pres">
      <dgm:prSet presAssocID="{A56F2BE1-6499-4B17-8508-6D6F5B5A3D7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54347FD-E0EF-42C7-8801-460CC945F390}" type="presOf" srcId="{8B2A5D8B-5B7B-4835-AFF2-0263E7619653}" destId="{54D17714-24DA-401E-94A2-6589B6540C1C}" srcOrd="0" destOrd="0" presId="urn:microsoft.com/office/officeart/2005/8/layout/vList2"/>
    <dgm:cxn modelId="{0E355A81-0B4C-4CFF-95D6-ADE4C0EF6D6E}" type="presOf" srcId="{A56F2BE1-6499-4B17-8508-6D6F5B5A3D7C}" destId="{A337C21B-4265-4F40-926B-5C0F9879DCEA}" srcOrd="0" destOrd="0" presId="urn:microsoft.com/office/officeart/2005/8/layout/vList2"/>
    <dgm:cxn modelId="{101DC7C9-F7A5-489F-808D-5EAE2B2A7BDB}" type="presOf" srcId="{7AF6BB1B-A333-40B2-814C-D85DCC21B86D}" destId="{FF261A52-2E86-44C9-8F43-F2724CA088E1}" srcOrd="0" destOrd="0" presId="urn:microsoft.com/office/officeart/2005/8/layout/vList2"/>
    <dgm:cxn modelId="{D6544849-0B83-4DD7-AE3B-BFF3A3D64F18}" srcId="{5A4A92DE-25CE-4DE2-A74E-148BFD20D90A}" destId="{8B2A5D8B-5B7B-4835-AFF2-0263E7619653}" srcOrd="0" destOrd="0" parTransId="{B7BB62D2-97BC-4016-99CB-C8BA61D62E29}" sibTransId="{61DF99FD-D049-47CB-A8B9-AFD3BC458EDC}"/>
    <dgm:cxn modelId="{7377B735-D23A-4718-BE8E-BD6227D02CBA}" type="presOf" srcId="{863DAACE-3A62-4163-962F-D46BDADBCC9B}" destId="{88ABC356-8FE9-4142-9185-B627AF5B487E}" srcOrd="0" destOrd="0" presId="urn:microsoft.com/office/officeart/2005/8/layout/vList2"/>
    <dgm:cxn modelId="{902210A4-B5A8-4C99-9694-338B47E5622B}" type="presOf" srcId="{5A4A92DE-25CE-4DE2-A74E-148BFD20D90A}" destId="{74E477D4-BE8E-4F51-B12D-710F0BF8AB92}" srcOrd="0" destOrd="0" presId="urn:microsoft.com/office/officeart/2005/8/layout/vList2"/>
    <dgm:cxn modelId="{763A34F2-4BAF-4995-894F-D45452C311F6}" srcId="{5A4A92DE-25CE-4DE2-A74E-148BFD20D90A}" destId="{A56F2BE1-6499-4B17-8508-6D6F5B5A3D7C}" srcOrd="3" destOrd="0" parTransId="{CB84FFBE-D8F9-44BB-8286-1C811C9F578F}" sibTransId="{C3F38958-5363-4788-ADD3-0A25D7DFEF03}"/>
    <dgm:cxn modelId="{65598237-8167-4682-AE21-939831C2ADD7}" srcId="{5A4A92DE-25CE-4DE2-A74E-148BFD20D90A}" destId="{7AF6BB1B-A333-40B2-814C-D85DCC21B86D}" srcOrd="2" destOrd="0" parTransId="{F899AB03-A366-4B62-8129-FC7FAE4A5FAA}" sibTransId="{E6F98C1D-593A-4BA2-85DF-74D0A86B0D3F}"/>
    <dgm:cxn modelId="{5C6FFADF-8937-4D89-A5EA-B3E1DF76A5D8}" srcId="{5A4A92DE-25CE-4DE2-A74E-148BFD20D90A}" destId="{863DAACE-3A62-4163-962F-D46BDADBCC9B}" srcOrd="1" destOrd="0" parTransId="{14722357-E2AF-46BA-A135-758ABD7AF617}" sibTransId="{C075BAAB-2D94-44BF-9EEA-7EC1E34D6945}"/>
    <dgm:cxn modelId="{7975357E-03E0-42AA-94D5-81A8E117B6BD}" type="presParOf" srcId="{74E477D4-BE8E-4F51-B12D-710F0BF8AB92}" destId="{54D17714-24DA-401E-94A2-6589B6540C1C}" srcOrd="0" destOrd="0" presId="urn:microsoft.com/office/officeart/2005/8/layout/vList2"/>
    <dgm:cxn modelId="{B621C77C-DE26-4429-94E5-49B1B0BDF434}" type="presParOf" srcId="{74E477D4-BE8E-4F51-B12D-710F0BF8AB92}" destId="{EF75E13E-E870-4698-9675-F4729F768310}" srcOrd="1" destOrd="0" presId="urn:microsoft.com/office/officeart/2005/8/layout/vList2"/>
    <dgm:cxn modelId="{23C1D5F3-9189-4D7B-B7CC-247C224FD709}" type="presParOf" srcId="{74E477D4-BE8E-4F51-B12D-710F0BF8AB92}" destId="{88ABC356-8FE9-4142-9185-B627AF5B487E}" srcOrd="2" destOrd="0" presId="urn:microsoft.com/office/officeart/2005/8/layout/vList2"/>
    <dgm:cxn modelId="{59F50FB6-2B77-48AE-BA17-5511719C9BAB}" type="presParOf" srcId="{74E477D4-BE8E-4F51-B12D-710F0BF8AB92}" destId="{C6BDAF99-05CE-42D3-87C1-1CEFFB4E23B9}" srcOrd="3" destOrd="0" presId="urn:microsoft.com/office/officeart/2005/8/layout/vList2"/>
    <dgm:cxn modelId="{F52F7802-0397-4003-BB58-D58934F8FD75}" type="presParOf" srcId="{74E477D4-BE8E-4F51-B12D-710F0BF8AB92}" destId="{FF261A52-2E86-44C9-8F43-F2724CA088E1}" srcOrd="4" destOrd="0" presId="urn:microsoft.com/office/officeart/2005/8/layout/vList2"/>
    <dgm:cxn modelId="{023EA2EE-897C-4693-8A94-83992D65FBAA}" type="presParOf" srcId="{74E477D4-BE8E-4F51-B12D-710F0BF8AB92}" destId="{36F34277-2668-499E-ADCE-2FD0CB521535}" srcOrd="5" destOrd="0" presId="urn:microsoft.com/office/officeart/2005/8/layout/vList2"/>
    <dgm:cxn modelId="{E88B584B-9DEF-4225-841F-747F0B309FFE}" type="presParOf" srcId="{74E477D4-BE8E-4F51-B12D-710F0BF8AB92}" destId="{A337C21B-4265-4F40-926B-5C0F9879DCE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3BEFCD-1FF9-4E82-ACDF-BFA2D9E81AF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BB2E67E-27E0-4205-B708-9F17B749450D}">
      <dgm:prSet/>
      <dgm:spPr/>
      <dgm:t>
        <a:bodyPr/>
        <a:lstStyle/>
        <a:p>
          <a:r>
            <a:rPr lang="ru-RU"/>
            <a:t>С новыми детьми стоит встречаться на 10 – 15 мин. перед уроком, чтобы познакомиться ближе.</a:t>
          </a:r>
          <a:endParaRPr lang="en-US"/>
        </a:p>
      </dgm:t>
    </dgm:pt>
    <dgm:pt modelId="{CA26006F-AFC8-43C5-BD9C-49DD552F7FCA}" type="parTrans" cxnId="{AAD7E2D9-DFE7-4453-AD01-73F7BA9AD29C}">
      <dgm:prSet/>
      <dgm:spPr/>
      <dgm:t>
        <a:bodyPr/>
        <a:lstStyle/>
        <a:p>
          <a:endParaRPr lang="en-US"/>
        </a:p>
      </dgm:t>
    </dgm:pt>
    <dgm:pt modelId="{2695B4FE-04DC-42BD-976C-38296A4BE2ED}" type="sibTrans" cxnId="{AAD7E2D9-DFE7-4453-AD01-73F7BA9AD29C}">
      <dgm:prSet/>
      <dgm:spPr/>
      <dgm:t>
        <a:bodyPr/>
        <a:lstStyle/>
        <a:p>
          <a:endParaRPr lang="en-US"/>
        </a:p>
      </dgm:t>
    </dgm:pt>
    <dgm:pt modelId="{CBB1FC74-98DF-4827-807C-0BE4A97E126C}">
      <dgm:prSet/>
      <dgm:spPr/>
      <dgm:t>
        <a:bodyPr/>
        <a:lstStyle/>
        <a:p>
          <a:r>
            <a:rPr lang="ru-RU" dirty="0"/>
            <a:t>Заканчиваем урок благодарностью: спасибо за внимание, каждому свое спасибо за …</a:t>
          </a:r>
          <a:endParaRPr lang="en-US" dirty="0"/>
        </a:p>
      </dgm:t>
    </dgm:pt>
    <dgm:pt modelId="{AD74669A-299A-45AB-8BA2-439D96DDC966}" type="parTrans" cxnId="{34ABECFA-2D04-4A3F-AF09-299767A92E88}">
      <dgm:prSet/>
      <dgm:spPr/>
      <dgm:t>
        <a:bodyPr/>
        <a:lstStyle/>
        <a:p>
          <a:endParaRPr lang="en-US"/>
        </a:p>
      </dgm:t>
    </dgm:pt>
    <dgm:pt modelId="{85088E71-4138-4847-BFDD-62D73C5BD59D}" type="sibTrans" cxnId="{34ABECFA-2D04-4A3F-AF09-299767A92E88}">
      <dgm:prSet/>
      <dgm:spPr/>
      <dgm:t>
        <a:bodyPr/>
        <a:lstStyle/>
        <a:p>
          <a:endParaRPr lang="en-US"/>
        </a:p>
      </dgm:t>
    </dgm:pt>
    <dgm:pt modelId="{CFAF2496-5CE0-46D3-88F0-460EEE36A32B}" type="pres">
      <dgm:prSet presAssocID="{583BEFCD-1FF9-4E82-ACDF-BFA2D9E81AF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BCF47B1-FDD9-4AFD-9837-11A5AB7CF651}" type="pres">
      <dgm:prSet presAssocID="{5BB2E67E-27E0-4205-B708-9F17B749450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FE5502D-D286-45CC-8CD9-E0F5DDF156E6}" type="pres">
      <dgm:prSet presAssocID="{2695B4FE-04DC-42BD-976C-38296A4BE2ED}" presName="spacer" presStyleCnt="0"/>
      <dgm:spPr/>
    </dgm:pt>
    <dgm:pt modelId="{1EE136C4-97DC-4B1E-BEC8-8D31FA61031E}" type="pres">
      <dgm:prSet presAssocID="{CBB1FC74-98DF-4827-807C-0BE4A97E126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DA93774-D02F-4E65-B2A0-3AA31B21B2D7}" type="presOf" srcId="{583BEFCD-1FF9-4E82-ACDF-BFA2D9E81AFA}" destId="{CFAF2496-5CE0-46D3-88F0-460EEE36A32B}" srcOrd="0" destOrd="0" presId="urn:microsoft.com/office/officeart/2005/8/layout/vList2"/>
    <dgm:cxn modelId="{D9F2556D-4B07-4100-B621-23ECE720B732}" type="presOf" srcId="{5BB2E67E-27E0-4205-B708-9F17B749450D}" destId="{8BCF47B1-FDD9-4AFD-9837-11A5AB7CF651}" srcOrd="0" destOrd="0" presId="urn:microsoft.com/office/officeart/2005/8/layout/vList2"/>
    <dgm:cxn modelId="{EB4C5704-698F-4771-AE30-37D1215FB2F3}" type="presOf" srcId="{CBB1FC74-98DF-4827-807C-0BE4A97E126C}" destId="{1EE136C4-97DC-4B1E-BEC8-8D31FA61031E}" srcOrd="0" destOrd="0" presId="urn:microsoft.com/office/officeart/2005/8/layout/vList2"/>
    <dgm:cxn modelId="{AAD7E2D9-DFE7-4453-AD01-73F7BA9AD29C}" srcId="{583BEFCD-1FF9-4E82-ACDF-BFA2D9E81AFA}" destId="{5BB2E67E-27E0-4205-B708-9F17B749450D}" srcOrd="0" destOrd="0" parTransId="{CA26006F-AFC8-43C5-BD9C-49DD552F7FCA}" sibTransId="{2695B4FE-04DC-42BD-976C-38296A4BE2ED}"/>
    <dgm:cxn modelId="{34ABECFA-2D04-4A3F-AF09-299767A92E88}" srcId="{583BEFCD-1FF9-4E82-ACDF-BFA2D9E81AFA}" destId="{CBB1FC74-98DF-4827-807C-0BE4A97E126C}" srcOrd="1" destOrd="0" parTransId="{AD74669A-299A-45AB-8BA2-439D96DDC966}" sibTransId="{85088E71-4138-4847-BFDD-62D73C5BD59D}"/>
    <dgm:cxn modelId="{AE157EE6-1B84-4622-A8EE-B1BA4004016F}" type="presParOf" srcId="{CFAF2496-5CE0-46D3-88F0-460EEE36A32B}" destId="{8BCF47B1-FDD9-4AFD-9837-11A5AB7CF651}" srcOrd="0" destOrd="0" presId="urn:microsoft.com/office/officeart/2005/8/layout/vList2"/>
    <dgm:cxn modelId="{4888B11B-920C-4F03-A690-3A05F918A7B1}" type="presParOf" srcId="{CFAF2496-5CE0-46D3-88F0-460EEE36A32B}" destId="{2FE5502D-D286-45CC-8CD9-E0F5DDF156E6}" srcOrd="1" destOrd="0" presId="urn:microsoft.com/office/officeart/2005/8/layout/vList2"/>
    <dgm:cxn modelId="{862DA57F-292D-45B4-8966-7C31219F9368}" type="presParOf" srcId="{CFAF2496-5CE0-46D3-88F0-460EEE36A32B}" destId="{1EE136C4-97DC-4B1E-BEC8-8D31FA61031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3C94539-A4CA-473B-A8FC-7CBB659D644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3DC3F4A-1B1E-45CB-AC81-FE554757499D}">
      <dgm:prSet/>
      <dgm:spPr/>
      <dgm:t>
        <a:bodyPr/>
        <a:lstStyle/>
        <a:p>
          <a:r>
            <a:rPr lang="ru-RU"/>
            <a:t>Девайс – игрушка для ребенка, а не средство обучения. Нужно вводить ребенка в онлайн: делать квесты по новым платформам – кто быстрее найдет, передаст, напечатает.</a:t>
          </a:r>
          <a:endParaRPr lang="en-US"/>
        </a:p>
      </dgm:t>
    </dgm:pt>
    <dgm:pt modelId="{C4F355FE-1D14-4A94-92C9-6B7893A1E719}" type="parTrans" cxnId="{DAB93480-2B97-42F2-8C96-4C62B9C3CF60}">
      <dgm:prSet/>
      <dgm:spPr/>
      <dgm:t>
        <a:bodyPr/>
        <a:lstStyle/>
        <a:p>
          <a:endParaRPr lang="en-US"/>
        </a:p>
      </dgm:t>
    </dgm:pt>
    <dgm:pt modelId="{11117472-F645-4E3F-826B-F40C0FA627C2}" type="sibTrans" cxnId="{DAB93480-2B97-42F2-8C96-4C62B9C3CF60}">
      <dgm:prSet/>
      <dgm:spPr/>
      <dgm:t>
        <a:bodyPr/>
        <a:lstStyle/>
        <a:p>
          <a:endParaRPr lang="en-US"/>
        </a:p>
      </dgm:t>
    </dgm:pt>
    <dgm:pt modelId="{DEE6B85F-8B05-4720-B5F4-62E1E05424EC}">
      <dgm:prSet/>
      <dgm:spPr/>
      <dgm:t>
        <a:bodyPr/>
        <a:lstStyle/>
        <a:p>
          <a:r>
            <a:rPr lang="ru-RU" dirty="0"/>
            <a:t>Желательно приходить на онлайн-урок не с телефона или планшета, а с компьютера.</a:t>
          </a:r>
          <a:endParaRPr lang="en-US" dirty="0"/>
        </a:p>
      </dgm:t>
    </dgm:pt>
    <dgm:pt modelId="{0A16241C-8989-48FB-91B2-2CBBFEAABD1D}" type="parTrans" cxnId="{FD601D2F-78F8-4742-9D30-B4F8AC902557}">
      <dgm:prSet/>
      <dgm:spPr/>
      <dgm:t>
        <a:bodyPr/>
        <a:lstStyle/>
        <a:p>
          <a:endParaRPr lang="en-US"/>
        </a:p>
      </dgm:t>
    </dgm:pt>
    <dgm:pt modelId="{57EE510D-98C6-490C-B305-A6F114BDE67B}" type="sibTrans" cxnId="{FD601D2F-78F8-4742-9D30-B4F8AC902557}">
      <dgm:prSet/>
      <dgm:spPr/>
      <dgm:t>
        <a:bodyPr/>
        <a:lstStyle/>
        <a:p>
          <a:endParaRPr lang="en-US"/>
        </a:p>
      </dgm:t>
    </dgm:pt>
    <dgm:pt modelId="{7959B4DB-0DEF-48DE-B4BB-F775F741CA84}" type="pres">
      <dgm:prSet presAssocID="{A3C94539-A4CA-473B-A8FC-7CBB659D644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871F242F-0978-4BE8-8794-8BF4852C8079}" type="pres">
      <dgm:prSet presAssocID="{03DC3F4A-1B1E-45CB-AC81-FE55475749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4F62D21-1F53-448C-A3E7-DC70E61D1B4D}" type="pres">
      <dgm:prSet presAssocID="{11117472-F645-4E3F-826B-F40C0FA627C2}" presName="spacer" presStyleCnt="0"/>
      <dgm:spPr/>
    </dgm:pt>
    <dgm:pt modelId="{87DBDAB3-27FC-4664-AA8F-70CF851D88ED}" type="pres">
      <dgm:prSet presAssocID="{DEE6B85F-8B05-4720-B5F4-62E1E05424E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AB93480-2B97-42F2-8C96-4C62B9C3CF60}" srcId="{A3C94539-A4CA-473B-A8FC-7CBB659D6440}" destId="{03DC3F4A-1B1E-45CB-AC81-FE554757499D}" srcOrd="0" destOrd="0" parTransId="{C4F355FE-1D14-4A94-92C9-6B7893A1E719}" sibTransId="{11117472-F645-4E3F-826B-F40C0FA627C2}"/>
    <dgm:cxn modelId="{1F97BE70-0A8B-46C7-B7C4-287E30B7A746}" type="presOf" srcId="{DEE6B85F-8B05-4720-B5F4-62E1E05424EC}" destId="{87DBDAB3-27FC-4664-AA8F-70CF851D88ED}" srcOrd="0" destOrd="0" presId="urn:microsoft.com/office/officeart/2005/8/layout/vList2"/>
    <dgm:cxn modelId="{0DE1719A-A44B-4718-9EB4-9F035CFFCCE8}" type="presOf" srcId="{03DC3F4A-1B1E-45CB-AC81-FE554757499D}" destId="{871F242F-0978-4BE8-8794-8BF4852C8079}" srcOrd="0" destOrd="0" presId="urn:microsoft.com/office/officeart/2005/8/layout/vList2"/>
    <dgm:cxn modelId="{FD601D2F-78F8-4742-9D30-B4F8AC902557}" srcId="{A3C94539-A4CA-473B-A8FC-7CBB659D6440}" destId="{DEE6B85F-8B05-4720-B5F4-62E1E05424EC}" srcOrd="1" destOrd="0" parTransId="{0A16241C-8989-48FB-91B2-2CBBFEAABD1D}" sibTransId="{57EE510D-98C6-490C-B305-A6F114BDE67B}"/>
    <dgm:cxn modelId="{BCD0D9D6-4B16-414C-8CAF-9BA1E49851E9}" type="presOf" srcId="{A3C94539-A4CA-473B-A8FC-7CBB659D6440}" destId="{7959B4DB-0DEF-48DE-B4BB-F775F741CA84}" srcOrd="0" destOrd="0" presId="urn:microsoft.com/office/officeart/2005/8/layout/vList2"/>
    <dgm:cxn modelId="{EA97AD8B-54DE-4953-B98E-682F089611EB}" type="presParOf" srcId="{7959B4DB-0DEF-48DE-B4BB-F775F741CA84}" destId="{871F242F-0978-4BE8-8794-8BF4852C8079}" srcOrd="0" destOrd="0" presId="urn:microsoft.com/office/officeart/2005/8/layout/vList2"/>
    <dgm:cxn modelId="{D153CE9C-1BAE-4D11-96D7-26A31CD526F8}" type="presParOf" srcId="{7959B4DB-0DEF-48DE-B4BB-F775F741CA84}" destId="{94F62D21-1F53-448C-A3E7-DC70E61D1B4D}" srcOrd="1" destOrd="0" presId="urn:microsoft.com/office/officeart/2005/8/layout/vList2"/>
    <dgm:cxn modelId="{5025C4CC-B20C-49F0-9E0A-14F88DBCEA3B}" type="presParOf" srcId="{7959B4DB-0DEF-48DE-B4BB-F775F741CA84}" destId="{87DBDAB3-27FC-4664-AA8F-70CF851D88ED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381723-AC56-4C85-BA4A-8E6C04851DF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08E0CA62-723A-4476-853E-66441D832B25}">
      <dgm:prSet/>
      <dgm:spPr/>
      <dgm:t>
        <a:bodyPr/>
        <a:lstStyle/>
        <a:p>
          <a:r>
            <a:rPr lang="ru-RU" dirty="0"/>
            <a:t>Обратная связь, контроль присутствия на занятиях.</a:t>
          </a:r>
          <a:endParaRPr lang="en-US" dirty="0"/>
        </a:p>
      </dgm:t>
    </dgm:pt>
    <dgm:pt modelId="{A77029C1-BBB8-40E1-B30B-4AF958CF4472}" type="parTrans" cxnId="{909D0E46-5752-4C1B-94DB-DFE748893D5E}">
      <dgm:prSet/>
      <dgm:spPr/>
      <dgm:t>
        <a:bodyPr/>
        <a:lstStyle/>
        <a:p>
          <a:endParaRPr lang="en-US"/>
        </a:p>
      </dgm:t>
    </dgm:pt>
    <dgm:pt modelId="{93DE3A10-EE65-470E-AAC0-2A25D7D99B77}" type="sibTrans" cxnId="{909D0E46-5752-4C1B-94DB-DFE748893D5E}">
      <dgm:prSet/>
      <dgm:spPr/>
      <dgm:t>
        <a:bodyPr/>
        <a:lstStyle/>
        <a:p>
          <a:endParaRPr lang="en-US"/>
        </a:p>
      </dgm:t>
    </dgm:pt>
    <dgm:pt modelId="{6276C868-3851-4D1B-A20E-53F2238A7C7C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Тех. помощь, контроль браузера: </a:t>
          </a:r>
          <a:r>
            <a:rPr lang="ru-RU" dirty="0" err="1"/>
            <a:t>Google</a:t>
          </a:r>
          <a:r>
            <a:rPr lang="ru-RU" dirty="0"/>
            <a:t> </a:t>
          </a:r>
          <a:r>
            <a:rPr lang="ru-RU" dirty="0" err="1"/>
            <a:t>Chrome</a:t>
          </a:r>
          <a:r>
            <a:rPr lang="ru-RU" dirty="0"/>
            <a:t>, </a:t>
          </a:r>
          <a:r>
            <a:rPr lang="ru-RU" dirty="0" err="1"/>
            <a:t>Mozilla</a:t>
          </a:r>
          <a:r>
            <a:rPr lang="ru-RU" dirty="0"/>
            <a:t> </a:t>
          </a:r>
          <a:r>
            <a:rPr lang="ru-RU" dirty="0" err="1"/>
            <a:t>Firefox</a:t>
          </a:r>
          <a:r>
            <a:rPr lang="ru-RU" dirty="0"/>
            <a:t> поддерживают практически все веб-площадки.</a:t>
          </a:r>
          <a:endParaRPr lang="en-US" dirty="0"/>
        </a:p>
      </dgm:t>
    </dgm:pt>
    <dgm:pt modelId="{050982AB-1AAE-4484-9910-C2F6C569AD07}" type="parTrans" cxnId="{F6FDB1E1-19A8-46DF-89E0-F672B6F5DE3C}">
      <dgm:prSet/>
      <dgm:spPr/>
      <dgm:t>
        <a:bodyPr/>
        <a:lstStyle/>
        <a:p>
          <a:endParaRPr lang="en-US"/>
        </a:p>
      </dgm:t>
    </dgm:pt>
    <dgm:pt modelId="{6B4825B1-F4A0-418D-AF71-FDDF0488D48F}" type="sibTrans" cxnId="{F6FDB1E1-19A8-46DF-89E0-F672B6F5DE3C}">
      <dgm:prSet/>
      <dgm:spPr/>
      <dgm:t>
        <a:bodyPr/>
        <a:lstStyle/>
        <a:p>
          <a:endParaRPr lang="en-US"/>
        </a:p>
      </dgm:t>
    </dgm:pt>
    <dgm:pt modelId="{3F8E7B09-C2FF-4062-982A-54070D802AFD}" type="pres">
      <dgm:prSet presAssocID="{79381723-AC56-4C85-BA4A-8E6C04851DF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EF45206-DE17-4F9F-9960-014FAC724DD5}" type="pres">
      <dgm:prSet presAssocID="{08E0CA62-723A-4476-853E-66441D832B2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9B91AF6-7E7C-425B-9EB9-F2C764BA4F93}" type="pres">
      <dgm:prSet presAssocID="{93DE3A10-EE65-470E-AAC0-2A25D7D99B77}" presName="spacer" presStyleCnt="0"/>
      <dgm:spPr/>
    </dgm:pt>
    <dgm:pt modelId="{BBD23FCD-3DEC-4931-9529-151E4383C1B9}" type="pres">
      <dgm:prSet presAssocID="{6276C868-3851-4D1B-A20E-53F2238A7C7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3B377F9-3368-44D1-941D-FA76F5D39ECE}" type="presOf" srcId="{6276C868-3851-4D1B-A20E-53F2238A7C7C}" destId="{BBD23FCD-3DEC-4931-9529-151E4383C1B9}" srcOrd="0" destOrd="0" presId="urn:microsoft.com/office/officeart/2005/8/layout/vList2"/>
    <dgm:cxn modelId="{01831838-71DA-4615-BEDD-216EC00C2098}" type="presOf" srcId="{08E0CA62-723A-4476-853E-66441D832B25}" destId="{FEF45206-DE17-4F9F-9960-014FAC724DD5}" srcOrd="0" destOrd="0" presId="urn:microsoft.com/office/officeart/2005/8/layout/vList2"/>
    <dgm:cxn modelId="{909D0E46-5752-4C1B-94DB-DFE748893D5E}" srcId="{79381723-AC56-4C85-BA4A-8E6C04851DFF}" destId="{08E0CA62-723A-4476-853E-66441D832B25}" srcOrd="0" destOrd="0" parTransId="{A77029C1-BBB8-40E1-B30B-4AF958CF4472}" sibTransId="{93DE3A10-EE65-470E-AAC0-2A25D7D99B77}"/>
    <dgm:cxn modelId="{6D4C2C08-56D6-4ACA-AEA8-4782F93DBCBD}" type="presOf" srcId="{79381723-AC56-4C85-BA4A-8E6C04851DFF}" destId="{3F8E7B09-C2FF-4062-982A-54070D802AFD}" srcOrd="0" destOrd="0" presId="urn:microsoft.com/office/officeart/2005/8/layout/vList2"/>
    <dgm:cxn modelId="{F6FDB1E1-19A8-46DF-89E0-F672B6F5DE3C}" srcId="{79381723-AC56-4C85-BA4A-8E6C04851DFF}" destId="{6276C868-3851-4D1B-A20E-53F2238A7C7C}" srcOrd="1" destOrd="0" parTransId="{050982AB-1AAE-4484-9910-C2F6C569AD07}" sibTransId="{6B4825B1-F4A0-418D-AF71-FDDF0488D48F}"/>
    <dgm:cxn modelId="{5D7ECE2F-6B2A-4ABE-B1BC-108E382DD41C}" type="presParOf" srcId="{3F8E7B09-C2FF-4062-982A-54070D802AFD}" destId="{FEF45206-DE17-4F9F-9960-014FAC724DD5}" srcOrd="0" destOrd="0" presId="urn:microsoft.com/office/officeart/2005/8/layout/vList2"/>
    <dgm:cxn modelId="{4E0C9421-D9F8-4225-A470-61341BE55F58}" type="presParOf" srcId="{3F8E7B09-C2FF-4062-982A-54070D802AFD}" destId="{D9B91AF6-7E7C-425B-9EB9-F2C764BA4F93}" srcOrd="1" destOrd="0" presId="urn:microsoft.com/office/officeart/2005/8/layout/vList2"/>
    <dgm:cxn modelId="{49E6F70F-1553-45ED-A028-C39D4A04F279}" type="presParOf" srcId="{3F8E7B09-C2FF-4062-982A-54070D802AFD}" destId="{BBD23FCD-3DEC-4931-9529-151E4383C1B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291ED83-9B1D-4A32-A828-6A01B928FEAD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AEDD30-8D0C-496C-ADDD-838B91BCE732}">
      <dgm:prSet/>
      <dgm:spPr/>
      <dgm:t>
        <a:bodyPr/>
        <a:lstStyle/>
        <a:p>
          <a:r>
            <a:rPr lang="ru-RU"/>
            <a:t>Стабильный интернет, наушники и микрофон (не в компьютере), отключенный телефон.</a:t>
          </a:r>
          <a:endParaRPr lang="en-US"/>
        </a:p>
      </dgm:t>
    </dgm:pt>
    <dgm:pt modelId="{326FDD60-079C-47BE-9EA2-BCE07830330A}" type="parTrans" cxnId="{3382CA02-4C74-4622-989E-CBF65216F60F}">
      <dgm:prSet/>
      <dgm:spPr/>
      <dgm:t>
        <a:bodyPr/>
        <a:lstStyle/>
        <a:p>
          <a:endParaRPr lang="en-US"/>
        </a:p>
      </dgm:t>
    </dgm:pt>
    <dgm:pt modelId="{E1B4D5D9-EB50-4281-AED0-5A1D5DEE7324}" type="sibTrans" cxnId="{3382CA02-4C74-4622-989E-CBF65216F60F}">
      <dgm:prSet/>
      <dgm:spPr/>
      <dgm:t>
        <a:bodyPr/>
        <a:lstStyle/>
        <a:p>
          <a:endParaRPr lang="en-US"/>
        </a:p>
      </dgm:t>
    </dgm:pt>
    <dgm:pt modelId="{083EB506-9C5E-4653-B1AA-A28EF1308CB9}">
      <dgm:prSet/>
      <dgm:spPr/>
      <dgm:t>
        <a:bodyPr/>
        <a:lstStyle/>
        <a:p>
          <a:r>
            <a:rPr lang="ru-RU" dirty="0"/>
            <a:t>На онлайн-занятиях учитель должен быть хорошо освещен, необходимо продумать, что дети видят за спиной учителя.</a:t>
          </a:r>
          <a:endParaRPr lang="en-US" dirty="0"/>
        </a:p>
      </dgm:t>
    </dgm:pt>
    <dgm:pt modelId="{9579FB0E-65BC-490B-9401-3E0705C54693}" type="parTrans" cxnId="{B5E10339-3F02-4C0B-8100-C865EDB8621F}">
      <dgm:prSet/>
      <dgm:spPr/>
      <dgm:t>
        <a:bodyPr/>
        <a:lstStyle/>
        <a:p>
          <a:endParaRPr lang="en-US"/>
        </a:p>
      </dgm:t>
    </dgm:pt>
    <dgm:pt modelId="{AB4EE8B8-C52E-447C-95A4-2F77A2500DAD}" type="sibTrans" cxnId="{B5E10339-3F02-4C0B-8100-C865EDB8621F}">
      <dgm:prSet/>
      <dgm:spPr/>
      <dgm:t>
        <a:bodyPr/>
        <a:lstStyle/>
        <a:p>
          <a:endParaRPr lang="en-US"/>
        </a:p>
      </dgm:t>
    </dgm:pt>
    <dgm:pt modelId="{A6377F4B-9924-4633-9967-E1AEF2B3D12F}">
      <dgm:prSet/>
      <dgm:spPr/>
      <dgm:t>
        <a:bodyPr/>
        <a:lstStyle/>
        <a:p>
          <a:r>
            <a:rPr lang="ru-RU" dirty="0"/>
            <a:t>Необходимо давать меньший объем учебного материала, но делать больше переключений на различные виды деятельности. Задания должны быть разнотипные. Темп передачи информации при этом замедляется.</a:t>
          </a:r>
          <a:endParaRPr lang="en-US" dirty="0"/>
        </a:p>
      </dgm:t>
    </dgm:pt>
    <dgm:pt modelId="{A7213790-1AF2-480A-BD6E-F1E3859F80B4}" type="parTrans" cxnId="{95DAAE90-CEA5-480F-8872-63700E612AE3}">
      <dgm:prSet/>
      <dgm:spPr/>
      <dgm:t>
        <a:bodyPr/>
        <a:lstStyle/>
        <a:p>
          <a:endParaRPr lang="en-US"/>
        </a:p>
      </dgm:t>
    </dgm:pt>
    <dgm:pt modelId="{7722AAF1-CE8A-47D3-990F-EAB07A199CBB}" type="sibTrans" cxnId="{95DAAE90-CEA5-480F-8872-63700E612AE3}">
      <dgm:prSet/>
      <dgm:spPr/>
      <dgm:t>
        <a:bodyPr/>
        <a:lstStyle/>
        <a:p>
          <a:endParaRPr lang="en-US"/>
        </a:p>
      </dgm:t>
    </dgm:pt>
    <dgm:pt modelId="{CAD88962-25C7-4C32-BC29-DBB4B7C7FD69}">
      <dgm:prSet/>
      <dgm:spPr/>
      <dgm:t>
        <a:bodyPr/>
        <a:lstStyle/>
        <a:p>
          <a:r>
            <a:rPr lang="ru-RU"/>
            <a:t>Подача учебного материала: в виде схем, инфографик. Речь четкая, структурированная, ясная. </a:t>
          </a:r>
          <a:endParaRPr lang="en-US"/>
        </a:p>
      </dgm:t>
    </dgm:pt>
    <dgm:pt modelId="{A9CB6322-97CA-4ACB-8E48-91A58D5925D0}" type="parTrans" cxnId="{DE40FA3D-7EB1-4F9F-B660-5A02C178D290}">
      <dgm:prSet/>
      <dgm:spPr/>
      <dgm:t>
        <a:bodyPr/>
        <a:lstStyle/>
        <a:p>
          <a:endParaRPr lang="en-US"/>
        </a:p>
      </dgm:t>
    </dgm:pt>
    <dgm:pt modelId="{61342EC7-8582-498D-9A10-544DF3B648FC}" type="sibTrans" cxnId="{DE40FA3D-7EB1-4F9F-B660-5A02C178D290}">
      <dgm:prSet/>
      <dgm:spPr/>
      <dgm:t>
        <a:bodyPr/>
        <a:lstStyle/>
        <a:p>
          <a:endParaRPr lang="en-US"/>
        </a:p>
      </dgm:t>
    </dgm:pt>
    <dgm:pt modelId="{C1188949-0502-4D62-8AA3-B709C0103A70}">
      <dgm:prSet/>
      <dgm:spPr/>
      <dgm:t>
        <a:bodyPr/>
        <a:lstStyle/>
        <a:p>
          <a:r>
            <a:rPr lang="ru-RU" dirty="0"/>
            <a:t>Образовательные презентации не должны быть перегружены, макс. 6-7 строчек текста на слайде. </a:t>
          </a:r>
          <a:endParaRPr lang="en-US" dirty="0"/>
        </a:p>
      </dgm:t>
    </dgm:pt>
    <dgm:pt modelId="{A4AAF3D9-5166-47DF-8128-67B9D14A3DB6}" type="parTrans" cxnId="{9633A76E-DF75-465C-8D2A-BD9B26F7E756}">
      <dgm:prSet/>
      <dgm:spPr/>
      <dgm:t>
        <a:bodyPr/>
        <a:lstStyle/>
        <a:p>
          <a:endParaRPr lang="en-US"/>
        </a:p>
      </dgm:t>
    </dgm:pt>
    <dgm:pt modelId="{10E8A6CF-758A-4A74-A5EA-72BF0D818D4B}" type="sibTrans" cxnId="{9633A76E-DF75-465C-8D2A-BD9B26F7E756}">
      <dgm:prSet/>
      <dgm:spPr/>
      <dgm:t>
        <a:bodyPr/>
        <a:lstStyle/>
        <a:p>
          <a:endParaRPr lang="en-US"/>
        </a:p>
      </dgm:t>
    </dgm:pt>
    <dgm:pt modelId="{160FC9B3-8F4A-4302-B032-6AA5084FAC34}" type="pres">
      <dgm:prSet presAssocID="{5291ED83-9B1D-4A32-A828-6A01B928FEA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BDB9CA0C-DA72-49A8-90A3-E627526F0D1C}" type="pres">
      <dgm:prSet presAssocID="{A0AEDD30-8D0C-496C-ADDD-838B91BCE732}" presName="thickLine" presStyleLbl="alignNode1" presStyleIdx="0" presStyleCnt="5"/>
      <dgm:spPr/>
    </dgm:pt>
    <dgm:pt modelId="{4C89F0FC-BF26-4120-840D-FB866D3EBD41}" type="pres">
      <dgm:prSet presAssocID="{A0AEDD30-8D0C-496C-ADDD-838B91BCE732}" presName="horz1" presStyleCnt="0"/>
      <dgm:spPr/>
    </dgm:pt>
    <dgm:pt modelId="{6FE102D7-F461-4CEF-844D-1A39A1376B04}" type="pres">
      <dgm:prSet presAssocID="{A0AEDD30-8D0C-496C-ADDD-838B91BCE732}" presName="tx1" presStyleLbl="revTx" presStyleIdx="0" presStyleCnt="5"/>
      <dgm:spPr/>
      <dgm:t>
        <a:bodyPr/>
        <a:lstStyle/>
        <a:p>
          <a:endParaRPr lang="de-DE"/>
        </a:p>
      </dgm:t>
    </dgm:pt>
    <dgm:pt modelId="{A9388C73-50FF-446F-ACE4-24E3F7727DB2}" type="pres">
      <dgm:prSet presAssocID="{A0AEDD30-8D0C-496C-ADDD-838B91BCE732}" presName="vert1" presStyleCnt="0"/>
      <dgm:spPr/>
    </dgm:pt>
    <dgm:pt modelId="{CCCBD146-43EB-452A-B46B-7D8655CFF5BC}" type="pres">
      <dgm:prSet presAssocID="{083EB506-9C5E-4653-B1AA-A28EF1308CB9}" presName="thickLine" presStyleLbl="alignNode1" presStyleIdx="1" presStyleCnt="5"/>
      <dgm:spPr/>
    </dgm:pt>
    <dgm:pt modelId="{07D3518C-D13E-4AD3-AD63-5E88CE73C703}" type="pres">
      <dgm:prSet presAssocID="{083EB506-9C5E-4653-B1AA-A28EF1308CB9}" presName="horz1" presStyleCnt="0"/>
      <dgm:spPr/>
    </dgm:pt>
    <dgm:pt modelId="{45C6843A-7795-41C3-B7BA-C044CD250D88}" type="pres">
      <dgm:prSet presAssocID="{083EB506-9C5E-4653-B1AA-A28EF1308CB9}" presName="tx1" presStyleLbl="revTx" presStyleIdx="1" presStyleCnt="5"/>
      <dgm:spPr/>
      <dgm:t>
        <a:bodyPr/>
        <a:lstStyle/>
        <a:p>
          <a:endParaRPr lang="de-DE"/>
        </a:p>
      </dgm:t>
    </dgm:pt>
    <dgm:pt modelId="{F8CBCDC5-D9C0-4F39-8138-59AE2A88EF4B}" type="pres">
      <dgm:prSet presAssocID="{083EB506-9C5E-4653-B1AA-A28EF1308CB9}" presName="vert1" presStyleCnt="0"/>
      <dgm:spPr/>
    </dgm:pt>
    <dgm:pt modelId="{ED3C97DB-D65D-48D5-A745-3F439F57BC2F}" type="pres">
      <dgm:prSet presAssocID="{A6377F4B-9924-4633-9967-E1AEF2B3D12F}" presName="thickLine" presStyleLbl="alignNode1" presStyleIdx="2" presStyleCnt="5"/>
      <dgm:spPr/>
    </dgm:pt>
    <dgm:pt modelId="{E5882933-C6D7-40B3-A06F-3E909BEB9A7B}" type="pres">
      <dgm:prSet presAssocID="{A6377F4B-9924-4633-9967-E1AEF2B3D12F}" presName="horz1" presStyleCnt="0"/>
      <dgm:spPr/>
    </dgm:pt>
    <dgm:pt modelId="{AE8B7379-1527-4B6F-ACB8-3383BFA2947E}" type="pres">
      <dgm:prSet presAssocID="{A6377F4B-9924-4633-9967-E1AEF2B3D12F}" presName="tx1" presStyleLbl="revTx" presStyleIdx="2" presStyleCnt="5"/>
      <dgm:spPr/>
      <dgm:t>
        <a:bodyPr/>
        <a:lstStyle/>
        <a:p>
          <a:endParaRPr lang="de-DE"/>
        </a:p>
      </dgm:t>
    </dgm:pt>
    <dgm:pt modelId="{A2959EAD-ABBD-425A-BE2B-A44CD0C5A8F2}" type="pres">
      <dgm:prSet presAssocID="{A6377F4B-9924-4633-9967-E1AEF2B3D12F}" presName="vert1" presStyleCnt="0"/>
      <dgm:spPr/>
    </dgm:pt>
    <dgm:pt modelId="{D8449D21-787E-4ADB-8898-B8CE07A648D1}" type="pres">
      <dgm:prSet presAssocID="{CAD88962-25C7-4C32-BC29-DBB4B7C7FD69}" presName="thickLine" presStyleLbl="alignNode1" presStyleIdx="3" presStyleCnt="5"/>
      <dgm:spPr/>
    </dgm:pt>
    <dgm:pt modelId="{1218C405-C2F7-41CF-966B-B019052EEA1F}" type="pres">
      <dgm:prSet presAssocID="{CAD88962-25C7-4C32-BC29-DBB4B7C7FD69}" presName="horz1" presStyleCnt="0"/>
      <dgm:spPr/>
    </dgm:pt>
    <dgm:pt modelId="{51307863-53C4-4B16-B3AC-F6232D06DDD8}" type="pres">
      <dgm:prSet presAssocID="{CAD88962-25C7-4C32-BC29-DBB4B7C7FD69}" presName="tx1" presStyleLbl="revTx" presStyleIdx="3" presStyleCnt="5"/>
      <dgm:spPr/>
      <dgm:t>
        <a:bodyPr/>
        <a:lstStyle/>
        <a:p>
          <a:endParaRPr lang="de-DE"/>
        </a:p>
      </dgm:t>
    </dgm:pt>
    <dgm:pt modelId="{76CF1FA6-E298-4E17-A9C7-A934B72CA730}" type="pres">
      <dgm:prSet presAssocID="{CAD88962-25C7-4C32-BC29-DBB4B7C7FD69}" presName="vert1" presStyleCnt="0"/>
      <dgm:spPr/>
    </dgm:pt>
    <dgm:pt modelId="{BEFCF595-927B-4BD8-9DE1-C11F2D896852}" type="pres">
      <dgm:prSet presAssocID="{C1188949-0502-4D62-8AA3-B709C0103A70}" presName="thickLine" presStyleLbl="alignNode1" presStyleIdx="4" presStyleCnt="5"/>
      <dgm:spPr/>
    </dgm:pt>
    <dgm:pt modelId="{5128F2A2-3C91-40BC-B83B-7F154BE8A9A4}" type="pres">
      <dgm:prSet presAssocID="{C1188949-0502-4D62-8AA3-B709C0103A70}" presName="horz1" presStyleCnt="0"/>
      <dgm:spPr/>
    </dgm:pt>
    <dgm:pt modelId="{0E573BF5-E0C4-4CD0-867F-4C01089110B7}" type="pres">
      <dgm:prSet presAssocID="{C1188949-0502-4D62-8AA3-B709C0103A70}" presName="tx1" presStyleLbl="revTx" presStyleIdx="4" presStyleCnt="5"/>
      <dgm:spPr/>
      <dgm:t>
        <a:bodyPr/>
        <a:lstStyle/>
        <a:p>
          <a:endParaRPr lang="de-DE"/>
        </a:p>
      </dgm:t>
    </dgm:pt>
    <dgm:pt modelId="{CB3A4E29-7821-42C9-AA72-18671587CCBF}" type="pres">
      <dgm:prSet presAssocID="{C1188949-0502-4D62-8AA3-B709C0103A70}" presName="vert1" presStyleCnt="0"/>
      <dgm:spPr/>
    </dgm:pt>
  </dgm:ptLst>
  <dgm:cxnLst>
    <dgm:cxn modelId="{6DA5AFCA-B094-48B7-A72B-BB5D7193D2E0}" type="presOf" srcId="{CAD88962-25C7-4C32-BC29-DBB4B7C7FD69}" destId="{51307863-53C4-4B16-B3AC-F6232D06DDD8}" srcOrd="0" destOrd="0" presId="urn:microsoft.com/office/officeart/2008/layout/LinedList"/>
    <dgm:cxn modelId="{CA397338-67DC-4592-B4AA-082B8FEAB595}" type="presOf" srcId="{C1188949-0502-4D62-8AA3-B709C0103A70}" destId="{0E573BF5-E0C4-4CD0-867F-4C01089110B7}" srcOrd="0" destOrd="0" presId="urn:microsoft.com/office/officeart/2008/layout/LinedList"/>
    <dgm:cxn modelId="{B1048FDD-C1F9-4665-8C25-D9A899E26A86}" type="presOf" srcId="{A0AEDD30-8D0C-496C-ADDD-838B91BCE732}" destId="{6FE102D7-F461-4CEF-844D-1A39A1376B04}" srcOrd="0" destOrd="0" presId="urn:microsoft.com/office/officeart/2008/layout/LinedList"/>
    <dgm:cxn modelId="{9633A76E-DF75-465C-8D2A-BD9B26F7E756}" srcId="{5291ED83-9B1D-4A32-A828-6A01B928FEAD}" destId="{C1188949-0502-4D62-8AA3-B709C0103A70}" srcOrd="4" destOrd="0" parTransId="{A4AAF3D9-5166-47DF-8128-67B9D14A3DB6}" sibTransId="{10E8A6CF-758A-4A74-A5EA-72BF0D818D4B}"/>
    <dgm:cxn modelId="{52B2028F-A121-4B36-9A74-8D7DB28BBE90}" type="presOf" srcId="{5291ED83-9B1D-4A32-A828-6A01B928FEAD}" destId="{160FC9B3-8F4A-4302-B032-6AA5084FAC34}" srcOrd="0" destOrd="0" presId="urn:microsoft.com/office/officeart/2008/layout/LinedList"/>
    <dgm:cxn modelId="{AC99D5FB-AF2E-4A22-AFC5-B7D2D28FEE34}" type="presOf" srcId="{A6377F4B-9924-4633-9967-E1AEF2B3D12F}" destId="{AE8B7379-1527-4B6F-ACB8-3383BFA2947E}" srcOrd="0" destOrd="0" presId="urn:microsoft.com/office/officeart/2008/layout/LinedList"/>
    <dgm:cxn modelId="{DE2522EC-DD02-482A-9511-BCBA494B5DEA}" type="presOf" srcId="{083EB506-9C5E-4653-B1AA-A28EF1308CB9}" destId="{45C6843A-7795-41C3-B7BA-C044CD250D88}" srcOrd="0" destOrd="0" presId="urn:microsoft.com/office/officeart/2008/layout/LinedList"/>
    <dgm:cxn modelId="{B5E10339-3F02-4C0B-8100-C865EDB8621F}" srcId="{5291ED83-9B1D-4A32-A828-6A01B928FEAD}" destId="{083EB506-9C5E-4653-B1AA-A28EF1308CB9}" srcOrd="1" destOrd="0" parTransId="{9579FB0E-65BC-490B-9401-3E0705C54693}" sibTransId="{AB4EE8B8-C52E-447C-95A4-2F77A2500DAD}"/>
    <dgm:cxn modelId="{95DAAE90-CEA5-480F-8872-63700E612AE3}" srcId="{5291ED83-9B1D-4A32-A828-6A01B928FEAD}" destId="{A6377F4B-9924-4633-9967-E1AEF2B3D12F}" srcOrd="2" destOrd="0" parTransId="{A7213790-1AF2-480A-BD6E-F1E3859F80B4}" sibTransId="{7722AAF1-CE8A-47D3-990F-EAB07A199CBB}"/>
    <dgm:cxn modelId="{3382CA02-4C74-4622-989E-CBF65216F60F}" srcId="{5291ED83-9B1D-4A32-A828-6A01B928FEAD}" destId="{A0AEDD30-8D0C-496C-ADDD-838B91BCE732}" srcOrd="0" destOrd="0" parTransId="{326FDD60-079C-47BE-9EA2-BCE07830330A}" sibTransId="{E1B4D5D9-EB50-4281-AED0-5A1D5DEE7324}"/>
    <dgm:cxn modelId="{DE40FA3D-7EB1-4F9F-B660-5A02C178D290}" srcId="{5291ED83-9B1D-4A32-A828-6A01B928FEAD}" destId="{CAD88962-25C7-4C32-BC29-DBB4B7C7FD69}" srcOrd="3" destOrd="0" parTransId="{A9CB6322-97CA-4ACB-8E48-91A58D5925D0}" sibTransId="{61342EC7-8582-498D-9A10-544DF3B648FC}"/>
    <dgm:cxn modelId="{402CB157-3402-4E37-B3DD-47F5288D22CB}" type="presParOf" srcId="{160FC9B3-8F4A-4302-B032-6AA5084FAC34}" destId="{BDB9CA0C-DA72-49A8-90A3-E627526F0D1C}" srcOrd="0" destOrd="0" presId="urn:microsoft.com/office/officeart/2008/layout/LinedList"/>
    <dgm:cxn modelId="{56902674-E2FC-4F5F-AF5A-29A662348882}" type="presParOf" srcId="{160FC9B3-8F4A-4302-B032-6AA5084FAC34}" destId="{4C89F0FC-BF26-4120-840D-FB866D3EBD41}" srcOrd="1" destOrd="0" presId="urn:microsoft.com/office/officeart/2008/layout/LinedList"/>
    <dgm:cxn modelId="{48FFBCE7-5E84-4C8F-B6EF-08FE7EC67867}" type="presParOf" srcId="{4C89F0FC-BF26-4120-840D-FB866D3EBD41}" destId="{6FE102D7-F461-4CEF-844D-1A39A1376B04}" srcOrd="0" destOrd="0" presId="urn:microsoft.com/office/officeart/2008/layout/LinedList"/>
    <dgm:cxn modelId="{C6F8D257-2BCE-4C8C-BC60-2294464E1860}" type="presParOf" srcId="{4C89F0FC-BF26-4120-840D-FB866D3EBD41}" destId="{A9388C73-50FF-446F-ACE4-24E3F7727DB2}" srcOrd="1" destOrd="0" presId="urn:microsoft.com/office/officeart/2008/layout/LinedList"/>
    <dgm:cxn modelId="{381EEAD6-BEC3-4F43-B05C-F248913B7D0E}" type="presParOf" srcId="{160FC9B3-8F4A-4302-B032-6AA5084FAC34}" destId="{CCCBD146-43EB-452A-B46B-7D8655CFF5BC}" srcOrd="2" destOrd="0" presId="urn:microsoft.com/office/officeart/2008/layout/LinedList"/>
    <dgm:cxn modelId="{65806E90-89E4-4A5D-BB2B-42FD4E8548ED}" type="presParOf" srcId="{160FC9B3-8F4A-4302-B032-6AA5084FAC34}" destId="{07D3518C-D13E-4AD3-AD63-5E88CE73C703}" srcOrd="3" destOrd="0" presId="urn:microsoft.com/office/officeart/2008/layout/LinedList"/>
    <dgm:cxn modelId="{6C56E30E-1859-4042-9DB5-FE52066E5A5F}" type="presParOf" srcId="{07D3518C-D13E-4AD3-AD63-5E88CE73C703}" destId="{45C6843A-7795-41C3-B7BA-C044CD250D88}" srcOrd="0" destOrd="0" presId="urn:microsoft.com/office/officeart/2008/layout/LinedList"/>
    <dgm:cxn modelId="{237A7E28-661B-4043-9E21-92E2031F5DEF}" type="presParOf" srcId="{07D3518C-D13E-4AD3-AD63-5E88CE73C703}" destId="{F8CBCDC5-D9C0-4F39-8138-59AE2A88EF4B}" srcOrd="1" destOrd="0" presId="urn:microsoft.com/office/officeart/2008/layout/LinedList"/>
    <dgm:cxn modelId="{458F9347-3203-4A62-8AE4-CE4A9092B3A5}" type="presParOf" srcId="{160FC9B3-8F4A-4302-B032-6AA5084FAC34}" destId="{ED3C97DB-D65D-48D5-A745-3F439F57BC2F}" srcOrd="4" destOrd="0" presId="urn:microsoft.com/office/officeart/2008/layout/LinedList"/>
    <dgm:cxn modelId="{1B7D7281-92F5-465C-94B4-1309CA8FD3BA}" type="presParOf" srcId="{160FC9B3-8F4A-4302-B032-6AA5084FAC34}" destId="{E5882933-C6D7-40B3-A06F-3E909BEB9A7B}" srcOrd="5" destOrd="0" presId="urn:microsoft.com/office/officeart/2008/layout/LinedList"/>
    <dgm:cxn modelId="{43905A96-A3D5-4D89-B896-66F2307ECA26}" type="presParOf" srcId="{E5882933-C6D7-40B3-A06F-3E909BEB9A7B}" destId="{AE8B7379-1527-4B6F-ACB8-3383BFA2947E}" srcOrd="0" destOrd="0" presId="urn:microsoft.com/office/officeart/2008/layout/LinedList"/>
    <dgm:cxn modelId="{44285049-3546-4F58-BC05-4E0A48EE4244}" type="presParOf" srcId="{E5882933-C6D7-40B3-A06F-3E909BEB9A7B}" destId="{A2959EAD-ABBD-425A-BE2B-A44CD0C5A8F2}" srcOrd="1" destOrd="0" presId="urn:microsoft.com/office/officeart/2008/layout/LinedList"/>
    <dgm:cxn modelId="{CD689FCF-62FB-4562-AF5E-9640D3DB1D24}" type="presParOf" srcId="{160FC9B3-8F4A-4302-B032-6AA5084FAC34}" destId="{D8449D21-787E-4ADB-8898-B8CE07A648D1}" srcOrd="6" destOrd="0" presId="urn:microsoft.com/office/officeart/2008/layout/LinedList"/>
    <dgm:cxn modelId="{5DF7275E-AFD1-4993-BC2A-8AC6AD72148E}" type="presParOf" srcId="{160FC9B3-8F4A-4302-B032-6AA5084FAC34}" destId="{1218C405-C2F7-41CF-966B-B019052EEA1F}" srcOrd="7" destOrd="0" presId="urn:microsoft.com/office/officeart/2008/layout/LinedList"/>
    <dgm:cxn modelId="{4D9366E6-8354-4F36-B9A5-926E4574C433}" type="presParOf" srcId="{1218C405-C2F7-41CF-966B-B019052EEA1F}" destId="{51307863-53C4-4B16-B3AC-F6232D06DDD8}" srcOrd="0" destOrd="0" presId="urn:microsoft.com/office/officeart/2008/layout/LinedList"/>
    <dgm:cxn modelId="{B20CB23B-1B4C-41BF-A875-71D0CCB2E245}" type="presParOf" srcId="{1218C405-C2F7-41CF-966B-B019052EEA1F}" destId="{76CF1FA6-E298-4E17-A9C7-A934B72CA730}" srcOrd="1" destOrd="0" presId="urn:microsoft.com/office/officeart/2008/layout/LinedList"/>
    <dgm:cxn modelId="{FE7BDFC5-0DBD-4319-9A51-DB4D48607597}" type="presParOf" srcId="{160FC9B3-8F4A-4302-B032-6AA5084FAC34}" destId="{BEFCF595-927B-4BD8-9DE1-C11F2D896852}" srcOrd="8" destOrd="0" presId="urn:microsoft.com/office/officeart/2008/layout/LinedList"/>
    <dgm:cxn modelId="{07ACD5F3-52BF-4DB9-AA1D-4744AAD576E5}" type="presParOf" srcId="{160FC9B3-8F4A-4302-B032-6AA5084FAC34}" destId="{5128F2A2-3C91-40BC-B83B-7F154BE8A9A4}" srcOrd="9" destOrd="0" presId="urn:microsoft.com/office/officeart/2008/layout/LinedList"/>
    <dgm:cxn modelId="{4FE03BFE-CCC1-4857-B08A-58209DF50B2A}" type="presParOf" srcId="{5128F2A2-3C91-40BC-B83B-7F154BE8A9A4}" destId="{0E573BF5-E0C4-4CD0-867F-4C01089110B7}" srcOrd="0" destOrd="0" presId="urn:microsoft.com/office/officeart/2008/layout/LinedList"/>
    <dgm:cxn modelId="{9751144F-0D8B-464B-BCD9-1AE5949A9B06}" type="presParOf" srcId="{5128F2A2-3C91-40BC-B83B-7F154BE8A9A4}" destId="{CB3A4E29-7821-42C9-AA72-18671587CC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4FB3F59-49C3-45E6-A7BE-976951F5990F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267256D0-747A-4517-B135-80D6531B107A}">
      <dgm:prSet/>
      <dgm:spPr/>
      <dgm:t>
        <a:bodyPr/>
        <a:lstStyle/>
        <a:p>
          <a:r>
            <a:rPr lang="ru-RU"/>
            <a:t>Не следует использовать несколько инструментов одновременно. Все переключения должны быть заранее продуманы.</a:t>
          </a:r>
          <a:endParaRPr lang="en-US"/>
        </a:p>
      </dgm:t>
    </dgm:pt>
    <dgm:pt modelId="{802030E4-DA7D-4F09-9DA3-2C1566F391BF}" type="parTrans" cxnId="{82DAC060-1165-4CB4-B940-FE44BD4335D4}">
      <dgm:prSet/>
      <dgm:spPr/>
      <dgm:t>
        <a:bodyPr/>
        <a:lstStyle/>
        <a:p>
          <a:endParaRPr lang="en-US"/>
        </a:p>
      </dgm:t>
    </dgm:pt>
    <dgm:pt modelId="{5CF38D09-2356-4311-BBB1-A484778F0E20}" type="sibTrans" cxnId="{82DAC060-1165-4CB4-B940-FE44BD4335D4}">
      <dgm:prSet/>
      <dgm:spPr/>
      <dgm:t>
        <a:bodyPr/>
        <a:lstStyle/>
        <a:p>
          <a:endParaRPr lang="en-US"/>
        </a:p>
      </dgm:t>
    </dgm:pt>
    <dgm:pt modelId="{BA050E3C-EE41-490C-8ED1-0D95187D81B0}">
      <dgm:prSet/>
      <dgm:spPr/>
      <dgm:t>
        <a:bodyPr/>
        <a:lstStyle/>
        <a:p>
          <a:r>
            <a:rPr lang="ru-RU" dirty="0"/>
            <a:t>Камера: если ребенок не готов учиться с камерой, не нужно настаивать.</a:t>
          </a:r>
          <a:endParaRPr lang="en-US" dirty="0"/>
        </a:p>
      </dgm:t>
    </dgm:pt>
    <dgm:pt modelId="{919EAD4F-4CFF-4525-AF35-D746BCF27115}" type="parTrans" cxnId="{5F3A6048-090B-4F4A-9492-A4D84C8DDE0C}">
      <dgm:prSet/>
      <dgm:spPr/>
      <dgm:t>
        <a:bodyPr/>
        <a:lstStyle/>
        <a:p>
          <a:endParaRPr lang="en-US"/>
        </a:p>
      </dgm:t>
    </dgm:pt>
    <dgm:pt modelId="{54AAA526-9C05-4197-96BC-07F2B36B865A}" type="sibTrans" cxnId="{5F3A6048-090B-4F4A-9492-A4D84C8DDE0C}">
      <dgm:prSet/>
      <dgm:spPr/>
      <dgm:t>
        <a:bodyPr/>
        <a:lstStyle/>
        <a:p>
          <a:endParaRPr lang="en-US"/>
        </a:p>
      </dgm:t>
    </dgm:pt>
    <dgm:pt modelId="{D1F0AA88-B868-4FA2-860D-58BA3DF30206}">
      <dgm:prSet/>
      <dgm:spPr/>
      <dgm:t>
        <a:bodyPr/>
        <a:lstStyle/>
        <a:p>
          <a:r>
            <a:rPr lang="ru-RU"/>
            <a:t>Включение микрофона – это вызов к доске. </a:t>
          </a:r>
          <a:endParaRPr lang="en-US"/>
        </a:p>
      </dgm:t>
    </dgm:pt>
    <dgm:pt modelId="{64A73E87-D17D-425C-94AE-6E40FCDA91A4}" type="parTrans" cxnId="{894F8E1D-88A6-46B1-9D24-02F95587EBA6}">
      <dgm:prSet/>
      <dgm:spPr/>
      <dgm:t>
        <a:bodyPr/>
        <a:lstStyle/>
        <a:p>
          <a:endParaRPr lang="en-US"/>
        </a:p>
      </dgm:t>
    </dgm:pt>
    <dgm:pt modelId="{8CF07E7B-C4F0-4F5D-A5C8-EB0E176DAA2C}" type="sibTrans" cxnId="{894F8E1D-88A6-46B1-9D24-02F95587EBA6}">
      <dgm:prSet/>
      <dgm:spPr/>
      <dgm:t>
        <a:bodyPr/>
        <a:lstStyle/>
        <a:p>
          <a:endParaRPr lang="en-US"/>
        </a:p>
      </dgm:t>
    </dgm:pt>
    <dgm:pt modelId="{AAECD8FA-AEF5-4241-AC23-BC47E3DB4333}">
      <dgm:prSet/>
      <dgm:spPr/>
      <dgm:t>
        <a:bodyPr/>
        <a:lstStyle/>
        <a:p>
          <a:r>
            <a:rPr lang="ru-RU" dirty="0"/>
            <a:t>Можно давать ученикам ссылки на дополнительные материалы.</a:t>
          </a:r>
          <a:endParaRPr lang="en-US" dirty="0"/>
        </a:p>
      </dgm:t>
    </dgm:pt>
    <dgm:pt modelId="{27BF885B-4E35-4065-8B17-0D9B41E6E0A8}" type="parTrans" cxnId="{0EFE4C2B-F4C3-47B8-AC93-B165F97E2C37}">
      <dgm:prSet/>
      <dgm:spPr/>
      <dgm:t>
        <a:bodyPr/>
        <a:lstStyle/>
        <a:p>
          <a:endParaRPr lang="en-US"/>
        </a:p>
      </dgm:t>
    </dgm:pt>
    <dgm:pt modelId="{58754F78-D49B-45A8-AA43-9DCBA5BBE631}" type="sibTrans" cxnId="{0EFE4C2B-F4C3-47B8-AC93-B165F97E2C37}">
      <dgm:prSet/>
      <dgm:spPr/>
      <dgm:t>
        <a:bodyPr/>
        <a:lstStyle/>
        <a:p>
          <a:endParaRPr lang="en-US"/>
        </a:p>
      </dgm:t>
    </dgm:pt>
    <dgm:pt modelId="{4955C68E-6442-48BD-B097-51113F9E1ED2}" type="pres">
      <dgm:prSet presAssocID="{B4FB3F59-49C3-45E6-A7BE-976951F5990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684D92CD-91BD-4319-9EDC-BA3408C17A28}" type="pres">
      <dgm:prSet presAssocID="{267256D0-747A-4517-B135-80D6531B107A}" presName="thickLine" presStyleLbl="alignNode1" presStyleIdx="0" presStyleCnt="4"/>
      <dgm:spPr/>
    </dgm:pt>
    <dgm:pt modelId="{465D54D4-1D77-495B-BE2D-74171EBC8B0E}" type="pres">
      <dgm:prSet presAssocID="{267256D0-747A-4517-B135-80D6531B107A}" presName="horz1" presStyleCnt="0"/>
      <dgm:spPr/>
    </dgm:pt>
    <dgm:pt modelId="{2FBD85CE-4058-4970-AC67-0D2E9B96EF93}" type="pres">
      <dgm:prSet presAssocID="{267256D0-747A-4517-B135-80D6531B107A}" presName="tx1" presStyleLbl="revTx" presStyleIdx="0" presStyleCnt="4"/>
      <dgm:spPr/>
      <dgm:t>
        <a:bodyPr/>
        <a:lstStyle/>
        <a:p>
          <a:endParaRPr lang="de-DE"/>
        </a:p>
      </dgm:t>
    </dgm:pt>
    <dgm:pt modelId="{069992C3-4C5B-4397-801C-BFC77A7D1D8D}" type="pres">
      <dgm:prSet presAssocID="{267256D0-747A-4517-B135-80D6531B107A}" presName="vert1" presStyleCnt="0"/>
      <dgm:spPr/>
    </dgm:pt>
    <dgm:pt modelId="{7EBEC691-C853-4CFD-B381-BF636D353A84}" type="pres">
      <dgm:prSet presAssocID="{BA050E3C-EE41-490C-8ED1-0D95187D81B0}" presName="thickLine" presStyleLbl="alignNode1" presStyleIdx="1" presStyleCnt="4"/>
      <dgm:spPr/>
    </dgm:pt>
    <dgm:pt modelId="{1FB3D86C-4F4A-44AB-966B-382796F2AF55}" type="pres">
      <dgm:prSet presAssocID="{BA050E3C-EE41-490C-8ED1-0D95187D81B0}" presName="horz1" presStyleCnt="0"/>
      <dgm:spPr/>
    </dgm:pt>
    <dgm:pt modelId="{E4B76340-BF8F-4685-8DCF-2DEA2FA77F57}" type="pres">
      <dgm:prSet presAssocID="{BA050E3C-EE41-490C-8ED1-0D95187D81B0}" presName="tx1" presStyleLbl="revTx" presStyleIdx="1" presStyleCnt="4"/>
      <dgm:spPr/>
      <dgm:t>
        <a:bodyPr/>
        <a:lstStyle/>
        <a:p>
          <a:endParaRPr lang="de-DE"/>
        </a:p>
      </dgm:t>
    </dgm:pt>
    <dgm:pt modelId="{EB70ACB4-F19F-41C3-AAC0-F2B3AA6091AC}" type="pres">
      <dgm:prSet presAssocID="{BA050E3C-EE41-490C-8ED1-0D95187D81B0}" presName="vert1" presStyleCnt="0"/>
      <dgm:spPr/>
    </dgm:pt>
    <dgm:pt modelId="{E734DEF0-15FD-46D3-A9A3-2B23416E828C}" type="pres">
      <dgm:prSet presAssocID="{D1F0AA88-B868-4FA2-860D-58BA3DF30206}" presName="thickLine" presStyleLbl="alignNode1" presStyleIdx="2" presStyleCnt="4"/>
      <dgm:spPr/>
    </dgm:pt>
    <dgm:pt modelId="{3569046E-6985-482C-B9DA-56B24ADEE499}" type="pres">
      <dgm:prSet presAssocID="{D1F0AA88-B868-4FA2-860D-58BA3DF30206}" presName="horz1" presStyleCnt="0"/>
      <dgm:spPr/>
    </dgm:pt>
    <dgm:pt modelId="{8AB9BABD-FFA8-4519-8234-A3C438CC7608}" type="pres">
      <dgm:prSet presAssocID="{D1F0AA88-B868-4FA2-860D-58BA3DF30206}" presName="tx1" presStyleLbl="revTx" presStyleIdx="2" presStyleCnt="4"/>
      <dgm:spPr/>
      <dgm:t>
        <a:bodyPr/>
        <a:lstStyle/>
        <a:p>
          <a:endParaRPr lang="de-DE"/>
        </a:p>
      </dgm:t>
    </dgm:pt>
    <dgm:pt modelId="{B027101C-1E0D-4855-83CF-AFDED3FBE3F5}" type="pres">
      <dgm:prSet presAssocID="{D1F0AA88-B868-4FA2-860D-58BA3DF30206}" presName="vert1" presStyleCnt="0"/>
      <dgm:spPr/>
    </dgm:pt>
    <dgm:pt modelId="{70CD314D-D37D-400C-B6D6-81980977C57F}" type="pres">
      <dgm:prSet presAssocID="{AAECD8FA-AEF5-4241-AC23-BC47E3DB4333}" presName="thickLine" presStyleLbl="alignNode1" presStyleIdx="3" presStyleCnt="4"/>
      <dgm:spPr/>
    </dgm:pt>
    <dgm:pt modelId="{226FC92F-052B-49D4-A47F-C3B80E529DAA}" type="pres">
      <dgm:prSet presAssocID="{AAECD8FA-AEF5-4241-AC23-BC47E3DB4333}" presName="horz1" presStyleCnt="0"/>
      <dgm:spPr/>
    </dgm:pt>
    <dgm:pt modelId="{B48E8E88-E8FF-495D-B0A4-50951AAD4C9B}" type="pres">
      <dgm:prSet presAssocID="{AAECD8FA-AEF5-4241-AC23-BC47E3DB4333}" presName="tx1" presStyleLbl="revTx" presStyleIdx="3" presStyleCnt="4"/>
      <dgm:spPr/>
      <dgm:t>
        <a:bodyPr/>
        <a:lstStyle/>
        <a:p>
          <a:endParaRPr lang="de-DE"/>
        </a:p>
      </dgm:t>
    </dgm:pt>
    <dgm:pt modelId="{B31AFD28-D710-4952-8CF0-832C34DA9B1A}" type="pres">
      <dgm:prSet presAssocID="{AAECD8FA-AEF5-4241-AC23-BC47E3DB4333}" presName="vert1" presStyleCnt="0"/>
      <dgm:spPr/>
    </dgm:pt>
  </dgm:ptLst>
  <dgm:cxnLst>
    <dgm:cxn modelId="{20AB5EEA-D1D1-4F36-B64A-79D6DAE3628B}" type="presOf" srcId="{B4FB3F59-49C3-45E6-A7BE-976951F5990F}" destId="{4955C68E-6442-48BD-B097-51113F9E1ED2}" srcOrd="0" destOrd="0" presId="urn:microsoft.com/office/officeart/2008/layout/LinedList"/>
    <dgm:cxn modelId="{82DAC060-1165-4CB4-B940-FE44BD4335D4}" srcId="{B4FB3F59-49C3-45E6-A7BE-976951F5990F}" destId="{267256D0-747A-4517-B135-80D6531B107A}" srcOrd="0" destOrd="0" parTransId="{802030E4-DA7D-4F09-9DA3-2C1566F391BF}" sibTransId="{5CF38D09-2356-4311-BBB1-A484778F0E20}"/>
    <dgm:cxn modelId="{C17FFEBB-245F-4DC7-A0C2-4B7578375EE0}" type="presOf" srcId="{AAECD8FA-AEF5-4241-AC23-BC47E3DB4333}" destId="{B48E8E88-E8FF-495D-B0A4-50951AAD4C9B}" srcOrd="0" destOrd="0" presId="urn:microsoft.com/office/officeart/2008/layout/LinedList"/>
    <dgm:cxn modelId="{0EFE4C2B-F4C3-47B8-AC93-B165F97E2C37}" srcId="{B4FB3F59-49C3-45E6-A7BE-976951F5990F}" destId="{AAECD8FA-AEF5-4241-AC23-BC47E3DB4333}" srcOrd="3" destOrd="0" parTransId="{27BF885B-4E35-4065-8B17-0D9B41E6E0A8}" sibTransId="{58754F78-D49B-45A8-AA43-9DCBA5BBE631}"/>
    <dgm:cxn modelId="{5748E297-AE19-4673-8726-3AB7BF88EB3A}" type="presOf" srcId="{D1F0AA88-B868-4FA2-860D-58BA3DF30206}" destId="{8AB9BABD-FFA8-4519-8234-A3C438CC7608}" srcOrd="0" destOrd="0" presId="urn:microsoft.com/office/officeart/2008/layout/LinedList"/>
    <dgm:cxn modelId="{FC8535ED-6BFA-4F49-8772-1A7137EEB6A6}" type="presOf" srcId="{267256D0-747A-4517-B135-80D6531B107A}" destId="{2FBD85CE-4058-4970-AC67-0D2E9B96EF93}" srcOrd="0" destOrd="0" presId="urn:microsoft.com/office/officeart/2008/layout/LinedList"/>
    <dgm:cxn modelId="{4DCBFAAA-1FB8-4BB8-9953-76B3AD756520}" type="presOf" srcId="{BA050E3C-EE41-490C-8ED1-0D95187D81B0}" destId="{E4B76340-BF8F-4685-8DCF-2DEA2FA77F57}" srcOrd="0" destOrd="0" presId="urn:microsoft.com/office/officeart/2008/layout/LinedList"/>
    <dgm:cxn modelId="{894F8E1D-88A6-46B1-9D24-02F95587EBA6}" srcId="{B4FB3F59-49C3-45E6-A7BE-976951F5990F}" destId="{D1F0AA88-B868-4FA2-860D-58BA3DF30206}" srcOrd="2" destOrd="0" parTransId="{64A73E87-D17D-425C-94AE-6E40FCDA91A4}" sibTransId="{8CF07E7B-C4F0-4F5D-A5C8-EB0E176DAA2C}"/>
    <dgm:cxn modelId="{5F3A6048-090B-4F4A-9492-A4D84C8DDE0C}" srcId="{B4FB3F59-49C3-45E6-A7BE-976951F5990F}" destId="{BA050E3C-EE41-490C-8ED1-0D95187D81B0}" srcOrd="1" destOrd="0" parTransId="{919EAD4F-4CFF-4525-AF35-D746BCF27115}" sibTransId="{54AAA526-9C05-4197-96BC-07F2B36B865A}"/>
    <dgm:cxn modelId="{8306272C-2836-4804-B0C9-5C15D795F1BF}" type="presParOf" srcId="{4955C68E-6442-48BD-B097-51113F9E1ED2}" destId="{684D92CD-91BD-4319-9EDC-BA3408C17A28}" srcOrd="0" destOrd="0" presId="urn:microsoft.com/office/officeart/2008/layout/LinedList"/>
    <dgm:cxn modelId="{CBBC223C-93DB-4C71-9361-7B55BD383F74}" type="presParOf" srcId="{4955C68E-6442-48BD-B097-51113F9E1ED2}" destId="{465D54D4-1D77-495B-BE2D-74171EBC8B0E}" srcOrd="1" destOrd="0" presId="urn:microsoft.com/office/officeart/2008/layout/LinedList"/>
    <dgm:cxn modelId="{64C6109F-634B-4F92-A976-DA859830E69F}" type="presParOf" srcId="{465D54D4-1D77-495B-BE2D-74171EBC8B0E}" destId="{2FBD85CE-4058-4970-AC67-0D2E9B96EF93}" srcOrd="0" destOrd="0" presId="urn:microsoft.com/office/officeart/2008/layout/LinedList"/>
    <dgm:cxn modelId="{989B3D69-B555-45F3-9CFE-89A42700ED9A}" type="presParOf" srcId="{465D54D4-1D77-495B-BE2D-74171EBC8B0E}" destId="{069992C3-4C5B-4397-801C-BFC77A7D1D8D}" srcOrd="1" destOrd="0" presId="urn:microsoft.com/office/officeart/2008/layout/LinedList"/>
    <dgm:cxn modelId="{54606336-1505-46C0-8B5C-974497049CC1}" type="presParOf" srcId="{4955C68E-6442-48BD-B097-51113F9E1ED2}" destId="{7EBEC691-C853-4CFD-B381-BF636D353A84}" srcOrd="2" destOrd="0" presId="urn:microsoft.com/office/officeart/2008/layout/LinedList"/>
    <dgm:cxn modelId="{990F74A9-08CB-48F5-8F22-7FFD68743A18}" type="presParOf" srcId="{4955C68E-6442-48BD-B097-51113F9E1ED2}" destId="{1FB3D86C-4F4A-44AB-966B-382796F2AF55}" srcOrd="3" destOrd="0" presId="urn:microsoft.com/office/officeart/2008/layout/LinedList"/>
    <dgm:cxn modelId="{EC06D183-6D9A-4017-BFE4-27EAFA88FC6E}" type="presParOf" srcId="{1FB3D86C-4F4A-44AB-966B-382796F2AF55}" destId="{E4B76340-BF8F-4685-8DCF-2DEA2FA77F57}" srcOrd="0" destOrd="0" presId="urn:microsoft.com/office/officeart/2008/layout/LinedList"/>
    <dgm:cxn modelId="{CCC5A615-ACD5-44E8-84DE-DF1F272F2BAF}" type="presParOf" srcId="{1FB3D86C-4F4A-44AB-966B-382796F2AF55}" destId="{EB70ACB4-F19F-41C3-AAC0-F2B3AA6091AC}" srcOrd="1" destOrd="0" presId="urn:microsoft.com/office/officeart/2008/layout/LinedList"/>
    <dgm:cxn modelId="{FCB79B04-5CB9-4A89-BC47-27F5F806C911}" type="presParOf" srcId="{4955C68E-6442-48BD-B097-51113F9E1ED2}" destId="{E734DEF0-15FD-46D3-A9A3-2B23416E828C}" srcOrd="4" destOrd="0" presId="urn:microsoft.com/office/officeart/2008/layout/LinedList"/>
    <dgm:cxn modelId="{105B8A19-C096-41C9-B571-6CB1260F55F6}" type="presParOf" srcId="{4955C68E-6442-48BD-B097-51113F9E1ED2}" destId="{3569046E-6985-482C-B9DA-56B24ADEE499}" srcOrd="5" destOrd="0" presId="urn:microsoft.com/office/officeart/2008/layout/LinedList"/>
    <dgm:cxn modelId="{B545D620-6328-48A4-AE2C-602209FC852D}" type="presParOf" srcId="{3569046E-6985-482C-B9DA-56B24ADEE499}" destId="{8AB9BABD-FFA8-4519-8234-A3C438CC7608}" srcOrd="0" destOrd="0" presId="urn:microsoft.com/office/officeart/2008/layout/LinedList"/>
    <dgm:cxn modelId="{74DC87F4-0E45-4623-8A92-75213A60AD1B}" type="presParOf" srcId="{3569046E-6985-482C-B9DA-56B24ADEE499}" destId="{B027101C-1E0D-4855-83CF-AFDED3FBE3F5}" srcOrd="1" destOrd="0" presId="urn:microsoft.com/office/officeart/2008/layout/LinedList"/>
    <dgm:cxn modelId="{5AE32366-BBCB-4888-8C75-DE81CD4DB4B5}" type="presParOf" srcId="{4955C68E-6442-48BD-B097-51113F9E1ED2}" destId="{70CD314D-D37D-400C-B6D6-81980977C57F}" srcOrd="6" destOrd="0" presId="urn:microsoft.com/office/officeart/2008/layout/LinedList"/>
    <dgm:cxn modelId="{B2FBFE56-0E18-4181-A01B-3CCF6303E067}" type="presParOf" srcId="{4955C68E-6442-48BD-B097-51113F9E1ED2}" destId="{226FC92F-052B-49D4-A47F-C3B80E529DAA}" srcOrd="7" destOrd="0" presId="urn:microsoft.com/office/officeart/2008/layout/LinedList"/>
    <dgm:cxn modelId="{33A45621-9FC4-4BA7-9305-1D291B68242E}" type="presParOf" srcId="{226FC92F-052B-49D4-A47F-C3B80E529DAA}" destId="{B48E8E88-E8FF-495D-B0A4-50951AAD4C9B}" srcOrd="0" destOrd="0" presId="urn:microsoft.com/office/officeart/2008/layout/LinedList"/>
    <dgm:cxn modelId="{7785CCF7-FFDA-4895-B509-A513146766B6}" type="presParOf" srcId="{226FC92F-052B-49D4-A47F-C3B80E529DAA}" destId="{B31AFD28-D710-4952-8CF0-832C34DA9B1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ED354-9F8A-454B-94AE-DDD172F2B6BA}">
      <dsp:nvSpPr>
        <dsp:cNvPr id="0" name=""/>
        <dsp:cNvSpPr/>
      </dsp:nvSpPr>
      <dsp:spPr>
        <a:xfrm>
          <a:off x="0" y="2687"/>
          <a:ext cx="626364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8B9F23-0083-4D12-A719-F76F62F0BD2F}">
      <dsp:nvSpPr>
        <dsp:cNvPr id="0" name=""/>
        <dsp:cNvSpPr/>
      </dsp:nvSpPr>
      <dsp:spPr>
        <a:xfrm>
          <a:off x="0" y="2687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Доброжелательная атмосфера с элементами игры, тайны, сюрприза.</a:t>
          </a:r>
          <a:endParaRPr lang="sl-SI" sz="3700" kern="1200" dirty="0"/>
        </a:p>
      </dsp:txBody>
      <dsp:txXfrm>
        <a:off x="0" y="2687"/>
        <a:ext cx="6263640" cy="1833104"/>
      </dsp:txXfrm>
    </dsp:sp>
    <dsp:sp modelId="{CD0D95B1-7C95-47FB-90C2-98B40AF1992F}">
      <dsp:nvSpPr>
        <dsp:cNvPr id="0" name=""/>
        <dsp:cNvSpPr/>
      </dsp:nvSpPr>
      <dsp:spPr>
        <a:xfrm>
          <a:off x="0" y="1835791"/>
          <a:ext cx="626364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4A871-4401-48F1-9505-62B7A95A84DC}">
      <dsp:nvSpPr>
        <dsp:cNvPr id="0" name=""/>
        <dsp:cNvSpPr/>
      </dsp:nvSpPr>
      <dsp:spPr>
        <a:xfrm>
          <a:off x="0" y="1835791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Родитель или взрослый рядом с ребёнком.</a:t>
          </a:r>
          <a:endParaRPr lang="en-US" sz="3700" kern="1200" dirty="0"/>
        </a:p>
      </dsp:txBody>
      <dsp:txXfrm>
        <a:off x="0" y="1835791"/>
        <a:ext cx="6263640" cy="1833104"/>
      </dsp:txXfrm>
    </dsp:sp>
    <dsp:sp modelId="{C6FCD0F1-E7CD-48AB-ABF0-AE911E0E9A05}">
      <dsp:nvSpPr>
        <dsp:cNvPr id="0" name=""/>
        <dsp:cNvSpPr/>
      </dsp:nvSpPr>
      <dsp:spPr>
        <a:xfrm>
          <a:off x="0" y="3668896"/>
          <a:ext cx="626364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E5F1FE-031E-4C86-AB42-76C9FBCABBD2}">
      <dsp:nvSpPr>
        <dsp:cNvPr id="0" name=""/>
        <dsp:cNvSpPr/>
      </dsp:nvSpPr>
      <dsp:spPr>
        <a:xfrm>
          <a:off x="0" y="3668896"/>
          <a:ext cx="6263640" cy="18331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Удовольствие и польза для детей.</a:t>
          </a:r>
          <a:endParaRPr lang="en-US" sz="3700" kern="1200" dirty="0"/>
        </a:p>
      </dsp:txBody>
      <dsp:txXfrm>
        <a:off x="0" y="3668896"/>
        <a:ext cx="6263640" cy="1833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8CB96-9DCC-4FDA-8070-8AD76E21E485}">
      <dsp:nvSpPr>
        <dsp:cNvPr id="0" name=""/>
        <dsp:cNvSpPr/>
      </dsp:nvSpPr>
      <dsp:spPr>
        <a:xfrm>
          <a:off x="0" y="649223"/>
          <a:ext cx="626364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начинаем вовремя;</a:t>
          </a:r>
          <a:endParaRPr lang="en-US" sz="3200" kern="1200"/>
        </a:p>
      </dsp:txBody>
      <dsp:txXfrm>
        <a:off x="37467" y="686690"/>
        <a:ext cx="6188706" cy="692586"/>
      </dsp:txXfrm>
    </dsp:sp>
    <dsp:sp modelId="{0B7B0862-2442-4534-8A1A-C93A94230080}">
      <dsp:nvSpPr>
        <dsp:cNvPr id="0" name=""/>
        <dsp:cNvSpPr/>
      </dsp:nvSpPr>
      <dsp:spPr>
        <a:xfrm>
          <a:off x="0" y="1508903"/>
          <a:ext cx="6263640" cy="767520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слушаем и смотрим внимательно;</a:t>
          </a:r>
          <a:endParaRPr lang="en-US" sz="3200" kern="1200"/>
        </a:p>
      </dsp:txBody>
      <dsp:txXfrm>
        <a:off x="37467" y="1546370"/>
        <a:ext cx="6188706" cy="692586"/>
      </dsp:txXfrm>
    </dsp:sp>
    <dsp:sp modelId="{1D002F7F-3335-4170-80C8-15E6F4327D36}">
      <dsp:nvSpPr>
        <dsp:cNvPr id="0" name=""/>
        <dsp:cNvSpPr/>
      </dsp:nvSpPr>
      <dsp:spPr>
        <a:xfrm>
          <a:off x="0" y="2368583"/>
          <a:ext cx="6263640" cy="7675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говорим по очереди;</a:t>
          </a:r>
          <a:endParaRPr lang="en-US" sz="3200" kern="1200"/>
        </a:p>
      </dsp:txBody>
      <dsp:txXfrm>
        <a:off x="37467" y="2406050"/>
        <a:ext cx="6188706" cy="692586"/>
      </dsp:txXfrm>
    </dsp:sp>
    <dsp:sp modelId="{D7E1B3DD-BB8D-4B7D-A826-E205D2835FD1}">
      <dsp:nvSpPr>
        <dsp:cNvPr id="0" name=""/>
        <dsp:cNvSpPr/>
      </dsp:nvSpPr>
      <dsp:spPr>
        <a:xfrm>
          <a:off x="0" y="3228263"/>
          <a:ext cx="6263640" cy="767520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переспрашиваем сразу;</a:t>
          </a:r>
          <a:endParaRPr lang="en-US" sz="3200" kern="1200"/>
        </a:p>
      </dsp:txBody>
      <dsp:txXfrm>
        <a:off x="37467" y="3265730"/>
        <a:ext cx="6188706" cy="692586"/>
      </dsp:txXfrm>
    </dsp:sp>
    <dsp:sp modelId="{9EF04DE5-61DD-4DF8-B421-7B61290F871A}">
      <dsp:nvSpPr>
        <dsp:cNvPr id="0" name=""/>
        <dsp:cNvSpPr/>
      </dsp:nvSpPr>
      <dsp:spPr>
        <a:xfrm>
          <a:off x="0" y="4087944"/>
          <a:ext cx="6263640" cy="7675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/>
            <a:t>сидим удобно.</a:t>
          </a:r>
          <a:endParaRPr lang="en-US" sz="3200" kern="1200"/>
        </a:p>
      </dsp:txBody>
      <dsp:txXfrm>
        <a:off x="37467" y="4125411"/>
        <a:ext cx="6188706" cy="6925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D17714-24DA-401E-94A2-6589B6540C1C}">
      <dsp:nvSpPr>
        <dsp:cNvPr id="0" name=""/>
        <dsp:cNvSpPr/>
      </dsp:nvSpPr>
      <dsp:spPr>
        <a:xfrm>
          <a:off x="0" y="71693"/>
          <a:ext cx="6263640" cy="12712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3200" kern="1200" dirty="0"/>
            <a:t>30% говорит педагог.</a:t>
          </a:r>
          <a:endParaRPr lang="en-US" sz="3200" kern="1200" dirty="0"/>
        </a:p>
      </dsp:txBody>
      <dsp:txXfrm>
        <a:off x="62055" y="133748"/>
        <a:ext cx="6139530" cy="1147095"/>
      </dsp:txXfrm>
    </dsp:sp>
    <dsp:sp modelId="{88ABC356-8FE9-4142-9185-B627AF5B487E}">
      <dsp:nvSpPr>
        <dsp:cNvPr id="0" name=""/>
        <dsp:cNvSpPr/>
      </dsp:nvSpPr>
      <dsp:spPr>
        <a:xfrm>
          <a:off x="0" y="1435058"/>
          <a:ext cx="6263640" cy="1271205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3200" kern="1200"/>
            <a:t>60 % ребенок.</a:t>
          </a:r>
          <a:endParaRPr lang="en-US" sz="3200" kern="1200"/>
        </a:p>
      </dsp:txBody>
      <dsp:txXfrm>
        <a:off x="62055" y="1497113"/>
        <a:ext cx="6139530" cy="1147095"/>
      </dsp:txXfrm>
    </dsp:sp>
    <dsp:sp modelId="{FF261A52-2E86-44C9-8F43-F2724CA088E1}">
      <dsp:nvSpPr>
        <dsp:cNvPr id="0" name=""/>
        <dsp:cNvSpPr/>
      </dsp:nvSpPr>
      <dsp:spPr>
        <a:xfrm>
          <a:off x="0" y="2798423"/>
          <a:ext cx="6263640" cy="1271205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ru-RU" sz="3200" kern="1200" dirty="0"/>
            <a:t>10 % родитель с ребенком.</a:t>
          </a:r>
          <a:endParaRPr lang="en-US" sz="3200" kern="1200" dirty="0"/>
        </a:p>
      </dsp:txBody>
      <dsp:txXfrm>
        <a:off x="62055" y="2860478"/>
        <a:ext cx="6139530" cy="1147095"/>
      </dsp:txXfrm>
    </dsp:sp>
    <dsp:sp modelId="{A337C21B-4265-4F40-926B-5C0F9879DCEA}">
      <dsp:nvSpPr>
        <dsp:cNvPr id="0" name=""/>
        <dsp:cNvSpPr/>
      </dsp:nvSpPr>
      <dsp:spPr>
        <a:xfrm>
          <a:off x="0" y="4161789"/>
          <a:ext cx="6263640" cy="127120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/>
            <a:t>Темп речи учителя в </a:t>
          </a:r>
          <a:r>
            <a:rPr lang="ru-RU" sz="3200" kern="1200" dirty="0" err="1"/>
            <a:t>онлайне</a:t>
          </a:r>
          <a:r>
            <a:rPr lang="ru-RU" sz="3200" kern="1200" dirty="0"/>
            <a:t> медленнее, чем в </a:t>
          </a:r>
          <a:r>
            <a:rPr lang="ru-RU" sz="3200" kern="1200" dirty="0" err="1"/>
            <a:t>офлайне</a:t>
          </a:r>
          <a:r>
            <a:rPr lang="ru-RU" sz="3200" kern="1200" dirty="0"/>
            <a:t>.</a:t>
          </a:r>
          <a:endParaRPr lang="en-US" sz="3200" kern="1200" dirty="0"/>
        </a:p>
      </dsp:txBody>
      <dsp:txXfrm>
        <a:off x="62055" y="4223844"/>
        <a:ext cx="6139530" cy="11470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F47B1-FDD9-4AFD-9837-11A5AB7CF651}">
      <dsp:nvSpPr>
        <dsp:cNvPr id="0" name=""/>
        <dsp:cNvSpPr/>
      </dsp:nvSpPr>
      <dsp:spPr>
        <a:xfrm>
          <a:off x="0" y="58373"/>
          <a:ext cx="6263640" cy="264069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/>
            <a:t>С новыми детьми стоит встречаться на 10 – 15 мин. перед уроком, чтобы познакомиться ближе.</a:t>
          </a:r>
          <a:endParaRPr lang="en-US" sz="3700" kern="1200"/>
        </a:p>
      </dsp:txBody>
      <dsp:txXfrm>
        <a:off x="128908" y="187281"/>
        <a:ext cx="6005824" cy="2382874"/>
      </dsp:txXfrm>
    </dsp:sp>
    <dsp:sp modelId="{1EE136C4-97DC-4B1E-BEC8-8D31FA61031E}">
      <dsp:nvSpPr>
        <dsp:cNvPr id="0" name=""/>
        <dsp:cNvSpPr/>
      </dsp:nvSpPr>
      <dsp:spPr>
        <a:xfrm>
          <a:off x="0" y="2805623"/>
          <a:ext cx="6263640" cy="264069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Заканчиваем урок благодарностью: спасибо за внимание, каждому свое спасибо за …</a:t>
          </a:r>
          <a:endParaRPr lang="en-US" sz="3700" kern="1200" dirty="0"/>
        </a:p>
      </dsp:txBody>
      <dsp:txXfrm>
        <a:off x="128908" y="2934531"/>
        <a:ext cx="6005824" cy="23828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1F242F-0978-4BE8-8794-8BF4852C8079}">
      <dsp:nvSpPr>
        <dsp:cNvPr id="0" name=""/>
        <dsp:cNvSpPr/>
      </dsp:nvSpPr>
      <dsp:spPr>
        <a:xfrm>
          <a:off x="0" y="426941"/>
          <a:ext cx="10515600" cy="17046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/>
            <a:t>Девайс – игрушка для ребенка, а не средство обучения. Нужно вводить ребенка в онлайн: делать квесты по новым платформам – кто быстрее найдет, передаст, напечатает.</a:t>
          </a:r>
          <a:endParaRPr lang="en-US" sz="3100" kern="1200"/>
        </a:p>
      </dsp:txBody>
      <dsp:txXfrm>
        <a:off x="83216" y="510157"/>
        <a:ext cx="10349168" cy="1538258"/>
      </dsp:txXfrm>
    </dsp:sp>
    <dsp:sp modelId="{87DBDAB3-27FC-4664-AA8F-70CF851D88ED}">
      <dsp:nvSpPr>
        <dsp:cNvPr id="0" name=""/>
        <dsp:cNvSpPr/>
      </dsp:nvSpPr>
      <dsp:spPr>
        <a:xfrm>
          <a:off x="0" y="2220911"/>
          <a:ext cx="10515600" cy="170469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/>
            <a:t>Желательно приходить на онлайн-урок не с телефона или планшета, а с компьютера.</a:t>
          </a:r>
          <a:endParaRPr lang="en-US" sz="3100" kern="1200" dirty="0"/>
        </a:p>
      </dsp:txBody>
      <dsp:txXfrm>
        <a:off x="83216" y="2304127"/>
        <a:ext cx="10349168" cy="153825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45206-DE17-4F9F-9960-014FAC724DD5}">
      <dsp:nvSpPr>
        <dsp:cNvPr id="0" name=""/>
        <dsp:cNvSpPr/>
      </dsp:nvSpPr>
      <dsp:spPr>
        <a:xfrm>
          <a:off x="0" y="37015"/>
          <a:ext cx="10515600" cy="208969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/>
            <a:t>Обратная связь, контроль присутствия на занятиях.</a:t>
          </a:r>
          <a:endParaRPr lang="en-US" sz="3400" kern="1200" dirty="0"/>
        </a:p>
      </dsp:txBody>
      <dsp:txXfrm>
        <a:off x="102010" y="139025"/>
        <a:ext cx="10311580" cy="1885673"/>
      </dsp:txXfrm>
    </dsp:sp>
    <dsp:sp modelId="{BBD23FCD-3DEC-4931-9529-151E4383C1B9}">
      <dsp:nvSpPr>
        <dsp:cNvPr id="0" name=""/>
        <dsp:cNvSpPr/>
      </dsp:nvSpPr>
      <dsp:spPr>
        <a:xfrm>
          <a:off x="0" y="2224629"/>
          <a:ext cx="10515600" cy="208969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400" kern="1200" dirty="0"/>
            <a:t>Тех. помощь, контроль браузера: </a:t>
          </a:r>
          <a:r>
            <a:rPr lang="ru-RU" sz="3400" kern="1200" dirty="0" err="1"/>
            <a:t>Google</a:t>
          </a:r>
          <a:r>
            <a:rPr lang="ru-RU" sz="3400" kern="1200" dirty="0"/>
            <a:t> </a:t>
          </a:r>
          <a:r>
            <a:rPr lang="ru-RU" sz="3400" kern="1200" dirty="0" err="1"/>
            <a:t>Chrome</a:t>
          </a:r>
          <a:r>
            <a:rPr lang="ru-RU" sz="3400" kern="1200" dirty="0"/>
            <a:t>, </a:t>
          </a:r>
          <a:r>
            <a:rPr lang="ru-RU" sz="3400" kern="1200" dirty="0" err="1"/>
            <a:t>Mozilla</a:t>
          </a:r>
          <a:r>
            <a:rPr lang="ru-RU" sz="3400" kern="1200" dirty="0"/>
            <a:t> </a:t>
          </a:r>
          <a:r>
            <a:rPr lang="ru-RU" sz="3400" kern="1200" dirty="0" err="1"/>
            <a:t>Firefox</a:t>
          </a:r>
          <a:r>
            <a:rPr lang="ru-RU" sz="3400" kern="1200" dirty="0"/>
            <a:t> поддерживают практически все веб-площадки.</a:t>
          </a:r>
          <a:endParaRPr lang="en-US" sz="3400" kern="1200" dirty="0"/>
        </a:p>
      </dsp:txBody>
      <dsp:txXfrm>
        <a:off x="102010" y="2326639"/>
        <a:ext cx="10311580" cy="18856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B9CA0C-DA72-49A8-90A3-E627526F0D1C}">
      <dsp:nvSpPr>
        <dsp:cNvPr id="0" name=""/>
        <dsp:cNvSpPr/>
      </dsp:nvSpPr>
      <dsp:spPr>
        <a:xfrm>
          <a:off x="0" y="623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102D7-F461-4CEF-844D-1A39A1376B04}">
      <dsp:nvSpPr>
        <dsp:cNvPr id="0" name=""/>
        <dsp:cNvSpPr/>
      </dsp:nvSpPr>
      <dsp:spPr>
        <a:xfrm>
          <a:off x="0" y="62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Стабильный интернет, наушники и микрофон (не в компьютере), отключенный телефон.</a:t>
          </a:r>
          <a:endParaRPr lang="en-US" sz="1600" kern="1200"/>
        </a:p>
      </dsp:txBody>
      <dsp:txXfrm>
        <a:off x="0" y="623"/>
        <a:ext cx="6492875" cy="1020830"/>
      </dsp:txXfrm>
    </dsp:sp>
    <dsp:sp modelId="{CCCBD146-43EB-452A-B46B-7D8655CFF5BC}">
      <dsp:nvSpPr>
        <dsp:cNvPr id="0" name=""/>
        <dsp:cNvSpPr/>
      </dsp:nvSpPr>
      <dsp:spPr>
        <a:xfrm>
          <a:off x="0" y="1021453"/>
          <a:ext cx="6492875" cy="0"/>
        </a:xfrm>
        <a:prstGeom prst="line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accent2">
              <a:hueOff val="-363841"/>
              <a:satOff val="-20982"/>
              <a:lumOff val="215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C6843A-7795-41C3-B7BA-C044CD250D88}">
      <dsp:nvSpPr>
        <dsp:cNvPr id="0" name=""/>
        <dsp:cNvSpPr/>
      </dsp:nvSpPr>
      <dsp:spPr>
        <a:xfrm>
          <a:off x="0" y="1021453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На онлайн-занятиях учитель должен быть хорошо освещен, необходимо продумать, что дети видят за спиной учителя.</a:t>
          </a:r>
          <a:endParaRPr lang="en-US" sz="1600" kern="1200" dirty="0"/>
        </a:p>
      </dsp:txBody>
      <dsp:txXfrm>
        <a:off x="0" y="1021453"/>
        <a:ext cx="6492875" cy="1020830"/>
      </dsp:txXfrm>
    </dsp:sp>
    <dsp:sp modelId="{ED3C97DB-D65D-48D5-A745-3F439F57BC2F}">
      <dsp:nvSpPr>
        <dsp:cNvPr id="0" name=""/>
        <dsp:cNvSpPr/>
      </dsp:nvSpPr>
      <dsp:spPr>
        <a:xfrm>
          <a:off x="0" y="2042284"/>
          <a:ext cx="6492875" cy="0"/>
        </a:xfrm>
        <a:prstGeom prst="lin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B7379-1527-4B6F-ACB8-3383BFA2947E}">
      <dsp:nvSpPr>
        <dsp:cNvPr id="0" name=""/>
        <dsp:cNvSpPr/>
      </dsp:nvSpPr>
      <dsp:spPr>
        <a:xfrm>
          <a:off x="0" y="2042284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Необходимо давать меньший объем учебного материала, но делать больше переключений на различные виды деятельности. Задания должны быть разнотипные. Темп передачи информации при этом замедляется.</a:t>
          </a:r>
          <a:endParaRPr lang="en-US" sz="1600" kern="1200" dirty="0"/>
        </a:p>
      </dsp:txBody>
      <dsp:txXfrm>
        <a:off x="0" y="2042284"/>
        <a:ext cx="6492875" cy="1020830"/>
      </dsp:txXfrm>
    </dsp:sp>
    <dsp:sp modelId="{D8449D21-787E-4ADB-8898-B8CE07A648D1}">
      <dsp:nvSpPr>
        <dsp:cNvPr id="0" name=""/>
        <dsp:cNvSpPr/>
      </dsp:nvSpPr>
      <dsp:spPr>
        <a:xfrm>
          <a:off x="0" y="3063115"/>
          <a:ext cx="6492875" cy="0"/>
        </a:xfrm>
        <a:prstGeom prst="line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accent2">
              <a:hueOff val="-1091522"/>
              <a:satOff val="-62946"/>
              <a:lumOff val="6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307863-53C4-4B16-B3AC-F6232D06DDD8}">
      <dsp:nvSpPr>
        <dsp:cNvPr id="0" name=""/>
        <dsp:cNvSpPr/>
      </dsp:nvSpPr>
      <dsp:spPr>
        <a:xfrm>
          <a:off x="0" y="3063115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Подача учебного материала: в виде схем, инфографик. Речь четкая, структурированная, ясная. </a:t>
          </a:r>
          <a:endParaRPr lang="en-US" sz="1600" kern="1200"/>
        </a:p>
      </dsp:txBody>
      <dsp:txXfrm>
        <a:off x="0" y="3063115"/>
        <a:ext cx="6492875" cy="1020830"/>
      </dsp:txXfrm>
    </dsp:sp>
    <dsp:sp modelId="{BEFCF595-927B-4BD8-9DE1-C11F2D896852}">
      <dsp:nvSpPr>
        <dsp:cNvPr id="0" name=""/>
        <dsp:cNvSpPr/>
      </dsp:nvSpPr>
      <dsp:spPr>
        <a:xfrm>
          <a:off x="0" y="4083946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73BF5-E0C4-4CD0-867F-4C01089110B7}">
      <dsp:nvSpPr>
        <dsp:cNvPr id="0" name=""/>
        <dsp:cNvSpPr/>
      </dsp:nvSpPr>
      <dsp:spPr>
        <a:xfrm>
          <a:off x="0" y="4083946"/>
          <a:ext cx="6492875" cy="10208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Образовательные презентации не должны быть перегружены, макс. 6-7 строчек текста на слайде. </a:t>
          </a:r>
          <a:endParaRPr lang="en-US" sz="1600" kern="1200" dirty="0"/>
        </a:p>
      </dsp:txBody>
      <dsp:txXfrm>
        <a:off x="0" y="4083946"/>
        <a:ext cx="6492875" cy="10208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4D92CD-91BD-4319-9EDC-BA3408C17A28}">
      <dsp:nvSpPr>
        <dsp:cNvPr id="0" name=""/>
        <dsp:cNvSpPr/>
      </dsp:nvSpPr>
      <dsp:spPr>
        <a:xfrm>
          <a:off x="0" y="0"/>
          <a:ext cx="6492875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D85CE-4058-4970-AC67-0D2E9B96EF93}">
      <dsp:nvSpPr>
        <dsp:cNvPr id="0" name=""/>
        <dsp:cNvSpPr/>
      </dsp:nvSpPr>
      <dsp:spPr>
        <a:xfrm>
          <a:off x="0" y="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/>
            <a:t>Не следует использовать несколько инструментов одновременно. Все переключения должны быть заранее продуманы.</a:t>
          </a:r>
          <a:endParaRPr lang="en-US" sz="2300" kern="1200"/>
        </a:p>
      </dsp:txBody>
      <dsp:txXfrm>
        <a:off x="0" y="0"/>
        <a:ext cx="6492875" cy="1276350"/>
      </dsp:txXfrm>
    </dsp:sp>
    <dsp:sp modelId="{7EBEC691-C853-4CFD-B381-BF636D353A84}">
      <dsp:nvSpPr>
        <dsp:cNvPr id="0" name=""/>
        <dsp:cNvSpPr/>
      </dsp:nvSpPr>
      <dsp:spPr>
        <a:xfrm>
          <a:off x="0" y="1276350"/>
          <a:ext cx="6492875" cy="0"/>
        </a:xfrm>
        <a:prstGeom prst="line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B76340-BF8F-4685-8DCF-2DEA2FA77F57}">
      <dsp:nvSpPr>
        <dsp:cNvPr id="0" name=""/>
        <dsp:cNvSpPr/>
      </dsp:nvSpPr>
      <dsp:spPr>
        <a:xfrm>
          <a:off x="0" y="12763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Камера: если ребенок не готов учиться с камерой, не нужно настаивать.</a:t>
          </a:r>
          <a:endParaRPr lang="en-US" sz="2300" kern="1200" dirty="0"/>
        </a:p>
      </dsp:txBody>
      <dsp:txXfrm>
        <a:off x="0" y="1276350"/>
        <a:ext cx="6492875" cy="1276350"/>
      </dsp:txXfrm>
    </dsp:sp>
    <dsp:sp modelId="{E734DEF0-15FD-46D3-A9A3-2B23416E828C}">
      <dsp:nvSpPr>
        <dsp:cNvPr id="0" name=""/>
        <dsp:cNvSpPr/>
      </dsp:nvSpPr>
      <dsp:spPr>
        <a:xfrm>
          <a:off x="0" y="2552700"/>
          <a:ext cx="6492875" cy="0"/>
        </a:xfrm>
        <a:prstGeom prst="line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9BABD-FFA8-4519-8234-A3C438CC7608}">
      <dsp:nvSpPr>
        <dsp:cNvPr id="0" name=""/>
        <dsp:cNvSpPr/>
      </dsp:nvSpPr>
      <dsp:spPr>
        <a:xfrm>
          <a:off x="0" y="255270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/>
            <a:t>Включение микрофона – это вызов к доске. </a:t>
          </a:r>
          <a:endParaRPr lang="en-US" sz="2300" kern="1200"/>
        </a:p>
      </dsp:txBody>
      <dsp:txXfrm>
        <a:off x="0" y="2552700"/>
        <a:ext cx="6492875" cy="1276350"/>
      </dsp:txXfrm>
    </dsp:sp>
    <dsp:sp modelId="{70CD314D-D37D-400C-B6D6-81980977C57F}">
      <dsp:nvSpPr>
        <dsp:cNvPr id="0" name=""/>
        <dsp:cNvSpPr/>
      </dsp:nvSpPr>
      <dsp:spPr>
        <a:xfrm>
          <a:off x="0" y="3829050"/>
          <a:ext cx="6492875" cy="0"/>
        </a:xfrm>
        <a:prstGeom prst="lin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E8E88-E8FF-495D-B0A4-50951AAD4C9B}">
      <dsp:nvSpPr>
        <dsp:cNvPr id="0" name=""/>
        <dsp:cNvSpPr/>
      </dsp:nvSpPr>
      <dsp:spPr>
        <a:xfrm>
          <a:off x="0" y="3829050"/>
          <a:ext cx="6492875" cy="1276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/>
            <a:t>Можно давать ученикам ссылки на дополнительные материалы.</a:t>
          </a:r>
          <a:endParaRPr lang="en-US" sz="2300" kern="1200" dirty="0"/>
        </a:p>
      </dsp:txBody>
      <dsp:txXfrm>
        <a:off x="0" y="3829050"/>
        <a:ext cx="6492875" cy="12763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1B0E17F-F497-4FAE-AD0E-BCDF0A88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="" xmlns:a16="http://schemas.microsoft.com/office/drawing/2014/main" id="{4107AB44-5215-4DFE-ADB7-4A7C697F2A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05A68DAD-8249-4981-9369-AB287F78B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75D531FD-4CF5-4E65-A6D6-0612CC0E9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FD78581B-EF67-4EE8-B988-14EC15AD6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3454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B16DB9B-5B24-4356-93DE-D3B95A149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="" xmlns:a16="http://schemas.microsoft.com/office/drawing/2014/main" id="{3575C52F-7469-427B-AFEE-2974273F08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7B9686AB-9C89-4938-8ED5-229ED076B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C2CF6CDA-E2CB-4A96-9F02-897F3BCA0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B15B0A52-0CDA-4CA4-8928-B927DA9D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823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="" xmlns:a16="http://schemas.microsoft.com/office/drawing/2014/main" id="{FE7A4819-9B31-40BB-81D6-E8502B8202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="" xmlns:a16="http://schemas.microsoft.com/office/drawing/2014/main" id="{AC752BE5-C016-4754-9DDC-E956329A44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DC3A9F66-0703-4654-A788-B60FA9FF4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44578A8E-6283-4DFC-B5F1-6EE1A49D2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2F62274F-AD6D-4A39-9155-CAD5D0696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183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16D8447-C059-4F15-83BF-DB148CCA8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0E3C481F-A282-433F-AE27-04496D4B45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1F2BAFCD-0994-405D-BD5F-51B033080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D6670CFF-2433-41BC-8A4C-56E84298C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F9CAF6E3-0983-4530-9FD5-918DFFDE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02947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5A0CDD05-9416-46C8-8966-8904AA99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="" xmlns:a16="http://schemas.microsoft.com/office/drawing/2014/main" id="{B15CE543-8305-433C-B971-7E4ED402A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534E59DB-38E1-404A-B9CB-755983C6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B85F9761-8087-4055-8445-C0DD28453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0BC587A2-4C2E-455C-8572-C7BD0629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936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A8E540A-5D3C-4CEB-908B-16818ED63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787EB472-E4F0-401D-8964-16D9C45B76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="" xmlns:a16="http://schemas.microsoft.com/office/drawing/2014/main" id="{C81AD535-7B52-41B0-8B03-5567188C0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="" xmlns:a16="http://schemas.microsoft.com/office/drawing/2014/main" id="{1B9D0BA5-563C-4E00-8EEB-6E2A3E5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="" xmlns:a16="http://schemas.microsoft.com/office/drawing/2014/main" id="{7BA406B2-81FF-469D-9A36-247FD85B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="" xmlns:a16="http://schemas.microsoft.com/office/drawing/2014/main" id="{4F8062E6-9A63-45C9-BA57-15EC845D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193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268CF9CB-A0E9-48FD-B8A0-CA00637C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="" xmlns:a16="http://schemas.microsoft.com/office/drawing/2014/main" id="{E4AD5D76-E529-45F1-B6B2-5575A90D2F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="" xmlns:a16="http://schemas.microsoft.com/office/drawing/2014/main" id="{227BAC44-DE2C-4D04-BAB5-9D04B76D5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="" xmlns:a16="http://schemas.microsoft.com/office/drawing/2014/main" id="{3F9AEE62-EC4C-40B2-995A-29EC6B27E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="" xmlns:a16="http://schemas.microsoft.com/office/drawing/2014/main" id="{FD2F1D68-DBEA-458C-958E-71C6B9EB69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="" xmlns:a16="http://schemas.microsoft.com/office/drawing/2014/main" id="{01DB6244-D7EF-4F47-BAAA-96100C9A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="" xmlns:a16="http://schemas.microsoft.com/office/drawing/2014/main" id="{C42A82C0-598F-4281-87FB-E33CA5565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="" xmlns:a16="http://schemas.microsoft.com/office/drawing/2014/main" id="{7FF2C9F2-0093-44B3-AE60-0F224EE66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099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C2C461E-7B93-4127-8A51-6B2C5AAC9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="" xmlns:a16="http://schemas.microsoft.com/office/drawing/2014/main" id="{1FDC2CFA-18D1-4F35-8667-0D230F2D2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="" xmlns:a16="http://schemas.microsoft.com/office/drawing/2014/main" id="{F5CF5F01-A603-4EA3-A874-3DA4CAE1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="" xmlns:a16="http://schemas.microsoft.com/office/drawing/2014/main" id="{448D37EC-76AA-4E73-AEC0-3D9B71CE0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3499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="" xmlns:a16="http://schemas.microsoft.com/office/drawing/2014/main" id="{906BDCE6-6E5C-49B7-8D4B-4ADBEC0A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="" xmlns:a16="http://schemas.microsoft.com/office/drawing/2014/main" id="{6865BD2A-E5DB-492F-A22A-A9F48F0D3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="" xmlns:a16="http://schemas.microsoft.com/office/drawing/2014/main" id="{7749CC2A-7369-4EC7-A5D0-02651EB8E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0001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41CF7DA-E871-4725-A28E-8FB37DE06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112EF168-D38E-4477-B398-61FC018F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="" xmlns:a16="http://schemas.microsoft.com/office/drawing/2014/main" id="{9725B6AF-F92B-4C33-9397-DFCAD7184C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="" xmlns:a16="http://schemas.microsoft.com/office/drawing/2014/main" id="{C635B445-4D28-41B0-AE65-769CCE2E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="" xmlns:a16="http://schemas.microsoft.com/office/drawing/2014/main" id="{54391889-1E9D-44AE-BF30-B7DA862FE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="" xmlns:a16="http://schemas.microsoft.com/office/drawing/2014/main" id="{8D34BFF7-1362-48B2-AD3B-C84445C00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3413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F550A58-D562-4C84-AA8C-05693569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="" xmlns:a16="http://schemas.microsoft.com/office/drawing/2014/main" id="{37A5AEDE-D4B7-4BF5-B35C-F84BE8656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="" xmlns:a16="http://schemas.microsoft.com/office/drawing/2014/main" id="{D2BCE1C9-F34E-4854-B936-AA6C2E6B5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="" xmlns:a16="http://schemas.microsoft.com/office/drawing/2014/main" id="{D67AB084-C983-43D3-A4C1-51B14100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="" xmlns:a16="http://schemas.microsoft.com/office/drawing/2014/main" id="{A3E722FB-A1A8-447A-B114-58E6B3476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="" xmlns:a16="http://schemas.microsoft.com/office/drawing/2014/main" id="{F324BC71-808C-42FB-8F67-F9BA4397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4354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="" xmlns:a16="http://schemas.microsoft.com/office/drawing/2014/main" id="{1B1BD6B2-765F-45D4-9B2B-18C2F649F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="" xmlns:a16="http://schemas.microsoft.com/office/drawing/2014/main" id="{47AF50AE-00F1-438D-BAA5-A03313FC0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="" xmlns:a16="http://schemas.microsoft.com/office/drawing/2014/main" id="{44F516C8-7448-4FB0-8BBD-583913A38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B6CA7-633E-483E-A6D1-EA22ED998801}" type="datetimeFigureOut">
              <a:rPr lang="sl-SI" smtClean="0"/>
              <a:t>9.4.2020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="" xmlns:a16="http://schemas.microsoft.com/office/drawing/2014/main" id="{EB87275D-9439-4E51-951A-0A8FA1335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="" xmlns:a16="http://schemas.microsoft.com/office/drawing/2014/main" id="{CF2FFA0C-2E41-4C35-9D14-7D047BCD62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94AC-471E-4336-91C7-17153BCC62F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4181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pJd0ZxsTaE&amp;list=PLVKGJZWfmPnpiKBCtCcBA6SS9uXFBWoFI&amp;index=57&amp;t=169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js78_qRLTM&amp;list=PLVKGJZWfmPnpiKBCtCcBA6SS9uXFBWoFI&amp;index=56&amp;t=46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16">
            <a:extLst>
              <a:ext uri="{FF2B5EF4-FFF2-40B4-BE49-F238E27FC236}">
                <a16:creationId xmlns="" xmlns:a16="http://schemas.microsoft.com/office/drawing/2014/main" id="{4A70F4F6-8761-4016-931A-4535464E4C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A43599D-C0E0-4AB5-82F5-7B5EA31F0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3272" y="954284"/>
            <a:ext cx="10513106" cy="2943432"/>
          </a:xfrm>
        </p:spPr>
        <p:txBody>
          <a:bodyPr>
            <a:normAutofit/>
          </a:bodyPr>
          <a:lstStyle/>
          <a:p>
            <a:pPr algn="l"/>
            <a:r>
              <a:rPr lang="ru-RU" sz="8000"/>
              <a:t>Педсовет</a:t>
            </a:r>
            <a:endParaRPr lang="sl-SI" sz="8000"/>
          </a:p>
        </p:txBody>
      </p:sp>
      <p:sp>
        <p:nvSpPr>
          <p:cNvPr id="44" name="Rectangle 18">
            <a:extLst>
              <a:ext uri="{FF2B5EF4-FFF2-40B4-BE49-F238E27FC236}">
                <a16:creationId xmlns="" xmlns:a16="http://schemas.microsoft.com/office/drawing/2014/main" id="{A5271697-90F1-4A23-8EF2-0179F2EAFA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20">
            <a:extLst>
              <a:ext uri="{FF2B5EF4-FFF2-40B4-BE49-F238E27FC236}">
                <a16:creationId xmlns="" xmlns:a16="http://schemas.microsoft.com/office/drawing/2014/main" id="{B4C49FD3-CD95-4BA4-8BD3-B4A4C6844F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22" name="Rectangle 64">
              <a:extLst>
                <a:ext uri="{FF2B5EF4-FFF2-40B4-BE49-F238E27FC236}">
                  <a16:creationId xmlns="" xmlns:a16="http://schemas.microsoft.com/office/drawing/2014/main" id="{194125EE-68A0-44AF-9565-81EF0F3118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6">
              <a:extLst>
                <a:ext uri="{FF2B5EF4-FFF2-40B4-BE49-F238E27FC236}">
                  <a16:creationId xmlns="" xmlns:a16="http://schemas.microsoft.com/office/drawing/2014/main" id="{47D98E13-5DFC-4FC3-B217-18D7503F2DC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4">
              <a:extLst>
                <a:ext uri="{FF2B5EF4-FFF2-40B4-BE49-F238E27FC236}">
                  <a16:creationId xmlns="" xmlns:a16="http://schemas.microsoft.com/office/drawing/2014/main" id="{1208B249-52C1-45B2-94CA-7FCF767BD53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6">
              <a:extLst>
                <a:ext uri="{FF2B5EF4-FFF2-40B4-BE49-F238E27FC236}">
                  <a16:creationId xmlns="" xmlns:a16="http://schemas.microsoft.com/office/drawing/2014/main" id="{8E8EC538-BB99-4192-A555-FD23D92C5C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4">
              <a:extLst>
                <a:ext uri="{FF2B5EF4-FFF2-40B4-BE49-F238E27FC236}">
                  <a16:creationId xmlns="" xmlns:a16="http://schemas.microsoft.com/office/drawing/2014/main" id="{C818F7CD-D8C3-4B0E-8332-5F5D23675C7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6">
              <a:extLst>
                <a:ext uri="{FF2B5EF4-FFF2-40B4-BE49-F238E27FC236}">
                  <a16:creationId xmlns="" xmlns:a16="http://schemas.microsoft.com/office/drawing/2014/main" id="{BA3A1026-C945-44C7-95BC-3BF4551EF3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="" xmlns:a16="http://schemas.microsoft.com/office/drawing/2014/main" id="{E7A2271E-1BF0-4DBF-BDC5-8205DFE2B7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="" xmlns:a16="http://schemas.microsoft.com/office/drawing/2014/main" id="{FC359C9B-D7DB-4D67-BC20-0ED526C67E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4">
              <a:extLst>
                <a:ext uri="{FF2B5EF4-FFF2-40B4-BE49-F238E27FC236}">
                  <a16:creationId xmlns="" xmlns:a16="http://schemas.microsoft.com/office/drawing/2014/main" id="{5DA7CDCF-326D-40F3-9FA1-F6B696E8FF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6">
              <a:extLst>
                <a:ext uri="{FF2B5EF4-FFF2-40B4-BE49-F238E27FC236}">
                  <a16:creationId xmlns="" xmlns:a16="http://schemas.microsoft.com/office/drawing/2014/main" id="{42EAB6A2-C79F-4E11-BA2B-823945037E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="" xmlns:a16="http://schemas.microsoft.com/office/drawing/2014/main" id="{0409AE1C-32E7-42F0-8174-D8EC28D1DD1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="" xmlns:a16="http://schemas.microsoft.com/office/drawing/2014/main" id="{6D094018-4CC4-4507-BD21-223B12217D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4">
              <a:extLst>
                <a:ext uri="{FF2B5EF4-FFF2-40B4-BE49-F238E27FC236}">
                  <a16:creationId xmlns="" xmlns:a16="http://schemas.microsoft.com/office/drawing/2014/main" id="{4971B5B3-87D2-49C1-9AD0-984AF7579CC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6">
              <a:extLst>
                <a:ext uri="{FF2B5EF4-FFF2-40B4-BE49-F238E27FC236}">
                  <a16:creationId xmlns="" xmlns:a16="http://schemas.microsoft.com/office/drawing/2014/main" id="{7F8CC77F-5D16-46D1-9E76-844D3D54B16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4">
              <a:extLst>
                <a:ext uri="{FF2B5EF4-FFF2-40B4-BE49-F238E27FC236}">
                  <a16:creationId xmlns="" xmlns:a16="http://schemas.microsoft.com/office/drawing/2014/main" id="{3136B198-9314-404B-9B2A-B12F1C81E8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6">
              <a:extLst>
                <a:ext uri="{FF2B5EF4-FFF2-40B4-BE49-F238E27FC236}">
                  <a16:creationId xmlns="" xmlns:a16="http://schemas.microsoft.com/office/drawing/2014/main" id="{3AD2B785-CD5F-4846-8278-FD202F836F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="" xmlns:a16="http://schemas.microsoft.com/office/drawing/2014/main" id="{3C6BD3BE-D8A5-4561-9641-5F579267C5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="" xmlns:a16="http://schemas.microsoft.com/office/drawing/2014/main" id="{883722C6-0687-4FBC-924C-022C334B355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4">
              <a:extLst>
                <a:ext uri="{FF2B5EF4-FFF2-40B4-BE49-F238E27FC236}">
                  <a16:creationId xmlns="" xmlns:a16="http://schemas.microsoft.com/office/drawing/2014/main" id="{50E3342E-EFDF-4EE7-A275-A46FE15FD9F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6">
              <a:extLst>
                <a:ext uri="{FF2B5EF4-FFF2-40B4-BE49-F238E27FC236}">
                  <a16:creationId xmlns="" xmlns:a16="http://schemas.microsoft.com/office/drawing/2014/main" id="{02A591D3-77C5-427A-84E7-5040F9C17B3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="" xmlns:a16="http://schemas.microsoft.com/office/drawing/2014/main" id="{D9F5512A-48E1-4C07-B75E-3CCC517B68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4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278749B-699D-41A7-BE76-AAA1D918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Особенности онлайн-уроков</a:t>
            </a:r>
            <a:endParaRPr lang="sl-SI" dirty="0"/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E7EB9306-DF69-4F15-AD4E-FE2778321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81759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452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85BDB41-5405-4CA2-8B58-BBB253C8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/>
              <a:t>Обязанности родителя:</a:t>
            </a:r>
            <a:endParaRPr lang="sl-SI" dirty="0"/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43A84576-8D89-40DD-9EE8-E73A78C594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5108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3607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2285737-90EE-47DC-AC80-8AE156B11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B57BDC17-F1B3-455F-BBF1-680AA1F25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="" xmlns:a16="http://schemas.microsoft.com/office/drawing/2014/main" id="{64E2FA9A-FEF7-4501-B0EB-5E45EDD217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="" xmlns:a16="http://schemas.microsoft.com/office/drawing/2014/main" id="{BC38192B-B4CB-47D4-A3B1-10010247F1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="" xmlns:a16="http://schemas.microsoft.com/office/drawing/2014/main" id="{96330E33-E171-4B0F-82B5-AF7230399B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="" xmlns:a16="http://schemas.microsoft.com/office/drawing/2014/main" id="{332B1723-69BF-42D7-B757-0FA059E152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="" xmlns:a16="http://schemas.microsoft.com/office/drawing/2014/main" id="{F115D62D-1E96-48D1-A78D-D370A0BFB9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="" xmlns:a16="http://schemas.microsoft.com/office/drawing/2014/main" id="{91C2876A-169D-4822-A766-C00578C88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C537512-9DD8-4AD3-A5FB-BDFD88F28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Очень важно для учителя!</a:t>
            </a:r>
            <a:endParaRPr lang="sl-SI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DBA62905-538A-4759-AFA6-0F7F06308D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3709963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89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42285737-90EE-47DC-AC80-8AE156B11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B57BDC17-F1B3-455F-BBF1-680AA1F25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13" name="Freeform 6">
              <a:extLst>
                <a:ext uri="{FF2B5EF4-FFF2-40B4-BE49-F238E27FC236}">
                  <a16:creationId xmlns="" xmlns:a16="http://schemas.microsoft.com/office/drawing/2014/main" id="{64E2FA9A-FEF7-4501-B0EB-5E45EDD217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7">
              <a:extLst>
                <a:ext uri="{FF2B5EF4-FFF2-40B4-BE49-F238E27FC236}">
                  <a16:creationId xmlns="" xmlns:a16="http://schemas.microsoft.com/office/drawing/2014/main" id="{BC38192B-B4CB-47D4-A3B1-10010247F1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15" name="Freeform 8">
              <a:extLst>
                <a:ext uri="{FF2B5EF4-FFF2-40B4-BE49-F238E27FC236}">
                  <a16:creationId xmlns="" xmlns:a16="http://schemas.microsoft.com/office/drawing/2014/main" id="{96330E33-E171-4B0F-82B5-AF7230399B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16" name="Freeform 9">
              <a:extLst>
                <a:ext uri="{FF2B5EF4-FFF2-40B4-BE49-F238E27FC236}">
                  <a16:creationId xmlns="" xmlns:a16="http://schemas.microsoft.com/office/drawing/2014/main" id="{332B1723-69BF-42D7-B757-0FA059E152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7" name="Freeform 10">
              <a:extLst>
                <a:ext uri="{FF2B5EF4-FFF2-40B4-BE49-F238E27FC236}">
                  <a16:creationId xmlns="" xmlns:a16="http://schemas.microsoft.com/office/drawing/2014/main" id="{F115D62D-1E96-48D1-A78D-D370A0BFB9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8" name="Freeform 11">
              <a:extLst>
                <a:ext uri="{FF2B5EF4-FFF2-40B4-BE49-F238E27FC236}">
                  <a16:creationId xmlns="" xmlns:a16="http://schemas.microsoft.com/office/drawing/2014/main" id="{91C2876A-169D-4822-A766-C00578C88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919A318-F60B-40F0-9F89-30D71C0B1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ru-RU" sz="4000" dirty="0">
                <a:solidFill>
                  <a:srgbClr val="FFFFFF"/>
                </a:solidFill>
              </a:rPr>
              <a:t>Очень важно для учителя!</a:t>
            </a:r>
            <a:endParaRPr lang="sl-SI" sz="4000" dirty="0">
              <a:solidFill>
                <a:srgbClr val="FFFFFF"/>
              </a:solidFill>
            </a:endParaRPr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10E29DA9-8220-4A75-9290-349C022B56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540371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13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C62E2471-9953-4653-BDE4-2AE73253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FFFF"/>
                </a:solidFill>
              </a:rPr>
              <a:t>Единое место сбора для учебного материала.</a:t>
            </a:r>
            <a:endParaRPr lang="sl-SI" dirty="0">
              <a:solidFill>
                <a:srgbClr val="FFFFFF"/>
              </a:solidFill>
            </a:endParaRPr>
          </a:p>
        </p:txBody>
      </p:sp>
      <p:sp>
        <p:nvSpPr>
          <p:cNvPr id="21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33A42133-066A-49EA-9802-870EF274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Презентации к уроку, тексты произведений, д/задания, тесты, доп. материал…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05380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907EF6B7-1338-4443-8C46-6A318D952DF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DAAE4CDD-124C-4DCF-9584-B6033B545D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45FCC309-4E33-455A-8B2C-011ADDBEA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ru-RU">
                <a:solidFill>
                  <a:srgbClr val="FFFFFF"/>
                </a:solidFill>
              </a:rPr>
              <a:t>SOS-минутки помогают вернуть внимание ученика.</a:t>
            </a:r>
            <a:endParaRPr lang="sl-SI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="" xmlns:a16="http://schemas.microsoft.com/office/drawing/2014/main" id="{081E4A58-353D-44AE-B2FC-2A74E2E400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C1BD35E2-C41D-4849-BB99-5AD0F70A8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ru-RU" dirty="0"/>
              <a:t>Картинки на поиск предмета.</a:t>
            </a:r>
          </a:p>
          <a:p>
            <a:r>
              <a:rPr lang="ru-RU" dirty="0"/>
              <a:t>Загадки.</a:t>
            </a:r>
          </a:p>
          <a:p>
            <a:r>
              <a:rPr lang="ru-RU" dirty="0" err="1"/>
              <a:t>Друдлы</a:t>
            </a:r>
            <a:r>
              <a:rPr lang="ru-RU" dirty="0"/>
              <a:t>.</a:t>
            </a:r>
          </a:p>
          <a:p>
            <a:r>
              <a:rPr lang="ru-RU" dirty="0"/>
              <a:t>Поиск отличий.</a:t>
            </a:r>
          </a:p>
          <a:p>
            <a:r>
              <a:rPr lang="ru-RU" dirty="0"/>
              <a:t>Переворот информации.</a:t>
            </a:r>
          </a:p>
          <a:p>
            <a:pPr marL="0" indent="0">
              <a:buNone/>
            </a:pPr>
            <a:r>
              <a:rPr lang="ru-RU" dirty="0"/>
              <a:t>Идеи можно взять из интернета.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572325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64F519EA-836C-4E21-87EE-CE7AB01863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E3E51905-F374-4E1A-97CF-B741584B74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11">
            <a:extLst>
              <a:ext uri="{FF2B5EF4-FFF2-40B4-BE49-F238E27FC236}">
                <a16:creationId xmlns="" xmlns:a16="http://schemas.microsoft.com/office/drawing/2014/main" id="{A210685A-6235-45A7-850D-A6F555466E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923E392-7AFB-4364-A310-2D7C26009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ru-RU" sz="4600"/>
              <a:t>Культура поведения в сети:</a:t>
            </a:r>
            <a:endParaRPr lang="sl-SI" sz="4600"/>
          </a:p>
        </p:txBody>
      </p: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C833A70A-9722-46F0-A5EB-C72F787470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5" name="Rectangle 2">
              <a:extLst>
                <a:ext uri="{FF2B5EF4-FFF2-40B4-BE49-F238E27FC236}">
                  <a16:creationId xmlns="" xmlns:a16="http://schemas.microsoft.com/office/drawing/2014/main" id="{0E424FCE-3213-4BEE-A1E8-B7E8AEA5A2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59">
              <a:extLst>
                <a:ext uri="{FF2B5EF4-FFF2-40B4-BE49-F238E27FC236}">
                  <a16:creationId xmlns="" xmlns:a16="http://schemas.microsoft.com/office/drawing/2014/main" id="{5EE95433-383A-45BD-BFCA-833B8F0AE4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2">
              <a:extLst>
                <a:ext uri="{FF2B5EF4-FFF2-40B4-BE49-F238E27FC236}">
                  <a16:creationId xmlns="" xmlns:a16="http://schemas.microsoft.com/office/drawing/2014/main" id="{2EEA944D-C4D5-48D7-804D-86BE8AFC86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4">
              <a:extLst>
                <a:ext uri="{FF2B5EF4-FFF2-40B4-BE49-F238E27FC236}">
                  <a16:creationId xmlns="" xmlns:a16="http://schemas.microsoft.com/office/drawing/2014/main" id="{F3FCE305-3F55-48BF-8549-01E0364C86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6">
              <a:extLst>
                <a:ext uri="{FF2B5EF4-FFF2-40B4-BE49-F238E27FC236}">
                  <a16:creationId xmlns="" xmlns:a16="http://schemas.microsoft.com/office/drawing/2014/main" id="{23D7F518-6C41-4C3F-9060-C9FE0B1D4C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="" xmlns:a16="http://schemas.microsoft.com/office/drawing/2014/main" id="{3B93E94B-19C7-49C9-A135-582F72B1A2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="" xmlns:a16="http://schemas.microsoft.com/office/drawing/2014/main" id="{FEF28287-3D78-44FC-8C53-70755EAF6F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2">
              <a:extLst>
                <a:ext uri="{FF2B5EF4-FFF2-40B4-BE49-F238E27FC236}">
                  <a16:creationId xmlns="" xmlns:a16="http://schemas.microsoft.com/office/drawing/2014/main" id="{2E8ECBA7-D5B5-48AD-9108-4EB4FB5AAF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="" xmlns:a16="http://schemas.microsoft.com/office/drawing/2014/main" id="{69CDB17F-9370-4BDB-AF7D-0C10664AF3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="" xmlns:a16="http://schemas.microsoft.com/office/drawing/2014/main" id="{65D03FDE-4254-4CCB-ACA1-CCF9ED99A1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">
              <a:extLst>
                <a:ext uri="{FF2B5EF4-FFF2-40B4-BE49-F238E27FC236}">
                  <a16:creationId xmlns="" xmlns:a16="http://schemas.microsoft.com/office/drawing/2014/main" id="{406E5C16-E87A-48D6-808A-4E99A9FA2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="" xmlns:a16="http://schemas.microsoft.com/office/drawing/2014/main" id="{DD6696B0-7715-471B-835A-DA4F6E0B54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2">
              <a:extLst>
                <a:ext uri="{FF2B5EF4-FFF2-40B4-BE49-F238E27FC236}">
                  <a16:creationId xmlns="" xmlns:a16="http://schemas.microsoft.com/office/drawing/2014/main" id="{7B7BE224-1A69-42AA-9C1C-29ADE08B27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4">
              <a:extLst>
                <a:ext uri="{FF2B5EF4-FFF2-40B4-BE49-F238E27FC236}">
                  <a16:creationId xmlns="" xmlns:a16="http://schemas.microsoft.com/office/drawing/2014/main" id="{F4CBB296-B6FF-43BA-A2F1-471A7D6A32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="" xmlns:a16="http://schemas.microsoft.com/office/drawing/2014/main" id="{7B9B8F5E-97B1-4CC6-A25F-0406AF9F80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="" xmlns:a16="http://schemas.microsoft.com/office/drawing/2014/main" id="{9EB4DAA2-343C-4239-A2B2-D2412770B5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="" xmlns:a16="http://schemas.microsoft.com/office/drawing/2014/main" id="{8D6B2AAD-8F5E-4D57-B2E6-7DBB7953C6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2">
              <a:extLst>
                <a:ext uri="{FF2B5EF4-FFF2-40B4-BE49-F238E27FC236}">
                  <a16:creationId xmlns="" xmlns:a16="http://schemas.microsoft.com/office/drawing/2014/main" id="{9CE95F93-6BC5-4616-9F8D-B941B4B8F1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="" xmlns:a16="http://schemas.microsoft.com/office/drawing/2014/main" id="{A8C3D8DE-DC76-487C-8C2A-7684D5C9ED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="" xmlns:a16="http://schemas.microsoft.com/office/drawing/2014/main" id="{56088CB5-E2A8-49A4-8AB5-6D5463E037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2">
              <a:extLst>
                <a:ext uri="{FF2B5EF4-FFF2-40B4-BE49-F238E27FC236}">
                  <a16:creationId xmlns="" xmlns:a16="http://schemas.microsoft.com/office/drawing/2014/main" id="{372F50F8-8B88-48EF-B21C-B5B2642621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59">
              <a:extLst>
                <a:ext uri="{FF2B5EF4-FFF2-40B4-BE49-F238E27FC236}">
                  <a16:creationId xmlns="" xmlns:a16="http://schemas.microsoft.com/office/drawing/2014/main" id="{37008499-DF9A-4230-BE00-35B862316E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2">
              <a:extLst>
                <a:ext uri="{FF2B5EF4-FFF2-40B4-BE49-F238E27FC236}">
                  <a16:creationId xmlns="" xmlns:a16="http://schemas.microsoft.com/office/drawing/2014/main" id="{BCEE48F0-E436-451D-A5FE-0D818D19E8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4">
              <a:extLst>
                <a:ext uri="{FF2B5EF4-FFF2-40B4-BE49-F238E27FC236}">
                  <a16:creationId xmlns="" xmlns:a16="http://schemas.microsoft.com/office/drawing/2014/main" id="{6852656E-1E8F-41F9-900D-8E8CC1B2B9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66">
              <a:extLst>
                <a:ext uri="{FF2B5EF4-FFF2-40B4-BE49-F238E27FC236}">
                  <a16:creationId xmlns="" xmlns:a16="http://schemas.microsoft.com/office/drawing/2014/main" id="{489DA605-39DD-45FD-9796-12A36B23B1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Označba mesta vsebine 2">
            <a:extLst>
              <a:ext uri="{FF2B5EF4-FFF2-40B4-BE49-F238E27FC236}">
                <a16:creationId xmlns="" xmlns:a16="http://schemas.microsoft.com/office/drawing/2014/main" id="{69E1418B-A633-4DAA-B2EF-D3135C2A3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734" y="750307"/>
            <a:ext cx="5369326" cy="5357387"/>
          </a:xfrm>
        </p:spPr>
        <p:txBody>
          <a:bodyPr anchor="ctr">
            <a:normAutofit/>
          </a:bodyPr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Отключать телефоны перед уроком.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Проверка </a:t>
            </a:r>
            <a:r>
              <a:rPr lang="ru-RU" dirty="0"/>
              <a:t>связи – до урока.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/>
              <a:t>Пользоваться наушниками и микрофоном.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Помоги </a:t>
            </a:r>
            <a:r>
              <a:rPr lang="ru-RU" dirty="0"/>
              <a:t>себе сам. F5 – сбой связи, звука, обновление браузера.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Видео </a:t>
            </a:r>
            <a:r>
              <a:rPr lang="ru-RU" dirty="0"/>
              <a:t>ухудшает качество связи.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чате пишем только самое важное. 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95829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5555856-9970-4BC3-9AA9-6A917F53AF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7F487851-BFAF-46D8-A1ED-50CAD6E46F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slov 3">
            <a:extLst>
              <a:ext uri="{FF2B5EF4-FFF2-40B4-BE49-F238E27FC236}">
                <a16:creationId xmlns="" xmlns:a16="http://schemas.microsoft.com/office/drawing/2014/main" id="{D16147C0-7F6F-4137-A30B-61F5A9CD0D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72555" y="2701583"/>
            <a:ext cx="4805996" cy="1297115"/>
          </a:xfrm>
        </p:spPr>
        <p:txBody>
          <a:bodyPr anchor="t">
            <a:noAutofit/>
          </a:bodyPr>
          <a:lstStyle/>
          <a:p>
            <a:pPr algn="l"/>
            <a:r>
              <a:rPr lang="ru-RU" sz="3200" dirty="0">
                <a:solidFill>
                  <a:srgbClr val="000000"/>
                </a:solidFill>
              </a:rPr>
              <a:t>Для школьников очень важно соблюдать режим: учеба, прогулки, общение с </a:t>
            </a:r>
            <a:r>
              <a:rPr lang="ru-RU" sz="3200" dirty="0" smtClean="0">
                <a:solidFill>
                  <a:srgbClr val="000000"/>
                </a:solidFill>
              </a:rPr>
              <a:t>друзьями</a:t>
            </a:r>
            <a:r>
              <a:rPr lang="de-DE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smtClean="0">
                <a:solidFill>
                  <a:srgbClr val="000000"/>
                </a:solidFill>
              </a:rPr>
              <a:t>(онлайн).</a:t>
            </a:r>
            <a:endParaRPr lang="sl-SI" sz="3200" dirty="0">
              <a:solidFill>
                <a:srgbClr val="000000"/>
              </a:solidFill>
            </a:endParaRPr>
          </a:p>
        </p:txBody>
      </p:sp>
      <p:sp>
        <p:nvSpPr>
          <p:cNvPr id="15" name="Freeform 50">
            <a:extLst>
              <a:ext uri="{FF2B5EF4-FFF2-40B4-BE49-F238E27FC236}">
                <a16:creationId xmlns="" xmlns:a16="http://schemas.microsoft.com/office/drawing/2014/main" id="{13722DD7-BA73-4776-93A3-94491FEF72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6DADCF90-5976-42C5-B0AB-7C4130C931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42843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="" xmlns:a16="http://schemas.microsoft.com/office/drawing/2014/main" id="{1CD81A2A-6ED4-4EF4-A14C-912D31E1480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7FEDAFB-9868-4981-84E9-2FA32AC23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ru-RU" dirty="0"/>
              <a:t>Домашние задания</a:t>
            </a:r>
            <a:endParaRPr lang="sl-SI" dirty="0"/>
          </a:p>
        </p:txBody>
      </p:sp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1661932C-CA15-4E17-B115-FAE7CBEE47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F6047A85-665E-40F5-840A-0E6D5FF58A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Онлайн </a:t>
            </a:r>
            <a:r>
              <a:rPr lang="ru-RU" sz="2000" dirty="0"/>
              <a:t>обучение – 70% на ответственности ученика.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Начальная </a:t>
            </a:r>
            <a:r>
              <a:rPr lang="ru-RU" sz="2000" dirty="0"/>
              <a:t>школа получает письменные д/з.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Средняя </a:t>
            </a:r>
            <a:r>
              <a:rPr lang="ru-RU" sz="2000" dirty="0"/>
              <a:t>и старшая школа учится печатать и пользоваться </a:t>
            </a:r>
            <a:r>
              <a:rPr lang="ru-RU" sz="2000" dirty="0" err="1"/>
              <a:t>word</a:t>
            </a:r>
            <a:r>
              <a:rPr lang="ru-RU" sz="2000" dirty="0"/>
              <a:t>. Слепая печать – сначала на родном, затем на др. языках.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Д/з </a:t>
            </a:r>
            <a:r>
              <a:rPr lang="ru-RU" sz="2000" dirty="0"/>
              <a:t>– формат рабочих листов, разнотипные задания по пройденному материалу.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Д/з </a:t>
            </a:r>
            <a:r>
              <a:rPr lang="ru-RU" sz="2000" dirty="0"/>
              <a:t>– это самопроверка для ученика. Не нужно присылать их учителю.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Лучше </a:t>
            </a:r>
            <a:r>
              <a:rPr lang="ru-RU" sz="2000" dirty="0"/>
              <a:t>отправлять правильные ответы к заданиям, а не проверять их выполнение.</a:t>
            </a:r>
          </a:p>
          <a:p>
            <a:pPr>
              <a:buFont typeface="Wingdings" panose="05000000000000000000" pitchFamily="2" charset="2"/>
              <a:buChar char="ü"/>
            </a:pPr>
            <a:endParaRPr lang="sl-SI" sz="2000" dirty="0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8590ADD5-9383-4D3D-9047-3DA2593CCB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="" xmlns:a16="http://schemas.microsoft.com/office/drawing/2014/main" id="{176A8BF2-683C-4432-B12B-5CCEEB5EDE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="" xmlns:a16="http://schemas.microsoft.com/office/drawing/2014/main" id="{DABE3E45-88CF-45D8-8D40-C773324D93F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49CD1692-827B-4C8D-B4A1-134FD04CF4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="" xmlns:a16="http://schemas.microsoft.com/office/drawing/2014/main" id="{B91ECDA9-56DC-4270-8F33-01C5637B8C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75F47824-961D-465D-84F9-EAE11BC617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FEC9DA3E-C1D7-472D-B7C0-F71AE41FBA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54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004A8AE1-9605-41DC-920F-A4B8E8F239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="" xmlns:a16="http://schemas.microsoft.com/office/drawing/2014/main" id="{5B7778FC-632E-4DCA-A7CB-0D7731CCF9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4C171D63-1C1A-496E-B2DF-6F96B2D1C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/>
          </a:bodyPr>
          <a:lstStyle/>
          <a:p>
            <a:r>
              <a:rPr lang="ru-RU" dirty="0"/>
              <a:t>Контроль знаний – ментальная карта, итоговое контрольное задание 1 раз за определенный учебный период.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Инд. консультации по д/з, например, по субботам 45 мин для желающих из одного класса.</a:t>
            </a:r>
          </a:p>
          <a:p>
            <a:endParaRPr lang="sl-SI" dirty="0"/>
          </a:p>
        </p:txBody>
      </p:sp>
      <p:sp>
        <p:nvSpPr>
          <p:cNvPr id="12" name="Oval 11">
            <a:extLst>
              <a:ext uri="{FF2B5EF4-FFF2-40B4-BE49-F238E27FC236}">
                <a16:creationId xmlns="" xmlns:a16="http://schemas.microsoft.com/office/drawing/2014/main" id="{B10BB131-AC8E-4A8E-A5D1-36260F720C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="" xmlns:a16="http://schemas.microsoft.com/office/drawing/2014/main" id="{FA23A907-97FB-4A8F-880A-DD77401C429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50F46C84-07EF-4FA5-9D7E-9A005D1F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sz="4100">
                <a:solidFill>
                  <a:srgbClr val="FFFFFF"/>
                </a:solidFill>
              </a:rPr>
              <a:t>Предложения</a:t>
            </a:r>
            <a:endParaRPr lang="sl-SI" sz="41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035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="" xmlns:a16="http://schemas.microsoft.com/office/drawing/2014/main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https://www.youtube.com/watch?v=dpJd0ZxsTaE&amp;list=PLVKGJZWfmPnpiKBCtCcBA6SS9uXFBWoFI&amp;index=57&amp;t=169s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https://www.youtube.com/watch?v=dpJd0ZxsTaE&amp;list=PLVKGJZWfmPnpiKBCtCcBA6SS9uXFBWoFI&amp;index=57&amp;t=169s</a:t>
            </a:r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7FD73B1-B803-4402-BD34-F838C1520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7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Онлайн-уроки</a:t>
            </a:r>
            <a:r>
              <a:rPr lang="en-US" sz="7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для</a:t>
            </a:r>
            <a:r>
              <a:rPr lang="en-US" sz="7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7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детей</a:t>
            </a:r>
            <a:r>
              <a:rPr lang="en-US" sz="7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3-6 </a:t>
            </a:r>
            <a:r>
              <a:rPr lang="en-US" sz="7200" b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лет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="" xmlns:a16="http://schemas.microsoft.com/office/drawing/2014/main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823865" y="5314384"/>
            <a:ext cx="103662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ВЕБИНАР </a:t>
            </a:r>
            <a:r>
              <a:rPr lang="de-DE" dirty="0" smtClean="0">
                <a:hlinkClick r:id="rId2"/>
              </a:rPr>
              <a:t>https</a:t>
            </a:r>
            <a:r>
              <a:rPr lang="de-DE" dirty="0">
                <a:hlinkClick r:id="rId2"/>
              </a:rPr>
              <a:t>://</a:t>
            </a:r>
            <a:r>
              <a:rPr lang="de-DE" dirty="0" smtClean="0">
                <a:hlinkClick r:id="rId2"/>
              </a:rPr>
              <a:t>www.youtube.com/watch?v=dpJd0ZxsTaE&amp;list=PLVKGJZWfmPnpiKBCtCcBA6SS9uXFBWoFI&amp;index=57&amp;t=169s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955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1C9CC24-B375-4226-BF2B-61FADBBA69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CD70A28E-4FD8-4474-A206-E15B5EBB303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3048" y="1084747"/>
            <a:ext cx="12188952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39647E21-5366-4638-AC97-D8CD4111EB5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12191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4" name="Naslov 3">
            <a:extLst>
              <a:ext uri="{FF2B5EF4-FFF2-40B4-BE49-F238E27FC236}">
                <a16:creationId xmlns="" xmlns:a16="http://schemas.microsoft.com/office/drawing/2014/main" id="{DB5389E0-62D8-4EB6-A969-F96061FB5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925" y="2076450"/>
            <a:ext cx="10684151" cy="13451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Спасибо за внимание!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="" xmlns:a16="http://schemas.microsoft.com/office/drawing/2014/main" id="{913FF4D3-7B23-4265-BCA9-6BDA2B4AA2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71575" y="4473360"/>
            <a:ext cx="9469211" cy="865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Желаю успехов в работе!</a:t>
            </a:r>
          </a:p>
        </p:txBody>
      </p:sp>
    </p:spTree>
    <p:extLst>
      <p:ext uri="{BB962C8B-B14F-4D97-AF65-F5344CB8AC3E}">
        <p14:creationId xmlns:p14="http://schemas.microsoft.com/office/powerpoint/2010/main" val="2865174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="" xmlns:a16="http://schemas.microsoft.com/office/drawing/2014/main" id="{64F519EA-836C-4E21-87EE-CE7AB01863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E3E51905-F374-4E1A-97CF-B741584B74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4526280"/>
            <a:ext cx="4449464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A210685A-6235-45A7-850D-A6F555466EF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83374" y="702944"/>
            <a:ext cx="5369325" cy="5586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E446F4AB-2A2D-4CEF-AEFA-848B178A4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05" y="1345958"/>
            <a:ext cx="4193196" cy="4166085"/>
          </a:xfrm>
        </p:spPr>
        <p:txBody>
          <a:bodyPr>
            <a:normAutofit/>
          </a:bodyPr>
          <a:lstStyle/>
          <a:p>
            <a:r>
              <a:rPr lang="ru-RU" sz="4600"/>
              <a:t>Помните:</a:t>
            </a:r>
            <a:endParaRPr lang="sl-SI" sz="4600"/>
          </a:p>
        </p:txBody>
      </p:sp>
      <p:grpSp>
        <p:nvGrpSpPr>
          <p:cNvPr id="37" name="Group 36">
            <a:extLst>
              <a:ext uri="{FF2B5EF4-FFF2-40B4-BE49-F238E27FC236}">
                <a16:creationId xmlns="" xmlns:a16="http://schemas.microsoft.com/office/drawing/2014/main" id="{C833A70A-9722-46F0-A5EB-C72F7874707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38" name="Rectangle 2">
              <a:extLst>
                <a:ext uri="{FF2B5EF4-FFF2-40B4-BE49-F238E27FC236}">
                  <a16:creationId xmlns="" xmlns:a16="http://schemas.microsoft.com/office/drawing/2014/main" id="{0E424FCE-3213-4BEE-A1E8-B7E8AEA5A2C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59">
              <a:extLst>
                <a:ext uri="{FF2B5EF4-FFF2-40B4-BE49-F238E27FC236}">
                  <a16:creationId xmlns="" xmlns:a16="http://schemas.microsoft.com/office/drawing/2014/main" id="{5EE95433-383A-45BD-BFCA-833B8F0AE4B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62">
              <a:extLst>
                <a:ext uri="{FF2B5EF4-FFF2-40B4-BE49-F238E27FC236}">
                  <a16:creationId xmlns="" xmlns:a16="http://schemas.microsoft.com/office/drawing/2014/main" id="{2EEA944D-C4D5-48D7-804D-86BE8AFC86A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4">
              <a:extLst>
                <a:ext uri="{FF2B5EF4-FFF2-40B4-BE49-F238E27FC236}">
                  <a16:creationId xmlns="" xmlns:a16="http://schemas.microsoft.com/office/drawing/2014/main" id="{F3FCE305-3F55-48BF-8549-01E0364C86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6">
              <a:extLst>
                <a:ext uri="{FF2B5EF4-FFF2-40B4-BE49-F238E27FC236}">
                  <a16:creationId xmlns="" xmlns:a16="http://schemas.microsoft.com/office/drawing/2014/main" id="{23D7F518-6C41-4C3F-9060-C9FE0B1D4CC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2">
              <a:extLst>
                <a:ext uri="{FF2B5EF4-FFF2-40B4-BE49-F238E27FC236}">
                  <a16:creationId xmlns="" xmlns:a16="http://schemas.microsoft.com/office/drawing/2014/main" id="{3B93E94B-19C7-49C9-A135-582F72B1A2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59">
              <a:extLst>
                <a:ext uri="{FF2B5EF4-FFF2-40B4-BE49-F238E27FC236}">
                  <a16:creationId xmlns="" xmlns:a16="http://schemas.microsoft.com/office/drawing/2014/main" id="{FEF28287-3D78-44FC-8C53-70755EAF6F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62">
              <a:extLst>
                <a:ext uri="{FF2B5EF4-FFF2-40B4-BE49-F238E27FC236}">
                  <a16:creationId xmlns="" xmlns:a16="http://schemas.microsoft.com/office/drawing/2014/main" id="{2E8ECBA7-D5B5-48AD-9108-4EB4FB5AAF2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4">
              <a:extLst>
                <a:ext uri="{FF2B5EF4-FFF2-40B4-BE49-F238E27FC236}">
                  <a16:creationId xmlns="" xmlns:a16="http://schemas.microsoft.com/office/drawing/2014/main" id="{69CDB17F-9370-4BDB-AF7D-0C10664AF31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6">
              <a:extLst>
                <a:ext uri="{FF2B5EF4-FFF2-40B4-BE49-F238E27FC236}">
                  <a16:creationId xmlns="" xmlns:a16="http://schemas.microsoft.com/office/drawing/2014/main" id="{65D03FDE-4254-4CCB-ACA1-CCF9ED99A19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2">
              <a:extLst>
                <a:ext uri="{FF2B5EF4-FFF2-40B4-BE49-F238E27FC236}">
                  <a16:creationId xmlns="" xmlns:a16="http://schemas.microsoft.com/office/drawing/2014/main" id="{406E5C16-E87A-48D6-808A-4E99A9FA2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59">
              <a:extLst>
                <a:ext uri="{FF2B5EF4-FFF2-40B4-BE49-F238E27FC236}">
                  <a16:creationId xmlns="" xmlns:a16="http://schemas.microsoft.com/office/drawing/2014/main" id="{DD6696B0-7715-471B-835A-DA4F6E0B540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62">
              <a:extLst>
                <a:ext uri="{FF2B5EF4-FFF2-40B4-BE49-F238E27FC236}">
                  <a16:creationId xmlns="" xmlns:a16="http://schemas.microsoft.com/office/drawing/2014/main" id="{7B7BE224-1A69-42AA-9C1C-29ADE08B27A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4">
              <a:extLst>
                <a:ext uri="{FF2B5EF4-FFF2-40B4-BE49-F238E27FC236}">
                  <a16:creationId xmlns="" xmlns:a16="http://schemas.microsoft.com/office/drawing/2014/main" id="{F4CBB296-B6FF-43BA-A2F1-471A7D6A322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6">
              <a:extLst>
                <a:ext uri="{FF2B5EF4-FFF2-40B4-BE49-F238E27FC236}">
                  <a16:creationId xmlns="" xmlns:a16="http://schemas.microsoft.com/office/drawing/2014/main" id="{7B9B8F5E-97B1-4CC6-A25F-0406AF9F802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2">
              <a:extLst>
                <a:ext uri="{FF2B5EF4-FFF2-40B4-BE49-F238E27FC236}">
                  <a16:creationId xmlns="" xmlns:a16="http://schemas.microsoft.com/office/drawing/2014/main" id="{9EB4DAA2-343C-4239-A2B2-D2412770B5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Rectangle 59">
              <a:extLst>
                <a:ext uri="{FF2B5EF4-FFF2-40B4-BE49-F238E27FC236}">
                  <a16:creationId xmlns="" xmlns:a16="http://schemas.microsoft.com/office/drawing/2014/main" id="{8D6B2AAD-8F5E-4D57-B2E6-7DBB7953C64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2">
              <a:extLst>
                <a:ext uri="{FF2B5EF4-FFF2-40B4-BE49-F238E27FC236}">
                  <a16:creationId xmlns="" xmlns:a16="http://schemas.microsoft.com/office/drawing/2014/main" id="{9CE95F93-6BC5-4616-9F8D-B941B4B8F18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="" xmlns:a16="http://schemas.microsoft.com/office/drawing/2014/main" id="{A8C3D8DE-DC76-487C-8C2A-7684D5C9ED8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="" xmlns:a16="http://schemas.microsoft.com/office/drawing/2014/main" id="{56088CB5-E2A8-49A4-8AB5-6D5463E037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2">
              <a:extLst>
                <a:ext uri="{FF2B5EF4-FFF2-40B4-BE49-F238E27FC236}">
                  <a16:creationId xmlns="" xmlns:a16="http://schemas.microsoft.com/office/drawing/2014/main" id="{372F50F8-8B88-48EF-B21C-B5B26426218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59">
              <a:extLst>
                <a:ext uri="{FF2B5EF4-FFF2-40B4-BE49-F238E27FC236}">
                  <a16:creationId xmlns="" xmlns:a16="http://schemas.microsoft.com/office/drawing/2014/main" id="{37008499-DF9A-4230-BE00-35B862316EB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2">
              <a:extLst>
                <a:ext uri="{FF2B5EF4-FFF2-40B4-BE49-F238E27FC236}">
                  <a16:creationId xmlns="" xmlns:a16="http://schemas.microsoft.com/office/drawing/2014/main" id="{BCEE48F0-E436-451D-A5FE-0D818D19E87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4">
              <a:extLst>
                <a:ext uri="{FF2B5EF4-FFF2-40B4-BE49-F238E27FC236}">
                  <a16:creationId xmlns="" xmlns:a16="http://schemas.microsoft.com/office/drawing/2014/main" id="{6852656E-1E8F-41F9-900D-8E8CC1B2B91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6">
              <a:extLst>
                <a:ext uri="{FF2B5EF4-FFF2-40B4-BE49-F238E27FC236}">
                  <a16:creationId xmlns="" xmlns:a16="http://schemas.microsoft.com/office/drawing/2014/main" id="{489DA605-39DD-45FD-9796-12A36B23B19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značba mesta vsebine 2">
            <a:extLst>
              <a:ext uri="{FF2B5EF4-FFF2-40B4-BE49-F238E27FC236}">
                <a16:creationId xmlns="" xmlns:a16="http://schemas.microsoft.com/office/drawing/2014/main" id="{F7008748-DFC4-46D4-BB60-8B0CF96BA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734" y="750307"/>
            <a:ext cx="5369326" cy="5357387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ru-RU" sz="3200" dirty="0"/>
              <a:t>учитель гость, ребенок находится у себя дома, поэтому труднее удерживать внимание ребёнка среди обычного ему окружения.</a:t>
            </a:r>
            <a:endParaRPr lang="en-US" sz="3200" dirty="0"/>
          </a:p>
          <a:p>
            <a:pPr lvl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25012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>
            <a:extLst>
              <a:ext uri="{FF2B5EF4-FFF2-40B4-BE49-F238E27FC236}">
                <a16:creationId xmlns="" xmlns:a16="http://schemas.microsoft.com/office/drawing/2014/main" id="{E9AD3978-6304-40C7-A8C7-87DADE11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ru-RU"/>
              <a:t>Условия успеха:</a:t>
            </a:r>
            <a:endParaRPr lang="sl-SI"/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FA06B067-DDCA-49E0-B66D-A2C97D63A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27758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4107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F98ED85F-DCEE-4B50-802E-71A6E3E12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="" xmlns:a16="http://schemas.microsoft.com/office/drawing/2014/main" id="{09C9F98F-D724-4D0F-88AF-C7CFE2876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18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Презентации</a:t>
            </a:r>
            <a:endParaRPr lang="sl-SI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8E35B83-1EC3-4F87-9D54-D863463351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97636" y="1957388"/>
            <a:ext cx="10396728" cy="0"/>
          </a:xfrm>
          <a:prstGeom prst="line">
            <a:avLst/>
          </a:prstGeom>
          <a:ln w="222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značba mesta vsebine 2">
            <a:extLst>
              <a:ext uri="{FF2B5EF4-FFF2-40B4-BE49-F238E27FC236}">
                <a16:creationId xmlns="" xmlns:a16="http://schemas.microsoft.com/office/drawing/2014/main" id="{AEB6703F-4828-4A50-AE26-5419C91C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173"/>
            <a:ext cx="10515600" cy="3659988"/>
          </a:xfrm>
        </p:spPr>
        <p:txBody>
          <a:bodyPr>
            <a:normAutofit/>
          </a:bodyPr>
          <a:lstStyle/>
          <a:p>
            <a:r>
              <a:rPr lang="ru-RU" sz="2200" dirty="0"/>
              <a:t>избегать переизбытка картинок;</a:t>
            </a:r>
          </a:p>
          <a:p>
            <a:r>
              <a:rPr lang="ru-RU" sz="2200" dirty="0"/>
              <a:t>избегать отсутствия картинок;</a:t>
            </a:r>
          </a:p>
          <a:p>
            <a:r>
              <a:rPr lang="ru-RU" sz="2200" dirty="0"/>
              <a:t>картинки должны мотивировать ребенка на высказывание и действие;</a:t>
            </a:r>
          </a:p>
          <a:p>
            <a:r>
              <a:rPr lang="ru-RU" sz="2200" dirty="0"/>
              <a:t>важно подбирать одинаковые по типу изображение;</a:t>
            </a:r>
          </a:p>
          <a:p>
            <a:r>
              <a:rPr lang="ru-RU" sz="2200" dirty="0"/>
              <a:t>смена слайда на прибл. 2 мин;</a:t>
            </a:r>
          </a:p>
          <a:p>
            <a:r>
              <a:rPr lang="ru-RU" sz="2200" dirty="0"/>
              <a:t>без отвлекающего фона;</a:t>
            </a:r>
          </a:p>
          <a:p>
            <a:r>
              <a:rPr lang="ru-RU" sz="2200" dirty="0"/>
              <a:t>красный цвет агрессии, предпочтительнее использовать зелёный и оранжевый;</a:t>
            </a:r>
          </a:p>
          <a:p>
            <a:r>
              <a:rPr lang="ru-RU" sz="2200" dirty="0"/>
              <a:t>не использовать текст большими буквами – это синоним крика.</a:t>
            </a:r>
          </a:p>
          <a:p>
            <a:endParaRPr lang="sl-SI" sz="2200" dirty="0"/>
          </a:p>
        </p:txBody>
      </p:sp>
    </p:spTree>
    <p:extLst>
      <p:ext uri="{BB962C8B-B14F-4D97-AF65-F5344CB8AC3E}">
        <p14:creationId xmlns:p14="http://schemas.microsoft.com/office/powerpoint/2010/main" val="1700573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E73104C-2586-4A36-A911-B9E18A0DE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ru-RU" dirty="0"/>
              <a:t>Правила поведения для детей:</a:t>
            </a:r>
            <a:endParaRPr lang="sl-SI" dirty="0"/>
          </a:p>
        </p:txBody>
      </p:sp>
      <p:graphicFrame>
        <p:nvGraphicFramePr>
          <p:cNvPr id="13" name="Označba mesta vsebine 2">
            <a:extLst>
              <a:ext uri="{FF2B5EF4-FFF2-40B4-BE49-F238E27FC236}">
                <a16:creationId xmlns="" xmlns:a16="http://schemas.microsoft.com/office/drawing/2014/main" id="{A1976574-2367-4342-A04D-9F6BA818B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36187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976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51631D80-BE30-400D-A1AA-F6C7B87D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ru-RU"/>
              <a:t>Правило говорения:</a:t>
            </a:r>
            <a:endParaRPr lang="sl-SI" dirty="0"/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AF3899DB-C342-49E5-8F2A-2B096C46E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253177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9967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80D73E7-41C2-416D-8D0E-C5E2D538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0392"/>
            <a:ext cx="3374136" cy="5504688"/>
          </a:xfrm>
        </p:spPr>
        <p:txBody>
          <a:bodyPr>
            <a:normAutofit/>
          </a:bodyPr>
          <a:lstStyle/>
          <a:p>
            <a:r>
              <a:rPr lang="ru-RU"/>
              <a:t>И ещё:</a:t>
            </a:r>
            <a:endParaRPr lang="sl-SI" dirty="0"/>
          </a:p>
        </p:txBody>
      </p:sp>
      <p:graphicFrame>
        <p:nvGraphicFramePr>
          <p:cNvPr id="5" name="Označba mesta vsebine 2">
            <a:extLst>
              <a:ext uri="{FF2B5EF4-FFF2-40B4-BE49-F238E27FC236}">
                <a16:creationId xmlns="" xmlns:a16="http://schemas.microsoft.com/office/drawing/2014/main" id="{9F3369A3-9920-4D89-96C2-158D417CFC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6040902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98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="" xmlns:a16="http://schemas.microsoft.com/office/drawing/2014/main" id="{4522B21E-B2B9-4C72-9A71-C87EFD13748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5EB7D2A2-F448-44D4-938C-DC84CBCB3B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871AEA07-1E14-44B4-8E55-64EF049CD6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slov 3">
            <a:extLst>
              <a:ext uri="{FF2B5EF4-FFF2-40B4-BE49-F238E27FC236}">
                <a16:creationId xmlns="" xmlns:a16="http://schemas.microsoft.com/office/drawing/2014/main" id="{A587AD8D-32CC-40AB-A026-28F4EC19A3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ru-RU" sz="7200" b="1" dirty="0"/>
              <a:t>Онлайн-уроки для средних и старших классов</a:t>
            </a:r>
            <a:endParaRPr lang="sl-SI" sz="7200" b="1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="" xmlns:a16="http://schemas.microsoft.com/office/drawing/2014/main" id="{F7C8EA93-3210-4C62-99E9-153C275E3A8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14812" y="5441133"/>
            <a:ext cx="10701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ВЕБИНАР</a:t>
            </a:r>
            <a:endParaRPr lang="de-DE"/>
          </a:p>
          <a:p>
            <a:r>
              <a:rPr lang="de-DE" smtClean="0">
                <a:hlinkClick r:id="rId2"/>
              </a:rPr>
              <a:t>https</a:t>
            </a:r>
            <a:r>
              <a:rPr lang="de-DE">
                <a:hlinkClick r:id="rId2"/>
              </a:rPr>
              <a:t>://</a:t>
            </a:r>
            <a:r>
              <a:rPr lang="de-DE" smtClean="0">
                <a:hlinkClick r:id="rId2"/>
              </a:rPr>
              <a:t>www.youtube.com/watch?v=9js78_qRLTM&amp;list=PLVKGJZWfmPnpiKBCtCcBA6SS9uXFBWoFI&amp;index=56&amp;t=46s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F90193F4877584B9E6BF3EE22C6B9C1" ma:contentTypeVersion="0" ma:contentTypeDescription="Создание документа." ma:contentTypeScope="" ma:versionID="2ce1565e455936b1b21233e7727303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3f3dfb3bd3ee1dbf888cdcc01e4126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5767B8-D22A-4551-81DB-A374B33CD8EF}"/>
</file>

<file path=customXml/itemProps2.xml><?xml version="1.0" encoding="utf-8"?>
<ds:datastoreItem xmlns:ds="http://schemas.openxmlformats.org/officeDocument/2006/customXml" ds:itemID="{0A0D7756-69E7-480B-9C6A-9EC328ADD69E}"/>
</file>

<file path=customXml/itemProps3.xml><?xml version="1.0" encoding="utf-8"?>
<ds:datastoreItem xmlns:ds="http://schemas.openxmlformats.org/officeDocument/2006/customXml" ds:itemID="{A6D7B5B1-31EB-4D0E-BAE1-6CDD99C0993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672</Words>
  <Application>Microsoft Office PowerPoint</Application>
  <PresentationFormat>Произвольный</PresentationFormat>
  <Paragraphs>84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Officeova tema</vt:lpstr>
      <vt:lpstr>Педсовет</vt:lpstr>
      <vt:lpstr>Онлайн-уроки для детей 3-6 лет</vt:lpstr>
      <vt:lpstr>Помните:</vt:lpstr>
      <vt:lpstr>Условия успеха:</vt:lpstr>
      <vt:lpstr>Презентации</vt:lpstr>
      <vt:lpstr>Правила поведения для детей:</vt:lpstr>
      <vt:lpstr>Правило говорения:</vt:lpstr>
      <vt:lpstr>И ещё:</vt:lpstr>
      <vt:lpstr>Онлайн-уроки для средних и старших классов</vt:lpstr>
      <vt:lpstr>Особенности онлайн-уроков</vt:lpstr>
      <vt:lpstr>Обязанности родителя:</vt:lpstr>
      <vt:lpstr>Очень важно для учителя!</vt:lpstr>
      <vt:lpstr>Очень важно для учителя!</vt:lpstr>
      <vt:lpstr>Единое место сбора для учебного материала.</vt:lpstr>
      <vt:lpstr>SOS-минутки помогают вернуть внимание ученика.</vt:lpstr>
      <vt:lpstr>Культура поведения в сети:</vt:lpstr>
      <vt:lpstr>Для школьников очень важно соблюдать режим: учеба, прогулки, общение с друзьями (онлайн).</vt:lpstr>
      <vt:lpstr>Домашние задания</vt:lpstr>
      <vt:lpstr>Предложения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Педсовет</dc:title>
  <dc:creator>Julija Mesarič</dc:creator>
  <cp:lastModifiedBy>Uwe Krüger</cp:lastModifiedBy>
  <cp:revision>7</cp:revision>
  <dcterms:created xsi:type="dcterms:W3CDTF">2020-04-09T06:47:50Z</dcterms:created>
  <dcterms:modified xsi:type="dcterms:W3CDTF">2020-04-09T12:24:16Z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0x0101009F90193F4877584B9E6BF3EE22C6B9C1</vt:lpwstr>
  </property>
</Properties>
</file>