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44AF8C160990C419F58D49AEC74C3C1" ma:contentTypeVersion="" ma:contentTypeDescription="Создание документа." ma:contentTypeScope="" ma:versionID="0e3a354e6e508d2146debf685a7482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eb672075393d662ceed20846c522b8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EB444-7E55-489B-8695-D4CC96391F03}"/>
</file>

<file path=customXml/itemProps2.xml><?xml version="1.0" encoding="utf-8"?>
<ds:datastoreItem xmlns:ds="http://schemas.openxmlformats.org/officeDocument/2006/customXml" ds:itemID="{78E07CA5-F105-4246-B034-5EFBB3ABA1AC}"/>
</file>

<file path=customXml/itemProps3.xml><?xml version="1.0" encoding="utf-8"?>
<ds:datastoreItem xmlns:ds="http://schemas.openxmlformats.org/officeDocument/2006/customXml" ds:itemID="{6A50D164-5173-42A2-938A-2F039506A88D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0x010100444AF8C160990C419F58D49AEC74C3C1</vt:lpwstr>
  </property>
</Properties>
</file>