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9" r:id="rId3"/>
    <p:sldId id="273" r:id="rId4"/>
    <p:sldId id="262" r:id="rId5"/>
    <p:sldId id="261" r:id="rId6"/>
    <p:sldId id="276" r:id="rId7"/>
    <p:sldId id="278" r:id="rId8"/>
    <p:sldId id="264" r:id="rId9"/>
    <p:sldId id="279" r:id="rId10"/>
    <p:sldId id="257" r:id="rId11"/>
    <p:sldId id="258" r:id="rId12"/>
    <p:sldId id="260" r:id="rId13"/>
    <p:sldId id="280" r:id="rId14"/>
    <p:sldId id="281" r:id="rId15"/>
    <p:sldId id="269" r:id="rId16"/>
    <p:sldId id="283" r:id="rId17"/>
    <p:sldId id="284" r:id="rId18"/>
    <p:sldId id="270" r:id="rId19"/>
    <p:sldId id="271" r:id="rId20"/>
    <p:sldId id="282" r:id="rId21"/>
    <p:sldId id="285" r:id="rId22"/>
    <p:sldId id="265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52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3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2A51-84F8-4362-BE2A-67FEB3E1D57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EF5E-56E3-4BFC-855F-10CC2CF05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AEF5E-56E3-4BFC-855F-10CC2CF0515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C82C9-A649-4B62-B62B-E42449E460FA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06F916-8D75-4C67-A6FE-CF6A45DF18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фотографии\фото для школы\1 сентября\DCIM\114_PANA\P114055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857232"/>
            <a:ext cx="7534303" cy="51435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7273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F133F"/>
                </a:solidFill>
                <a:effectLst/>
                <a:latin typeface="Courier New"/>
                <a:cs typeface="Courier New"/>
              </a:rPr>
              <a:t>История и традиции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F133F"/>
                </a:solidFill>
                <a:effectLst/>
                <a:latin typeface="Courier New"/>
                <a:cs typeface="Courier New"/>
              </a:rPr>
              <a:t> МОУ Головинская ООШ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F133F"/>
              </a:solidFill>
              <a:effectLst/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214056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G:\Фото СВ\P3040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26" y="571480"/>
            <a:ext cx="221457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D:\фотографии\школа\DSC058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500042"/>
            <a:ext cx="2807865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421481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Сизова</a:t>
            </a:r>
            <a:r>
              <a:rPr lang="ru-RU" sz="2400" dirty="0" smtClean="0"/>
              <a:t> Людмила Михайловна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428625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Хемарина Галина Николаевна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428625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Капустина Елена Михайловна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prstMaterial="metal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i="1" cap="none" spc="150" dirty="0" smtClean="0">
                <a:ln w="11430"/>
                <a:solidFill>
                  <a:srgbClr val="FC452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28600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Bookman Old Style" pitchFamily="18" charset="0"/>
              </a:rPr>
              <a:t>Дом, </a:t>
            </a:r>
          </a:p>
          <a:p>
            <a:pPr algn="ctr"/>
            <a:r>
              <a:rPr lang="ru-RU" sz="4800" b="1" i="1" cap="none" spc="150" dirty="0" smtClean="0">
                <a:ln w="11430"/>
                <a:solidFill>
                  <a:srgbClr val="FC452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28600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Bookman Old Style" pitchFamily="18" charset="0"/>
              </a:rPr>
              <a:t>в котором уютно всем</a:t>
            </a:r>
            <a:endParaRPr lang="ru-RU" sz="4800" b="1" i="1" cap="none" spc="150" dirty="0">
              <a:ln w="11430"/>
              <a:solidFill>
                <a:srgbClr val="FC452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228600" dir="15000000" sy="30000" kx="-1800000" algn="bl" rotWithShape="0">
                  <a:srgbClr val="FF0000">
                    <a:alpha val="32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535893"/>
            <a:ext cx="6715172" cy="503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ля учителей\фото к юбилею\Изображение 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536" y="714355"/>
            <a:ext cx="7739116" cy="580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Фото СВ\Копия P90100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5728"/>
            <a:ext cx="2857520" cy="5090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G:\Фото СВ\P3040115.JPG"/>
          <p:cNvPicPr>
            <a:picLocks noChangeAspect="1" noChangeArrowheads="1"/>
          </p:cNvPicPr>
          <p:nvPr/>
        </p:nvPicPr>
        <p:blipFill>
          <a:blip r:embed="rId3" cstate="screen"/>
          <a:srcRect b="-3030"/>
          <a:stretch>
            <a:fillRect/>
          </a:stretch>
        </p:blipFill>
        <p:spPr bwMode="auto">
          <a:xfrm>
            <a:off x="5286380" y="1233197"/>
            <a:ext cx="3143272" cy="5624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Для учителей\фото к юбилею\Изображение 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4200483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0336" y="2643182"/>
            <a:ext cx="5029382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Фото СВ\PC010051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642910" y="571480"/>
            <a:ext cx="3571901" cy="4762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G:\Фото СВ\P5230283.jpg"/>
          <p:cNvPicPr>
            <a:picLocks noChangeAspect="1" noChangeArrowheads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4714876" y="2571744"/>
            <a:ext cx="3876647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Фото СВ\P9010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928934"/>
            <a:ext cx="4610064" cy="345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D:\Для учителей\фото к юбилею\Изображение 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738753" cy="3357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ля учителей\фото к юбилею\Изображение 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3571876"/>
            <a:ext cx="4709327" cy="3018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D:\Для учителей\фото к юбилею\Изображение 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4953035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Для учителей\фото к юбилею\Изображение 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5214974" cy="4821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D:\фотографии\фотографии\Фото для сл\Фото для сл\Копия Изображение 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2563" y="428604"/>
            <a:ext cx="5151437" cy="3309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:\Фото СВ\P30401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470" y="357166"/>
            <a:ext cx="4381530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D:\фотографии\фотографии\Внуки и бабушки\Изображение 2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27"/>
            <a:ext cx="4500562" cy="3485829"/>
          </a:xfrm>
          <a:prstGeom prst="roundRect">
            <a:avLst>
              <a:gd name="adj" fmla="val 187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lum bright="30000" contrast="40000"/>
          </a:blip>
          <a:srcRect/>
          <a:stretch>
            <a:fillRect/>
          </a:stretch>
        </p:blipFill>
        <p:spPr bwMode="auto">
          <a:xfrm>
            <a:off x="2214546" y="3786190"/>
            <a:ext cx="4500594" cy="290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063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Century Schoolbook" pitchFamily="18" charset="0"/>
              </a:rPr>
              <a:t>В 1910 году в </a:t>
            </a:r>
            <a:r>
              <a:rPr lang="ru-RU" dirty="0" err="1" smtClean="0">
                <a:latin typeface="Century Schoolbook" pitchFamily="18" charset="0"/>
              </a:rPr>
              <a:t>Головинском</a:t>
            </a:r>
            <a:r>
              <a:rPr lang="ru-RU" dirty="0" smtClean="0">
                <a:latin typeface="Century Schoolbook" pitchFamily="18" charset="0"/>
              </a:rPr>
              <a:t> открывается вместо начального народного училища начальная школа 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  <a:lum bright="10000" contrast="10000"/>
          </a:blip>
          <a:srcRect/>
          <a:stretch>
            <a:fillRect/>
          </a:stretch>
        </p:blipFill>
        <p:spPr bwMode="auto">
          <a:xfrm>
            <a:off x="285720" y="1000108"/>
            <a:ext cx="4643470" cy="347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571876"/>
            <a:ext cx="5340350" cy="288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71669" y="285728"/>
            <a:ext cx="7072331" cy="9233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prstMaterial="metal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cap="none" spc="150" dirty="0" smtClean="0">
                <a:ln w="11430"/>
                <a:solidFill>
                  <a:srgbClr val="FC452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28600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Bookman Old Style" pitchFamily="18" charset="0"/>
              </a:rPr>
              <a:t>История школы</a:t>
            </a:r>
            <a:endParaRPr lang="ru-RU" sz="5400" b="1" i="1" cap="none" spc="150" dirty="0">
              <a:ln w="11430"/>
              <a:solidFill>
                <a:srgbClr val="FC452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228600" dir="15000000" sy="30000" kx="-1800000" algn="bl" rotWithShape="0">
                  <a:srgbClr val="FF0000">
                    <a:alpha val="32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СВ\PC0801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28604"/>
            <a:ext cx="7867741" cy="590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Фото СВ\P2260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D:\фотографии\Фото СВ\PC290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85728"/>
            <a:ext cx="357190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3571875"/>
            <a:ext cx="5150030" cy="3147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графии\Зарница\Изображение 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00438"/>
            <a:ext cx="419102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394786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36157"/>
            <a:ext cx="4071966" cy="3053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D:\фотографии\фотографии\Митинг\DSC005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28604"/>
            <a:ext cx="4286244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0" y="213433"/>
            <a:ext cx="4683930" cy="2821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84871" y="3429000"/>
            <a:ext cx="4101377" cy="29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5897" y="3429000"/>
            <a:ext cx="4668103" cy="2968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08613"/>
            <a:ext cx="4000528" cy="2717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142984"/>
            <a:ext cx="77724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1928 голу дом барина Нелидова  (ныне Дом культуры) отдали под школу.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32" y="2473196"/>
            <a:ext cx="7451482" cy="3954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3786182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sz="2400" dirty="0" smtClean="0"/>
              <a:t>1972 году  1 сентября  было открыто новое здание школы</a:t>
            </a:r>
            <a:endParaRPr lang="ru-RU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 bwMode="auto">
          <a:xfrm>
            <a:off x="4214810" y="285728"/>
            <a:ext cx="4692833" cy="320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550070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Прибыли высокие гости, собрались все жители села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2285992"/>
            <a:ext cx="5180597" cy="333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715008" y="3581606"/>
            <a:ext cx="2494172" cy="327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8643998" cy="478634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Козлов Владимир Иванович </a:t>
            </a:r>
            <a:r>
              <a:rPr lang="ru-RU" dirty="0" smtClean="0"/>
              <a:t>– работал в 30-е годы</a:t>
            </a:r>
          </a:p>
          <a:p>
            <a:pPr algn="just"/>
            <a:r>
              <a:rPr lang="ru-RU" sz="3200" dirty="0" smtClean="0"/>
              <a:t>Сухарев</a:t>
            </a:r>
            <a:r>
              <a:rPr lang="ru-RU" dirty="0" smtClean="0"/>
              <a:t> </a:t>
            </a:r>
            <a:r>
              <a:rPr lang="ru-RU" sz="3200" dirty="0" smtClean="0"/>
              <a:t>Василий Сергеевич </a:t>
            </a:r>
            <a:r>
              <a:rPr lang="ru-RU" dirty="0" smtClean="0"/>
              <a:t>– работал в 40-е годы</a:t>
            </a:r>
          </a:p>
          <a:p>
            <a:pPr algn="just"/>
            <a:r>
              <a:rPr lang="ru-RU" sz="3200" dirty="0" smtClean="0"/>
              <a:t>Семенова Ольга </a:t>
            </a:r>
            <a:r>
              <a:rPr lang="ru-RU" sz="3200" dirty="0" err="1" smtClean="0"/>
              <a:t>Макарьевна</a:t>
            </a:r>
            <a:r>
              <a:rPr lang="ru-RU" sz="3200" dirty="0" smtClean="0"/>
              <a:t> </a:t>
            </a:r>
            <a:r>
              <a:rPr lang="ru-RU" dirty="0" smtClean="0"/>
              <a:t>– руководила школой</a:t>
            </a:r>
          </a:p>
          <a:p>
            <a:pPr algn="just"/>
            <a:r>
              <a:rPr lang="ru-RU" dirty="0" smtClean="0"/>
              <a:t> с 1942 – 1949 </a:t>
            </a:r>
            <a:r>
              <a:rPr lang="ru-RU" dirty="0" err="1" smtClean="0"/>
              <a:t>гг</a:t>
            </a:r>
            <a:endParaRPr lang="ru-RU" dirty="0" smtClean="0"/>
          </a:p>
          <a:p>
            <a:pPr algn="just"/>
            <a:r>
              <a:rPr lang="ru-RU" sz="3200" dirty="0" err="1" smtClean="0"/>
              <a:t>Федецов</a:t>
            </a:r>
            <a:r>
              <a:rPr lang="ru-RU" sz="3200" dirty="0" smtClean="0"/>
              <a:t> Сергей Иванович </a:t>
            </a:r>
            <a:r>
              <a:rPr lang="ru-RU" dirty="0" smtClean="0"/>
              <a:t>– в роли директора </a:t>
            </a:r>
          </a:p>
          <a:p>
            <a:pPr algn="just"/>
            <a:r>
              <a:rPr lang="ru-RU" dirty="0" smtClean="0"/>
              <a:t>с 1949 – 1952 </a:t>
            </a:r>
            <a:r>
              <a:rPr lang="ru-RU" dirty="0" err="1" smtClean="0"/>
              <a:t>гг</a:t>
            </a:r>
            <a:endParaRPr lang="ru-RU" dirty="0" smtClean="0"/>
          </a:p>
          <a:p>
            <a:pPr algn="just"/>
            <a:r>
              <a:rPr lang="ru-RU" sz="3200" dirty="0" err="1" smtClean="0"/>
              <a:t>Мазурова</a:t>
            </a:r>
            <a:r>
              <a:rPr lang="ru-RU" sz="3200" dirty="0" smtClean="0"/>
              <a:t> Нина Алексеевна </a:t>
            </a:r>
            <a:r>
              <a:rPr lang="ru-RU" dirty="0" smtClean="0"/>
              <a:t>– работала директором </a:t>
            </a:r>
          </a:p>
          <a:p>
            <a:pPr algn="just"/>
            <a:r>
              <a:rPr lang="ru-RU" dirty="0" smtClean="0"/>
              <a:t>с   1968 – 1969 </a:t>
            </a:r>
            <a:r>
              <a:rPr lang="ru-RU" dirty="0" err="1" smtClean="0"/>
              <a:t>гг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0"/>
            <a:ext cx="8786842" cy="15696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prstMaterial="metal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i="1" cap="none" spc="150" dirty="0" smtClean="0">
                <a:ln w="11430"/>
                <a:solidFill>
                  <a:srgbClr val="FC452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28600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Bookman Old Style" pitchFamily="18" charset="0"/>
              </a:rPr>
              <a:t>Директора </a:t>
            </a:r>
            <a:r>
              <a:rPr lang="ru-RU" sz="4800" b="1" i="1" cap="none" spc="150" dirty="0" err="1" smtClean="0">
                <a:ln w="11430"/>
                <a:solidFill>
                  <a:srgbClr val="FC452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28600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Bookman Old Style" pitchFamily="18" charset="0"/>
              </a:rPr>
              <a:t>Головинской</a:t>
            </a:r>
            <a:r>
              <a:rPr lang="ru-RU" sz="4800" b="1" i="1" cap="none" spc="150" dirty="0" smtClean="0">
                <a:ln w="11430"/>
                <a:solidFill>
                  <a:srgbClr val="FC452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28600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Bookman Old Style" pitchFamily="18" charset="0"/>
              </a:rPr>
              <a:t> школы</a:t>
            </a:r>
            <a:endParaRPr lang="ru-RU" sz="4800" b="1" i="1" cap="none" spc="150" dirty="0">
              <a:ln w="11430"/>
              <a:solidFill>
                <a:srgbClr val="FC452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228600" dir="15000000" sy="30000" kx="-1800000" algn="bl" rotWithShape="0">
                  <a:srgbClr val="FF0000">
                    <a:alpha val="32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643314"/>
            <a:ext cx="2500330" cy="150019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/>
              <a:t>Смирнова Александра </a:t>
            </a:r>
            <a:r>
              <a:rPr lang="ru-RU" sz="3200" dirty="0" err="1" smtClean="0"/>
              <a:t>Амплеевна</a:t>
            </a:r>
            <a:r>
              <a:rPr lang="ru-RU" sz="3200" dirty="0" smtClean="0"/>
              <a:t> </a:t>
            </a:r>
            <a:r>
              <a:rPr lang="ru-RU" dirty="0" smtClean="0"/>
              <a:t>– возглавляла школу </a:t>
            </a:r>
          </a:p>
          <a:p>
            <a:pPr algn="ctr"/>
            <a:r>
              <a:rPr lang="ru-RU" dirty="0" smtClean="0"/>
              <a:t>с 1952 – 1968 </a:t>
            </a:r>
            <a:r>
              <a:rPr lang="ru-RU" dirty="0" err="1" smtClean="0"/>
              <a:t>гг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785794"/>
            <a:ext cx="2640026" cy="285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928802"/>
            <a:ext cx="2738063" cy="336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2378005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143240" y="4143380"/>
            <a:ext cx="2714644" cy="150019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Ершова Тамара Константиновна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возглавляла школу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1969 – 1972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215074" y="5357802"/>
            <a:ext cx="2714644" cy="1500198"/>
          </a:xfrm>
          <a:prstGeom prst="rect">
            <a:avLst/>
          </a:prstGeom>
        </p:spPr>
        <p:txBody>
          <a:bodyPr vert="horz" lIns="45720" rIns="45720" anchor="t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Кузнецова Серафима Александровна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возглавляла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1972 – 1988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2970078" cy="15097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Хемарина </a:t>
            </a:r>
          </a:p>
          <a:p>
            <a:pPr algn="ctr"/>
            <a:r>
              <a:rPr lang="ru-RU" sz="2400" dirty="0" smtClean="0"/>
              <a:t>Галина Николаевна </a:t>
            </a:r>
            <a:r>
              <a:rPr lang="ru-RU" sz="2000" dirty="0" smtClean="0"/>
              <a:t>руководила школой </a:t>
            </a:r>
          </a:p>
          <a:p>
            <a:pPr algn="ctr"/>
            <a:r>
              <a:rPr lang="ru-RU" sz="2000" dirty="0" smtClean="0"/>
              <a:t>с 1988 – 1990 </a:t>
            </a:r>
            <a:r>
              <a:rPr lang="ru-RU" sz="2000" dirty="0" err="1" smtClean="0"/>
              <a:t>гг</a:t>
            </a:r>
            <a:endParaRPr lang="ru-RU" sz="2000" dirty="0"/>
          </a:p>
        </p:txBody>
      </p:sp>
      <p:pic>
        <p:nvPicPr>
          <p:cNvPr id="4" name="Picture 2" descr="D:\фотографии\школа\DSC058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500042"/>
            <a:ext cx="3357585" cy="4381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4500594" cy="4342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429256" y="5072074"/>
            <a:ext cx="3255830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Капустина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Елена Михайловна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  школой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 1990 г по настоящее время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 Pictures\Фото\Проект\20090221\Image3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142984"/>
            <a:ext cx="3051175" cy="42148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9124" y="857232"/>
            <a:ext cx="407193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Михаил Евгеньевич Смирнов </a:t>
            </a:r>
            <a:endParaRPr lang="ru-RU" sz="24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родился  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в 1925 году в деревне </a:t>
            </a:r>
            <a:r>
              <a:rPr lang="ru-RU" sz="2000" b="1" dirty="0" err="1">
                <a:solidFill>
                  <a:srgbClr val="FFFF00"/>
                </a:solidFill>
                <a:latin typeface="Bookman Old Style" pitchFamily="18" charset="0"/>
              </a:rPr>
              <a:t>Гольцово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ru-RU" dirty="0">
              <a:latin typeface="Bookman Old Style" pitchFamily="18" charset="0"/>
            </a:endParaRPr>
          </a:p>
          <a:p>
            <a:pPr algn="just"/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Он погиб в19 лет. 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3 июля 1944 года при захвате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плацдарма 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за Днепром севернее Шклова   он был смертельно ранен.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24 марта 1945 года Указом Президиума Верховного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Совета 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СССР Михаилу Смирнову посмертно было присвоено звание Героя Советского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Союза</a:t>
            </a: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429264"/>
            <a:ext cx="2500330" cy="1223984"/>
          </a:xfrm>
        </p:spPr>
        <p:txBody>
          <a:bodyPr/>
          <a:lstStyle/>
          <a:p>
            <a:pPr algn="ctr"/>
            <a:r>
              <a:rPr lang="ru-RU" dirty="0" smtClean="0"/>
              <a:t>Румянцева Антонина Федоровна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643998" cy="156966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prstMaterial="metal"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i="1" cap="none" spc="150" dirty="0" smtClean="0">
                <a:ln w="11430"/>
                <a:solidFill>
                  <a:srgbClr val="FC452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28600" dir="15000000" sy="30000" kx="-1800000" algn="bl" rotWithShape="0">
                    <a:srgbClr val="FF0000">
                      <a:alpha val="32000"/>
                    </a:srgbClr>
                  </a:outerShdw>
                </a:effectLst>
                <a:latin typeface="Bookman Old Style" pitchFamily="18" charset="0"/>
              </a:rPr>
              <a:t>Ветераны педагогического труда</a:t>
            </a:r>
            <a:endParaRPr lang="ru-RU" sz="4800" b="1" i="1" cap="none" spc="150" dirty="0">
              <a:ln w="11430"/>
              <a:solidFill>
                <a:srgbClr val="FC452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228600" dir="15000000" sy="30000" kx="-1800000" algn="bl" rotWithShape="0">
                  <a:srgbClr val="FF0000">
                    <a:alpha val="32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2571768" cy="3507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000240"/>
            <a:ext cx="2738063" cy="336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3286116" y="5429264"/>
            <a:ext cx="2500330" cy="1214446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Смирнова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Дмитриевна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215074" y="5429264"/>
            <a:ext cx="2500330" cy="122398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Кузнецова Серафима Александровна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000240"/>
            <a:ext cx="2293934" cy="3260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220A16B4A304DA9E3C313FD7407E5" ma:contentTypeVersion="" ma:contentTypeDescription="Создание документа." ma:contentTypeScope="" ma:versionID="0acc616ae5280d1037140789d294c14e">
  <xsd:schema xmlns:xsd="http://www.w3.org/2001/XMLSchema" xmlns:xs="http://www.w3.org/2001/XMLSchema" xmlns:p="http://schemas.microsoft.com/office/2006/metadata/properties" xmlns:ns2="1f8399d1-ad73-471d-a421-9d8b8a4fea26" targetNamespace="http://schemas.microsoft.com/office/2006/metadata/properties" ma:root="true" ma:fieldsID="d4dd84ede1b28217dc00fdfc368c07d1" ns2:_="">
    <xsd:import namespace="1f8399d1-ad73-471d-a421-9d8b8a4fea2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99d1-ad73-471d-a421-9d8b8a4f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98D2BF-BC44-4CE7-AEC3-250FF4CC2E72}"/>
</file>

<file path=customXml/itemProps2.xml><?xml version="1.0" encoding="utf-8"?>
<ds:datastoreItem xmlns:ds="http://schemas.openxmlformats.org/officeDocument/2006/customXml" ds:itemID="{710310F9-265F-42E7-829D-C3268043DA37}"/>
</file>

<file path=customXml/itemProps3.xml><?xml version="1.0" encoding="utf-8"?>
<ds:datastoreItem xmlns:ds="http://schemas.openxmlformats.org/officeDocument/2006/customXml" ds:itemID="{E96AD482-C57A-4023-98BF-B5BC731C22F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867</TotalTime>
  <Words>241</Words>
  <Application>Microsoft Office PowerPoint</Application>
  <PresentationFormat>Экран (4:3)</PresentationFormat>
  <Paragraphs>47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Капустина Е.М.</dc:creator>
  <cp:lastModifiedBy>Admin</cp:lastModifiedBy>
  <cp:revision>72</cp:revision>
  <dcterms:created xsi:type="dcterms:W3CDTF">2010-12-01T14:27:25Z</dcterms:created>
  <dcterms:modified xsi:type="dcterms:W3CDTF">2014-02-27T10:52:32Z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0x010100703220A16B4A304DA9E3C313FD7407E5</vt:lpwstr>
  </property>
</Properties>
</file>