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40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4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77" r:id="rId7"/>
    <p:sldId id="271" r:id="rId8"/>
    <p:sldId id="272" r:id="rId9"/>
    <p:sldId id="273" r:id="rId10"/>
    <p:sldId id="274" r:id="rId11"/>
    <p:sldId id="262" r:id="rId12"/>
    <p:sldId id="278" r:id="rId13"/>
    <p:sldId id="279" r:id="rId14"/>
    <p:sldId id="281" r:id="rId15"/>
    <p:sldId id="282" r:id="rId16"/>
    <p:sldId id="283" r:id="rId17"/>
    <p:sldId id="284" r:id="rId18"/>
    <p:sldId id="285" r:id="rId19"/>
    <p:sldId id="263" r:id="rId20"/>
    <p:sldId id="286" r:id="rId21"/>
    <p:sldId id="287" r:id="rId22"/>
    <p:sldId id="299" r:id="rId23"/>
    <p:sldId id="300" r:id="rId24"/>
    <p:sldId id="288" r:id="rId25"/>
    <p:sldId id="289" r:id="rId26"/>
    <p:sldId id="265" r:id="rId27"/>
    <p:sldId id="301" r:id="rId28"/>
    <p:sldId id="275" r:id="rId29"/>
    <p:sldId id="276" r:id="rId30"/>
    <p:sldId id="266" r:id="rId31"/>
    <p:sldId id="290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1" r:id="rId40"/>
    <p:sldId id="269" r:id="rId41"/>
    <p:sldId id="268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ustomXml" Target="../customXml/item1.xml"/><Relationship Id="rId50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6E4B-8231-41B8-9A83-3650B14720FC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E553-963F-46B2-B8A0-0717012E53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52910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6E4B-8231-41B8-9A83-3650B14720FC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E553-963F-46B2-B8A0-0717012E53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73170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6E4B-8231-41B8-9A83-3650B14720FC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E553-963F-46B2-B8A0-0717012E53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891221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6E4B-8231-41B8-9A83-3650B14720FC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E553-963F-46B2-B8A0-0717012E53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79705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6E4B-8231-41B8-9A83-3650B14720FC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E553-963F-46B2-B8A0-0717012E53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90925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6E4B-8231-41B8-9A83-3650B14720FC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E553-963F-46B2-B8A0-0717012E53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29938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6E4B-8231-41B8-9A83-3650B14720FC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E553-963F-46B2-B8A0-0717012E53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204822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6E4B-8231-41B8-9A83-3650B14720FC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E553-963F-46B2-B8A0-0717012E53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28181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6E4B-8231-41B8-9A83-3650B14720FC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E553-963F-46B2-B8A0-0717012E53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62652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6E4B-8231-41B8-9A83-3650B14720FC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E553-963F-46B2-B8A0-0717012E53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6757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6E4B-8231-41B8-9A83-3650B14720FC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AE553-963F-46B2-B8A0-0717012E53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830344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06E4B-8231-41B8-9A83-3650B14720FC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AE553-963F-46B2-B8A0-0717012E53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538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712" y="0"/>
            <a:ext cx="109409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/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 </a:t>
            </a:r>
          </a:p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/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 и здоровье</a:t>
            </a:r>
            <a:endParaRPr lang="ru-RU" sz="40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9458" name="Picture 2" descr="http://medznate.ru/tw_refs/57/56871/56871_html_4a3d3f0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7102" y="2044523"/>
            <a:ext cx="7005711" cy="4813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989990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7509" y="0"/>
            <a:ext cx="925769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864210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675" y="156089"/>
            <a:ext cx="11814412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marR="57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Все живые организмы воздействуют друг на друга — это </a:t>
            </a:r>
            <a:r>
              <a:rPr lang="ru-RU" sz="2000" b="1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 живой природы или биотические.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Организм человека — среда обитания для разных видов микроорганизмов, например живущих в кишечнике.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okeydoc.ru/wp-content/uploads/2016/01/5.4_rasshifrovka_analiza_na_disbakterio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61" y="922485"/>
            <a:ext cx="9216639" cy="593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28251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675" y="156089"/>
            <a:ext cx="11814412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marR="57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21948" t="15962" r="21613" b="10385"/>
          <a:stretch>
            <a:fillRect/>
          </a:stretch>
        </p:blipFill>
        <p:spPr bwMode="auto">
          <a:xfrm>
            <a:off x="1392702" y="0"/>
            <a:ext cx="9045525" cy="6636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28251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675" y="156089"/>
            <a:ext cx="11814412" cy="65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marR="5715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Нейтрализм</a:t>
            </a:r>
            <a:endParaRPr lang="ru-RU" sz="36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l="22921" t="32500" r="23451" b="17308"/>
          <a:stretch>
            <a:fillRect/>
          </a:stretch>
        </p:blipFill>
        <p:spPr bwMode="auto">
          <a:xfrm>
            <a:off x="816897" y="1237957"/>
            <a:ext cx="10113700" cy="53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28251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675" y="156089"/>
            <a:ext cx="11814412" cy="65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marR="5715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Конкуренция</a:t>
            </a:r>
            <a:endParaRPr lang="ru-RU" sz="36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 l="22813" t="32115" r="23018" b="17692"/>
          <a:stretch>
            <a:fillRect/>
          </a:stretch>
        </p:blipFill>
        <p:spPr bwMode="auto">
          <a:xfrm>
            <a:off x="1051032" y="1350498"/>
            <a:ext cx="9823294" cy="511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28251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675" y="156089"/>
            <a:ext cx="11814412" cy="65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marR="5715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Симбиоз</a:t>
            </a:r>
            <a:endParaRPr lang="ru-RU" sz="36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 l="22597" t="31924" r="23234" b="17115"/>
          <a:stretch>
            <a:fillRect/>
          </a:stretch>
        </p:blipFill>
        <p:spPr bwMode="auto">
          <a:xfrm>
            <a:off x="1292316" y="886265"/>
            <a:ext cx="9961837" cy="526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28251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675" y="156089"/>
            <a:ext cx="11814412" cy="65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marR="5715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Паразитизм</a:t>
            </a:r>
            <a:endParaRPr lang="ru-RU" sz="36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 l="22705" t="31539" r="23127" b="17308"/>
          <a:stretch>
            <a:fillRect/>
          </a:stretch>
        </p:blipFill>
        <p:spPr bwMode="auto">
          <a:xfrm>
            <a:off x="1068085" y="998804"/>
            <a:ext cx="9960986" cy="528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28251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675" y="156089"/>
            <a:ext cx="11814412" cy="65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marR="5715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Хищничество</a:t>
            </a:r>
            <a:endParaRPr lang="ru-RU" sz="36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 l="22814" t="31538" r="23234" b="17500"/>
          <a:stretch>
            <a:fillRect/>
          </a:stretch>
        </p:blipFill>
        <p:spPr bwMode="auto">
          <a:xfrm>
            <a:off x="451759" y="970671"/>
            <a:ext cx="10914936" cy="579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28251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675" y="156089"/>
            <a:ext cx="11814412" cy="65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marR="5715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Аменсализм</a:t>
            </a:r>
            <a:endParaRPr lang="ru-RU" sz="36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l="22489" t="31731" r="23235" b="16154"/>
          <a:stretch>
            <a:fillRect/>
          </a:stretch>
        </p:blipFill>
        <p:spPr bwMode="auto">
          <a:xfrm>
            <a:off x="917931" y="1041009"/>
            <a:ext cx="10279952" cy="554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28251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914" y="146329"/>
            <a:ext cx="11787116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Совокупность факторов окружающей среды, обусловленных деятельностью человека, называют </a:t>
            </a:r>
            <a:r>
              <a:rPr lang="ru-RU" sz="2000" b="1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антропогенными.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Среди них можно выделить физические, химические, биологические и социальные факторы.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 l="22705" t="31538" r="22477" b="10192"/>
          <a:stretch>
            <a:fillRect/>
          </a:stretch>
        </p:blipFill>
        <p:spPr bwMode="auto">
          <a:xfrm>
            <a:off x="1645918" y="1448972"/>
            <a:ext cx="8750105" cy="522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33460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0082" y="15694"/>
            <a:ext cx="11964539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Человек исторически связан с природой, и вне природы его жизнь невозможна. Однако в результате хозяйственной деятельности человек постоянно на нее воздействует. Возникающие в природе изменения, в свою очередь, прямо или косвенно воздействуют на человека. Сегодня нет сомнений в том, что здоровье природы и здоровье человека неразделимы.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720" y="1425311"/>
            <a:ext cx="5336513" cy="3188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9857" y="1009535"/>
            <a:ext cx="5192333" cy="312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0925" y="3764993"/>
            <a:ext cx="4510050" cy="2724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1386" y="3924483"/>
            <a:ext cx="4755179" cy="2836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978437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914" y="146329"/>
            <a:ext cx="11787116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u="sng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Физические</a:t>
            </a:r>
            <a:endParaRPr lang="ru-RU" sz="3200" b="1" u="sng" dirty="0">
              <a:solidFill>
                <a:srgbClr val="C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22813" t="32692" r="23559" b="17885"/>
          <a:stretch>
            <a:fillRect/>
          </a:stretch>
        </p:blipFill>
        <p:spPr bwMode="auto">
          <a:xfrm>
            <a:off x="768139" y="998806"/>
            <a:ext cx="10457879" cy="541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33460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914" y="146329"/>
            <a:ext cx="11787116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Химические</a:t>
            </a:r>
            <a:endParaRPr lang="ru-RU" sz="3200" b="1" u="sng" dirty="0">
              <a:solidFill>
                <a:srgbClr val="C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 l="22813" t="31730" r="23559" b="17692"/>
          <a:stretch>
            <a:fillRect/>
          </a:stretch>
        </p:blipFill>
        <p:spPr bwMode="auto">
          <a:xfrm>
            <a:off x="554364" y="829994"/>
            <a:ext cx="10953009" cy="580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33460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914" y="146329"/>
            <a:ext cx="11787116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Воздействие алкоголя на организм человека</a:t>
            </a:r>
            <a:endParaRPr lang="ru-RU" sz="3200" b="1" u="sng" dirty="0">
              <a:solidFill>
                <a:srgbClr val="C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14488" t="15769" r="15558" b="6250"/>
          <a:stretch>
            <a:fillRect/>
          </a:stretch>
        </p:blipFill>
        <p:spPr bwMode="auto">
          <a:xfrm>
            <a:off x="1885071" y="1153551"/>
            <a:ext cx="9101797" cy="570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33460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914" y="146329"/>
            <a:ext cx="1178711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Воздействие табачного дыма на организм человека</a:t>
            </a:r>
            <a:endParaRPr lang="ru-RU" sz="3200" b="1" u="sng" dirty="0">
              <a:solidFill>
                <a:srgbClr val="C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15677" t="14423" r="16207" b="6250"/>
          <a:stretch>
            <a:fillRect/>
          </a:stretch>
        </p:blipFill>
        <p:spPr bwMode="auto">
          <a:xfrm>
            <a:off x="1561513" y="872197"/>
            <a:ext cx="8862647" cy="580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33460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914" y="146329"/>
            <a:ext cx="11787116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Биологические</a:t>
            </a:r>
            <a:endParaRPr lang="ru-RU" sz="3200" b="1" u="sng" dirty="0">
              <a:solidFill>
                <a:srgbClr val="C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 l="22921" t="32500" r="24424" b="17500"/>
          <a:stretch>
            <a:fillRect/>
          </a:stretch>
        </p:blipFill>
        <p:spPr bwMode="auto">
          <a:xfrm>
            <a:off x="533598" y="914400"/>
            <a:ext cx="10382931" cy="55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33460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914" y="146329"/>
            <a:ext cx="11787116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Социальные</a:t>
            </a:r>
            <a:endParaRPr lang="ru-RU" sz="3200" b="1" u="sng" dirty="0">
              <a:solidFill>
                <a:srgbClr val="C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 l="22921" t="31539" r="24424" b="18077"/>
          <a:stretch>
            <a:fillRect/>
          </a:stretch>
        </p:blipFill>
        <p:spPr bwMode="auto">
          <a:xfrm>
            <a:off x="1203754" y="886265"/>
            <a:ext cx="10177009" cy="547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33460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9265" y="161921"/>
            <a:ext cx="11759821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овременная жизнь невозможна без стрессов — состояний напряжения в ответ на действие различных раздражителей. Стрессы часто обусловлены социальным расслоением и бедностью, отсутствием нормальных условий труда, оскорбительным поведением других людей.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news.1mgn.ru/media/k2/items/cache/0312fbcbdf42febf0186695cae13bb53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85" y="1524828"/>
            <a:ext cx="9142580" cy="5333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5621017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15029" t="11923" r="16423" b="8654"/>
          <a:stretch>
            <a:fillRect/>
          </a:stretch>
        </p:blipFill>
        <p:spPr bwMode="auto">
          <a:xfrm>
            <a:off x="970671" y="102423"/>
            <a:ext cx="10100603" cy="657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5621017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90" y="18288"/>
            <a:ext cx="10208525" cy="68397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95815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0" y="0"/>
            <a:ext cx="10317708" cy="69128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75253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913" y="265001"/>
            <a:ext cx="11746174" cy="1410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Природа и социальная среда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Место проживания человека, все то, что нас окружает и влияет на наше состояние и деятельность, называют </a:t>
            </a:r>
            <a:r>
              <a:rPr lang="ru-RU" sz="2000" b="1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средой обитания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Природная среда возникла на Земле задолго до появления человека и постоянно меняется.</a:t>
            </a:r>
            <a:endParaRPr lang="ru-RU" sz="2000" dirty="0"/>
          </a:p>
        </p:txBody>
      </p:sp>
      <p:pic>
        <p:nvPicPr>
          <p:cNvPr id="1026" name="Picture 2" descr="http://images.myshared.ru/17/1117383/slide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70" y="1457236"/>
            <a:ext cx="7201018" cy="5400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929393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3855" y="44279"/>
            <a:ext cx="11541457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Антропогенное воздействие увеличивается с каждым годом. Поэтому перед человечеством стоят две основные задачи: 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охрана природы как среды обитания человека; 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охрана здоровья и жизни человека.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855" y="1453896"/>
            <a:ext cx="4185945" cy="25673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2437" y="461703"/>
            <a:ext cx="4260802" cy="26350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84898" y="3096752"/>
            <a:ext cx="4184189" cy="25302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4678" y="4197369"/>
            <a:ext cx="4147071" cy="24668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37361" y="3733938"/>
            <a:ext cx="4026871" cy="24415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91099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7191" y="240598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u="sng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Охрана здоровья</a:t>
            </a:r>
            <a:endParaRPr lang="ru-RU" sz="3200" b="1" u="sng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3570" t="22693" r="23342" b="20000"/>
          <a:stretch>
            <a:fillRect/>
          </a:stretch>
        </p:blipFill>
        <p:spPr bwMode="auto">
          <a:xfrm>
            <a:off x="1519311" y="822287"/>
            <a:ext cx="9397218" cy="570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237758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7191" y="240598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u="sng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Охрана здоровья</a:t>
            </a:r>
            <a:endParaRPr lang="ru-RU" sz="3200" b="1" u="sng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3246" t="22308" r="23018" b="19231"/>
          <a:stretch>
            <a:fillRect/>
          </a:stretch>
        </p:blipFill>
        <p:spPr bwMode="auto">
          <a:xfrm>
            <a:off x="1434904" y="958357"/>
            <a:ext cx="9143999" cy="559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237758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7191" y="240598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u="sng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Охрана здоровья</a:t>
            </a:r>
            <a:endParaRPr lang="ru-RU" sz="3200" b="1" u="sng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3246" t="21346" r="23018" b="20000"/>
          <a:stretch>
            <a:fillRect/>
          </a:stretch>
        </p:blipFill>
        <p:spPr bwMode="auto">
          <a:xfrm>
            <a:off x="1772529" y="831521"/>
            <a:ext cx="9326879" cy="572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237758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7191" y="240598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u="sng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Охрана здоровья</a:t>
            </a:r>
            <a:endParaRPr lang="ru-RU" sz="3200" b="1" u="sng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3570" t="22693" r="23667" b="19231"/>
          <a:stretch>
            <a:fillRect/>
          </a:stretch>
        </p:blipFill>
        <p:spPr bwMode="auto">
          <a:xfrm>
            <a:off x="1772528" y="872429"/>
            <a:ext cx="9326880" cy="57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237758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7191" y="240598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u="sng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Охрана здоровья</a:t>
            </a:r>
            <a:endParaRPr lang="ru-RU" sz="3200" b="1" u="sng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2705" t="22693" r="23126" b="19038"/>
          <a:stretch>
            <a:fillRect/>
          </a:stretch>
        </p:blipFill>
        <p:spPr bwMode="auto">
          <a:xfrm>
            <a:off x="1786597" y="1260281"/>
            <a:ext cx="8848578" cy="535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237758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7191" y="240598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u="sng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Охрана здоровья</a:t>
            </a:r>
            <a:endParaRPr lang="ru-RU" sz="3200" b="1" u="sng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2922" t="23461" r="23883" b="19615"/>
          <a:stretch>
            <a:fillRect/>
          </a:stretch>
        </p:blipFill>
        <p:spPr bwMode="auto">
          <a:xfrm>
            <a:off x="1899139" y="1066171"/>
            <a:ext cx="8750104" cy="526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237758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7191" y="240598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u="sng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Охрана здоровья</a:t>
            </a:r>
            <a:endParaRPr lang="ru-RU" sz="3200" b="1" u="sng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2922" t="22885" r="22802" b="20385"/>
          <a:stretch>
            <a:fillRect/>
          </a:stretch>
        </p:blipFill>
        <p:spPr bwMode="auto">
          <a:xfrm>
            <a:off x="2264899" y="1377147"/>
            <a:ext cx="8764172" cy="515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237758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7191" y="240598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u="sng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Охрана здоровья</a:t>
            </a:r>
            <a:endParaRPr lang="ru-RU" sz="3200" b="1" u="sng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22922" t="22116" r="23342" b="20000"/>
          <a:stretch>
            <a:fillRect/>
          </a:stretch>
        </p:blipFill>
        <p:spPr bwMode="auto">
          <a:xfrm>
            <a:off x="1533380" y="971662"/>
            <a:ext cx="9256540" cy="560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237758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84478" y="2308549"/>
            <a:ext cx="6096000" cy="21767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u="sng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Тетрадь-тренажёр</a:t>
            </a:r>
            <a:endParaRPr lang="ru-RU" sz="3200" b="1" u="sng" dirty="0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" algn="ctr">
              <a:lnSpc>
                <a:spcPct val="107000"/>
              </a:lnSpc>
              <a:spcAft>
                <a:spcPts val="0"/>
              </a:spcAft>
            </a:pPr>
            <a:endParaRPr lang="ru-RU" sz="3200" b="1" u="sng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С.7-№6</a:t>
            </a:r>
          </a:p>
          <a:p>
            <a:pPr marL="5715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С.10-№7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37758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1970" y="146329"/>
            <a:ext cx="11814412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" marR="57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Важный компонент окружающей среды человека — </a:t>
            </a:r>
            <a:r>
              <a:rPr lang="ru-RU" sz="2000" b="1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социальная среда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общество других людей. Только в процессе общения и совместной деятельности с другими людьми человек формируется как личность. Социальная среда иногда порождает условия для формирования вредных привычек, например курения.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8712" y="1180722"/>
            <a:ext cx="4110464" cy="2632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7117" y="1180722"/>
            <a:ext cx="4647852" cy="296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45704" y="3763721"/>
            <a:ext cx="4718285" cy="282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8602" y="3763721"/>
            <a:ext cx="4809461" cy="3033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370352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4177" y="604224"/>
            <a:ext cx="4530707" cy="1162289"/>
          </a:xfrm>
          <a:prstGeom prst="rect">
            <a:avLst/>
          </a:prstGeom>
        </p:spPr>
        <p:txBody>
          <a:bodyPr wrap="none">
            <a:prstTxWarp prst="textTriangleInverted">
              <a:avLst/>
            </a:prstTxWarp>
            <a:spAutoFit/>
          </a:bodyPr>
          <a:lstStyle/>
          <a:p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Рефлексия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25336" y="507360"/>
            <a:ext cx="4451680" cy="646331"/>
          </a:xfrm>
          <a:prstGeom prst="rect">
            <a:avLst/>
          </a:prstGeom>
        </p:spPr>
        <p:txBody>
          <a:bodyPr wrap="square">
            <a:spAutoFit/>
            <a:scene3d>
              <a:camera prst="isometricOffAxis2Lef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6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«5 ступенек роста»</a:t>
            </a:r>
            <a:endParaRPr lang="ru-RU" sz="3600" b="1" dirty="0">
              <a:ln/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24884" y="1508534"/>
            <a:ext cx="3643952" cy="7096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Результат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Доволен                  Не доволен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96836" y="2537611"/>
            <a:ext cx="4572000" cy="7096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Ступенька защиты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                  Легко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96189" y="4795078"/>
            <a:ext cx="8372647" cy="7096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Ступенька настроения в конце работы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Отличное                        Хорошее                          Плохое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74856" y="3566688"/>
            <a:ext cx="6093980" cy="9396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Ступенька трудностей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 искать, оформлять       Трудно сделать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Сложно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68926" y="5793473"/>
            <a:ext cx="9299910" cy="7096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Ступенька настроения в начале работы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Отличное                       Хорошее                     Плохое</a:t>
            </a:r>
          </a:p>
        </p:txBody>
      </p:sp>
      <p:pic>
        <p:nvPicPr>
          <p:cNvPr id="13314" name="Picture 2" descr="http://justclickit.ru/flash/other/other%20(1386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22" y="1120232"/>
            <a:ext cx="2732039" cy="4617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072373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84478" y="2308549"/>
            <a:ext cx="6096000" cy="12486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Домашнее задание:</a:t>
            </a:r>
            <a:b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 8 – учить, пересказывать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37758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6560" y="167752"/>
            <a:ext cx="11527809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Разнообразие экологических факторов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Условия среды, воздействующие на организмы, называют </a:t>
            </a:r>
            <a:r>
              <a:rPr lang="ru-RU" b="1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экологическими факторами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9" y="1174512"/>
            <a:ext cx="8482818" cy="5683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4927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6560" y="167752"/>
            <a:ext cx="11527809" cy="3056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Разнообразие экологических факторов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 неживой природы относят к </a:t>
            </a:r>
            <a:r>
              <a:rPr lang="ru-RU" sz="2000" b="1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абиотическим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Например, человек испытывает воздействие земного притяжения. Влияние многочисленных абиотических факторов на организм человека зависит от их продолжительности и силы воздействия. Резкие изменения радиоактивного фона, температуры, атмосферного давления приводят к отрицательным последствиям для здоровья. Такие факторы относят </a:t>
            </a:r>
            <a:r>
              <a:rPr lang="ru-RU" sz="2000" b="1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факторам риска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абиотическим факторам относят:</a:t>
            </a:r>
          </a:p>
          <a:p>
            <a:pPr marL="5715" algn="just">
              <a:lnSpc>
                <a:spcPct val="1070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 l="16326" t="15385" r="16315" b="8654"/>
          <a:stretch>
            <a:fillRect/>
          </a:stretch>
        </p:blipFill>
        <p:spPr bwMode="auto">
          <a:xfrm>
            <a:off x="4403189" y="2006475"/>
            <a:ext cx="7788812" cy="493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74927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4197" y="0"/>
            <a:ext cx="9259295" cy="68892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364901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3698" y="-37269"/>
            <a:ext cx="9352626" cy="68952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2463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012/00005e31-f695b10a/hello_html_7e32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0391" y="0"/>
            <a:ext cx="926133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431602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db83d0-779d-445a-a542-78c4e7e32ea9">UX25FU4DC2SS-1091-47</_dlc_DocId>
    <_dlc_DocIdUrl xmlns="abdb83d0-779d-445a-a542-78c4e7e32ea9">
      <Url>http://www.eduportal44.ru/soligalich/shablon/distovz/_layouts/15/DocIdRedir.aspx?ID=UX25FU4DC2SS-1091-47</Url>
      <Description>UX25FU4DC2SS-1091-47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2FDA0A9C4CCEC479B56CE4D4AF16EE7" ma:contentTypeVersion="0" ma:contentTypeDescription="Создание документа." ma:contentTypeScope="" ma:versionID="aae11195561734424dcd2925bf81c03e">
  <xsd:schema xmlns:xsd="http://www.w3.org/2001/XMLSchema" xmlns:xs="http://www.w3.org/2001/XMLSchema" xmlns:p="http://schemas.microsoft.com/office/2006/metadata/properties" xmlns:ns2="abdb83d0-779d-445a-a542-78c4e7e32ea9" targetNamespace="http://schemas.microsoft.com/office/2006/metadata/properties" ma:root="true" ma:fieldsID="89373a8871781f6ded44170290ae094e" ns2:_="">
    <xsd:import namespace="abdb83d0-779d-445a-a542-78c4e7e32e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590AE18-D88D-4E68-9BE6-071C8E109310}"/>
</file>

<file path=customXml/itemProps2.xml><?xml version="1.0" encoding="utf-8"?>
<ds:datastoreItem xmlns:ds="http://schemas.openxmlformats.org/officeDocument/2006/customXml" ds:itemID="{C95A1F81-E8AA-40C3-A0E1-1AD62ACCDDB7}"/>
</file>

<file path=customXml/itemProps3.xml><?xml version="1.0" encoding="utf-8"?>
<ds:datastoreItem xmlns:ds="http://schemas.openxmlformats.org/officeDocument/2006/customXml" ds:itemID="{ED5AF63F-0FF2-429A-9B34-D298ADBFB305}"/>
</file>

<file path=customXml/itemProps4.xml><?xml version="1.0" encoding="utf-8"?>
<ds:datastoreItem xmlns:ds="http://schemas.openxmlformats.org/officeDocument/2006/customXml" ds:itemID="{AFE9DC3A-50BA-46F7-8F3B-299C26F1FD3C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443</Words>
  <Application>Microsoft Office PowerPoint</Application>
  <PresentationFormat>Произвольный</PresentationFormat>
  <Paragraphs>57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13</dc:creator>
  <cp:lastModifiedBy>рс1</cp:lastModifiedBy>
  <cp:revision>28</cp:revision>
  <dcterms:created xsi:type="dcterms:W3CDTF">2017-09-21T10:25:17Z</dcterms:created>
  <dcterms:modified xsi:type="dcterms:W3CDTF">2018-09-26T15:54:31Z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0x010100E2FDA0A9C4CCEC479B56CE4D4AF16EE7</vt:lpwstr>
  </property>
  <property fmtid="{D5CDD505-2E9C-101B-9397-08002B2CF9AE}" pid="3" name="_dlc_DocIdItemGuid">
    <vt:lpwstr>addfde5f-aeac-4a17-ae7c-23dae0051b6f</vt:lpwstr>
  </property>
</Properties>
</file>