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s/slide31.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3.xml" ContentType="application/vnd.openxmlformats-officedocument.presentationml.slide+xml"/>
  <Override PartName="/ppt/slides/slide12.xml" ContentType="application/vnd.openxmlformats-officedocument.presentationml.slide+xml"/>
  <Override PartName="/ppt/slides/slide11.xml" ContentType="application/vnd.openxmlformats-officedocument.presentationml.slide+xml"/>
  <Override PartName="/ppt/slides/slide7.xml" ContentType="application/vnd.openxmlformats-officedocument.presentationml.slide+xml"/>
  <Override PartName="/ppt/slides/slide30.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9.xml" ContentType="application/vnd.openxmlformats-officedocument.presentationml.slide+xml"/>
  <Override PartName="/ppt/slides/slide34.xml" ContentType="application/vnd.openxmlformats-officedocument.presentationml.slide+xml"/>
  <Override PartName="/ppt/slides/slide33.xml" ContentType="application/vnd.openxmlformats-officedocument.presentationml.slide+xml"/>
  <Override PartName="/ppt/slides/slide32.xml" ContentType="application/vnd.openxmlformats-officedocument.presentationml.slide+xml"/>
  <Override PartName="/ppt/slides/slide28.xml" ContentType="application/vnd.openxmlformats-officedocument.presentationml.slide+xml"/>
  <Override PartName="/ppt/slides/slide27.xml" ContentType="application/vnd.openxmlformats-officedocument.presentationml.slide+xml"/>
  <Override PartName="/ppt/slides/slide26.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6.xml" ContentType="application/vnd.openxmlformats-officedocument.presentationml.slide+xml"/>
  <Override PartName="/ppt/slides/slide8.xml" ContentType="application/vnd.openxmlformats-officedocument.presentationml.slide+xml"/>
  <Override PartName="/ppt/slides/slide4.xml" ContentType="application/vnd.openxmlformats-officedocument.presentationml.slide+xml"/>
  <Override PartName="/ppt/slides/slide1.xml" ContentType="application/vnd.openxmlformats-officedocument.presentationml.slide+xml"/>
  <Override PartName="/ppt/slides/slide2.xml" ContentType="application/vnd.openxmlformats-officedocument.presentationml.slide+xml"/>
  <Override PartName="/ppt/slides/slide5.xml" ContentType="application/vnd.openxmlformats-officedocument.presentationml.slide+xml"/>
  <Override PartName="/ppt/slides/slide3.xml" ContentType="application/vnd.openxmlformats-officedocument.presentationml.slide+xml"/>
  <Override PartName="/ppt/notesSlides/notesSlide1.xml" ContentType="application/vnd.openxmlformats-officedocument.presentationml.notesSlide+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2.xml" ContentType="application/vnd.openxmlformats-officedocument.presentationml.slideLayout+xml"/>
  <Override PartName="/ppt/slideMasters/slideMaster1.xml" ContentType="application/vnd.openxmlformats-officedocument.presentationml.slideMaster+xml"/>
  <Override PartName="/ppt/slideLayouts/slideLayout1.xml" ContentType="application/vnd.openxmlformats-officedocument.presentationml.slideLayout+xml"/>
  <Override PartName="/ppt/slideLayouts/slideLayout5.xml" ContentType="application/vnd.openxmlformats-officedocument.presentationml.slideLayout+xml"/>
  <Override PartName="/ppt/slideLayouts/slideLayout7.xml" ContentType="application/vnd.openxmlformats-officedocument.presentationml.slideLayout+xml"/>
  <Override PartName="/ppt/slideLayouts/slideLayout6.xml" ContentType="application/vnd.openxmlformats-officedocument.presentationml.slideLayout+xml"/>
  <Override PartName="/ppt/slideLayouts/slideLayout11.xml" ContentType="application/vnd.openxmlformats-officedocument.presentationml.slideLayout+xml"/>
  <Override PartName="/ppt/slideLayouts/slideLayout8.xml" ContentType="application/vnd.openxmlformats-officedocument.presentationml.slideLayout+xml"/>
  <Override PartName="/ppt/slideLayouts/slideLayout10.xml" ContentType="application/vnd.openxmlformats-officedocument.presentationml.slideLayout+xml"/>
  <Override PartName="/ppt/slideLayouts/slideLayout9.xml" ContentType="application/vnd.openxmlformats-officedocument.presentationml.slideLayout+xml"/>
  <Override PartName="/ppt/theme/theme1.xml" ContentType="application/vnd.openxmlformats-officedocument.theme+xml"/>
  <Override PartName="/ppt/theme/theme2.xml" ContentType="application/vnd.openxmlformats-officedocument.theme+xml"/>
  <Override PartName="/ppt/notesMasters/notesMaster1.xml" ContentType="application/vnd.openxmlformats-officedocument.presentationml.notesMaster+xml"/>
  <Override PartName="/ppt/viewProps.xml" ContentType="application/vnd.openxmlformats-officedocument.presentationml.viewProps+xml"/>
  <Override PartName="/ppt/tableStyles.xml" ContentType="application/vnd.openxmlformats-officedocument.presentationml.tableStyles+xml"/>
  <Override PartName="/ppt/presProps.xml" ContentType="application/vnd.openxmlformats-officedocument.presentationml.presProps+xml"/>
  <Override PartName="/docProps/app.xml" ContentType="application/vnd.openxmlformats-officedocument.extended-properties+xml"/>
  <Override PartName="/docProps/core.xml" ContentType="application/vnd.openxmlformats-package.core-properties+xml"/>
  <Override PartName="/customXml/itemProps3.xml" ContentType="application/vnd.openxmlformats-officedocument.customXmlProperties+xml"/>
  <Override PartName="/customXml/itemProps2.xml" ContentType="application/vnd.openxmlformats-officedocument.customXmlProperties+xml"/>
  <Override PartName="/customXml/itemProps1.xml" ContentType="application/vnd.openxmlformats-officedocument.customXmlProperties+xml"/>
  <Override PartName="/customXml/itemProps4.xml" ContentType="application/vnd.openxmlformats-officedocument.customXmlProperties+xml"/>
  <Override PartName="/docProps/custom.xml" ContentType="application/vnd.openxmlformats-officedocument.custom-properties+xml"/>
</Types>
</file>

<file path=_rels/.rels><?xml version="1.0" encoding="UTF-8" standalone="yes"?>
<Relationships xmlns="http://schemas.openxmlformats.org/package/2006/relationships"><Relationship Id="rId3" Type="http://schemas.openxmlformats.org/officeDocument/2006/relationships/extended-properties" Target="docProps/app.xml"/><Relationship Id="rId2" Type="http://schemas.openxmlformats.org/package/2006/relationships/metadata/core-properties" Target="docProps/core.xml"/><Relationship Id="rId1" Type="http://schemas.openxmlformats.org/officeDocument/2006/relationships/officeDocument" Target="ppt/presentation.xml"/><Relationship Id="rId4" Type="http://schemas.openxmlformats.org/officeDocument/2006/relationships/custom-properties" Target="docProps/custom.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72" r:id="rId1"/>
  </p:sldMasterIdLst>
  <p:notesMasterIdLst>
    <p:notesMasterId r:id="rId36"/>
  </p:notesMasterIdLst>
  <p:sldIdLst>
    <p:sldId id="256" r:id="rId2"/>
    <p:sldId id="259" r:id="rId3"/>
    <p:sldId id="277" r:id="rId4"/>
    <p:sldId id="282" r:id="rId5"/>
    <p:sldId id="281" r:id="rId6"/>
    <p:sldId id="278" r:id="rId7"/>
    <p:sldId id="279" r:id="rId8"/>
    <p:sldId id="280" r:id="rId9"/>
    <p:sldId id="260" r:id="rId10"/>
    <p:sldId id="261" r:id="rId11"/>
    <p:sldId id="274" r:id="rId12"/>
    <p:sldId id="275" r:id="rId13"/>
    <p:sldId id="276" r:id="rId14"/>
    <p:sldId id="283" r:id="rId15"/>
    <p:sldId id="294" r:id="rId16"/>
    <p:sldId id="284" r:id="rId17"/>
    <p:sldId id="285" r:id="rId18"/>
    <p:sldId id="286" r:id="rId19"/>
    <p:sldId id="287" r:id="rId20"/>
    <p:sldId id="288" r:id="rId21"/>
    <p:sldId id="289" r:id="rId22"/>
    <p:sldId id="290" r:id="rId23"/>
    <p:sldId id="291" r:id="rId24"/>
    <p:sldId id="292" r:id="rId25"/>
    <p:sldId id="293" r:id="rId26"/>
    <p:sldId id="264" r:id="rId27"/>
    <p:sldId id="267" r:id="rId28"/>
    <p:sldId id="269" r:id="rId29"/>
    <p:sldId id="270" r:id="rId30"/>
    <p:sldId id="271" r:id="rId31"/>
    <p:sldId id="272" r:id="rId32"/>
    <p:sldId id="273" r:id="rId33"/>
    <p:sldId id="296" r:id="rId34"/>
    <p:sldId id="295" r:id="rId35"/>
  </p:sldIdLst>
  <p:sldSz cx="9144000" cy="6858000" type="screen4x3"/>
  <p:notesSz cx="6858000" cy="9144000"/>
  <p:defaultTextStyle>
    <a:defPPr>
      <a:defRPr lang="ru-RU"/>
    </a:defPPr>
    <a:lvl1pPr algn="l" rtl="0" fontAlgn="base">
      <a:spcBef>
        <a:spcPct val="0"/>
      </a:spcBef>
      <a:spcAft>
        <a:spcPct val="0"/>
      </a:spcAft>
      <a:defRPr kern="1200">
        <a:solidFill>
          <a:schemeClr val="tx1"/>
        </a:solidFill>
        <a:latin typeface="Arial" charset="0"/>
        <a:ea typeface="+mn-ea"/>
        <a:cs typeface="+mn-cs"/>
      </a:defRPr>
    </a:lvl1pPr>
    <a:lvl2pPr marL="457200" algn="l" rtl="0" fontAlgn="base">
      <a:spcBef>
        <a:spcPct val="0"/>
      </a:spcBef>
      <a:spcAft>
        <a:spcPct val="0"/>
      </a:spcAft>
      <a:defRPr kern="1200">
        <a:solidFill>
          <a:schemeClr val="tx1"/>
        </a:solidFill>
        <a:latin typeface="Arial" charset="0"/>
        <a:ea typeface="+mn-ea"/>
        <a:cs typeface="+mn-cs"/>
      </a:defRPr>
    </a:lvl2pPr>
    <a:lvl3pPr marL="914400" algn="l" rtl="0" fontAlgn="base">
      <a:spcBef>
        <a:spcPct val="0"/>
      </a:spcBef>
      <a:spcAft>
        <a:spcPct val="0"/>
      </a:spcAft>
      <a:defRPr kern="1200">
        <a:solidFill>
          <a:schemeClr val="tx1"/>
        </a:solidFill>
        <a:latin typeface="Arial" charset="0"/>
        <a:ea typeface="+mn-ea"/>
        <a:cs typeface="+mn-cs"/>
      </a:defRPr>
    </a:lvl3pPr>
    <a:lvl4pPr marL="1371600" algn="l" rtl="0" fontAlgn="base">
      <a:spcBef>
        <a:spcPct val="0"/>
      </a:spcBef>
      <a:spcAft>
        <a:spcPct val="0"/>
      </a:spcAft>
      <a:defRPr kern="1200">
        <a:solidFill>
          <a:schemeClr val="tx1"/>
        </a:solidFill>
        <a:latin typeface="Arial" charset="0"/>
        <a:ea typeface="+mn-ea"/>
        <a:cs typeface="+mn-cs"/>
      </a:defRPr>
    </a:lvl4pPr>
    <a:lvl5pPr marL="1828800" algn="l" rtl="0" fontAlgn="base">
      <a:spcBef>
        <a:spcPct val="0"/>
      </a:spcBef>
      <a:spcAft>
        <a:spcPct val="0"/>
      </a:spcAft>
      <a:defRPr kern="1200">
        <a:solidFill>
          <a:schemeClr val="tx1"/>
        </a:solidFill>
        <a:latin typeface="Arial" charset="0"/>
        <a:ea typeface="+mn-ea"/>
        <a:cs typeface="+mn-cs"/>
      </a:defRPr>
    </a:lvl5pPr>
    <a:lvl6pPr marL="2286000" algn="l" defTabSz="914400" rtl="0" eaLnBrk="1" latinLnBrk="0" hangingPunct="1">
      <a:defRPr kern="1200">
        <a:solidFill>
          <a:schemeClr val="tx1"/>
        </a:solidFill>
        <a:latin typeface="Arial" charset="0"/>
        <a:ea typeface="+mn-ea"/>
        <a:cs typeface="+mn-cs"/>
      </a:defRPr>
    </a:lvl6pPr>
    <a:lvl7pPr marL="2743200" algn="l" defTabSz="914400" rtl="0" eaLnBrk="1" latinLnBrk="0" hangingPunct="1">
      <a:defRPr kern="1200">
        <a:solidFill>
          <a:schemeClr val="tx1"/>
        </a:solidFill>
        <a:latin typeface="Arial" charset="0"/>
        <a:ea typeface="+mn-ea"/>
        <a:cs typeface="+mn-cs"/>
      </a:defRPr>
    </a:lvl7pPr>
    <a:lvl8pPr marL="3200400" algn="l" defTabSz="914400" rtl="0" eaLnBrk="1" latinLnBrk="0" hangingPunct="1">
      <a:defRPr kern="1200">
        <a:solidFill>
          <a:schemeClr val="tx1"/>
        </a:solidFill>
        <a:latin typeface="Arial" charset="0"/>
        <a:ea typeface="+mn-ea"/>
        <a:cs typeface="+mn-cs"/>
      </a:defRPr>
    </a:lvl8pPr>
    <a:lvl9pPr marL="3657600" algn="l" defTabSz="914400" rtl="0" eaLnBrk="1" latinLnBrk="0" hangingPunct="1">
      <a:defRPr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2160">
          <p15:clr>
            <a:srgbClr val="A4A3A4"/>
          </p15:clr>
        </p15:guide>
        <p15:guide id="2" pos="2880">
          <p15:clr>
            <a:srgbClr val="A4A3A4"/>
          </p15:clr>
        </p15:guide>
      </p15:sldGuideLst>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p:restoredLeft sz="15175" autoAdjust="0"/>
    <p:restoredTop sz="94660"/>
  </p:normalViewPr>
  <p:slideViewPr>
    <p:cSldViewPr>
      <p:cViewPr varScale="1">
        <p:scale>
          <a:sx n="51" d="100"/>
          <a:sy n="51" d="100"/>
        </p:scale>
        <p:origin x="1258" y="43"/>
      </p:cViewPr>
      <p:guideLst>
        <p:guide orient="horz" pos="2160"/>
        <p:guide pos="2880"/>
      </p:guideLst>
    </p:cSldViewPr>
  </p:slideViewPr>
  <p:notesTextViewPr>
    <p:cViewPr>
      <p:scale>
        <a:sx n="100" d="100"/>
        <a:sy n="100" d="100"/>
      </p:scale>
      <p:origin x="0" y="0"/>
    </p:cViewPr>
  </p:notesText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theme" Target="theme/theme1.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customXml" Target="../customXml/item2.xml"/><Relationship Id="rId7" Type="http://schemas.openxmlformats.org/officeDocument/2006/relationships/slide" Target="slides/slide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customXml" Target="../customXml/item1.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presProps" Target="presProps.xml"/><Relationship Id="rId40" Type="http://schemas.openxmlformats.org/officeDocument/2006/relationships/tableStyles" Target="tableStyle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notesMaster" Target="notesMasters/notesMaster1.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customXml" Target="../customXml/item4.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customXml" Target="../customXml/item3.xml"/><Relationship Id="rId8" Type="http://schemas.openxmlformats.org/officeDocument/2006/relationships/slide" Target="slides/slide7.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viewProps" Target="viewProps.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Верхний колонтитул 1"/>
          <p:cNvSpPr>
            <a:spLocks noGrp="1"/>
          </p:cNvSpPr>
          <p:nvPr>
            <p:ph type="hdr" sz="quarter"/>
          </p:nvPr>
        </p:nvSpPr>
        <p:spPr>
          <a:xfrm>
            <a:off x="0" y="0"/>
            <a:ext cx="2971800" cy="457200"/>
          </a:xfrm>
          <a:prstGeom prst="rect">
            <a:avLst/>
          </a:prstGeom>
        </p:spPr>
        <p:txBody>
          <a:bodyPr vert="horz" lIns="91440" tIns="45720" rIns="91440" bIns="45720" rtlCol="0"/>
          <a:lstStyle>
            <a:lvl1pPr algn="l" fontAlgn="auto">
              <a:spcBef>
                <a:spcPts val="0"/>
              </a:spcBef>
              <a:spcAft>
                <a:spcPts val="0"/>
              </a:spcAft>
              <a:defRPr sz="1200">
                <a:latin typeface="+mn-lt"/>
              </a:defRPr>
            </a:lvl1pPr>
          </a:lstStyle>
          <a:p>
            <a:pPr>
              <a:defRPr/>
            </a:pPr>
            <a:endParaRPr lang="ru-RU"/>
          </a:p>
        </p:txBody>
      </p:sp>
      <p:sp>
        <p:nvSpPr>
          <p:cNvPr id="3" name="Дата 2"/>
          <p:cNvSpPr>
            <a:spLocks noGrp="1"/>
          </p:cNvSpPr>
          <p:nvPr>
            <p:ph type="dt" idx="1"/>
          </p:nvPr>
        </p:nvSpPr>
        <p:spPr>
          <a:xfrm>
            <a:off x="3884613" y="0"/>
            <a:ext cx="2971800" cy="457200"/>
          </a:xfrm>
          <a:prstGeom prst="rect">
            <a:avLst/>
          </a:prstGeom>
        </p:spPr>
        <p:txBody>
          <a:bodyPr vert="horz" lIns="91440" tIns="45720" rIns="91440" bIns="45720" rtlCol="0"/>
          <a:lstStyle>
            <a:lvl1pPr algn="r" fontAlgn="auto">
              <a:spcBef>
                <a:spcPts val="0"/>
              </a:spcBef>
              <a:spcAft>
                <a:spcPts val="0"/>
              </a:spcAft>
              <a:defRPr sz="1200">
                <a:latin typeface="+mn-lt"/>
              </a:defRPr>
            </a:lvl1pPr>
          </a:lstStyle>
          <a:p>
            <a:pPr>
              <a:defRPr/>
            </a:pPr>
            <a:fld id="{BF909557-B885-4B47-9C24-B056EBCD7C03}" type="datetimeFigureOut">
              <a:rPr lang="ru-RU"/>
              <a:pPr>
                <a:defRPr/>
              </a:pPr>
              <a:t>07.11.2018</a:t>
            </a:fld>
            <a:endParaRPr lang="ru-RU"/>
          </a:p>
        </p:txBody>
      </p:sp>
      <p:sp>
        <p:nvSpPr>
          <p:cNvPr id="4" name="Образ слайда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pPr lvl="0"/>
            <a:endParaRPr lang="ru-RU" noProof="0"/>
          </a:p>
        </p:txBody>
      </p:sp>
      <p:sp>
        <p:nvSpPr>
          <p:cNvPr id="5" name="Заметки 4"/>
          <p:cNvSpPr>
            <a:spLocks noGrp="1"/>
          </p:cNvSpPr>
          <p:nvPr>
            <p:ph type="body" sz="quarter" idx="3"/>
          </p:nvPr>
        </p:nvSpPr>
        <p:spPr>
          <a:xfrm>
            <a:off x="685800" y="4343400"/>
            <a:ext cx="5486400" cy="4114800"/>
          </a:xfrm>
          <a:prstGeom prst="rect">
            <a:avLst/>
          </a:prstGeom>
        </p:spPr>
        <p:txBody>
          <a:bodyPr vert="horz" lIns="91440" tIns="45720" rIns="91440" bIns="45720" rtlCol="0">
            <a:normAutofit/>
          </a:bodyPr>
          <a:lstStyle/>
          <a:p>
            <a:pPr lvl="0"/>
            <a:r>
              <a:rPr lang="ru-RU" noProof="0" smtClean="0"/>
              <a:t>Образец текста</a:t>
            </a:r>
          </a:p>
          <a:p>
            <a:pPr lvl="1"/>
            <a:r>
              <a:rPr lang="ru-RU" noProof="0" smtClean="0"/>
              <a:t>Второй уровень</a:t>
            </a:r>
          </a:p>
          <a:p>
            <a:pPr lvl="2"/>
            <a:r>
              <a:rPr lang="ru-RU" noProof="0" smtClean="0"/>
              <a:t>Третий уровень</a:t>
            </a:r>
          </a:p>
          <a:p>
            <a:pPr lvl="3"/>
            <a:r>
              <a:rPr lang="ru-RU" noProof="0" smtClean="0"/>
              <a:t>Четвертый уровень</a:t>
            </a:r>
          </a:p>
          <a:p>
            <a:pPr lvl="4"/>
            <a:r>
              <a:rPr lang="ru-RU" noProof="0" smtClean="0"/>
              <a:t>Пятый уровень</a:t>
            </a:r>
            <a:endParaRPr lang="ru-RU" noProof="0"/>
          </a:p>
        </p:txBody>
      </p:sp>
      <p:sp>
        <p:nvSpPr>
          <p:cNvPr id="6" name="Нижний колонтитул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fontAlgn="auto">
              <a:spcBef>
                <a:spcPts val="0"/>
              </a:spcBef>
              <a:spcAft>
                <a:spcPts val="0"/>
              </a:spcAft>
              <a:defRPr sz="1200">
                <a:latin typeface="+mn-lt"/>
              </a:defRPr>
            </a:lvl1pPr>
          </a:lstStyle>
          <a:p>
            <a:pPr>
              <a:defRPr/>
            </a:pPr>
            <a:endParaRPr lang="ru-RU"/>
          </a:p>
        </p:txBody>
      </p:sp>
      <p:sp>
        <p:nvSpPr>
          <p:cNvPr id="7" name="Номер слайда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fontAlgn="auto">
              <a:spcBef>
                <a:spcPts val="0"/>
              </a:spcBef>
              <a:spcAft>
                <a:spcPts val="0"/>
              </a:spcAft>
              <a:defRPr sz="1200">
                <a:latin typeface="+mn-lt"/>
              </a:defRPr>
            </a:lvl1pPr>
          </a:lstStyle>
          <a:p>
            <a:pPr>
              <a:defRPr/>
            </a:pPr>
            <a:fld id="{FC893B08-926A-4914-96E7-3B1A83473FDF}" type="slidenum">
              <a:rPr lang="ru-RU"/>
              <a:pPr>
                <a:defRPr/>
              </a:pPr>
              <a:t>‹#›</a:t>
            </a:fld>
            <a:endParaRPr lang="ru-RU"/>
          </a:p>
        </p:txBody>
      </p:sp>
    </p:spTree>
    <p:extLst>
      <p:ext uri="{BB962C8B-B14F-4D97-AF65-F5344CB8AC3E}">
        <p14:creationId xmlns:p14="http://schemas.microsoft.com/office/powerpoint/2010/main" val="1662647701"/>
      </p:ext>
    </p:extLst>
  </p:cSld>
  <p:clrMap bg1="lt1" tx1="dk1" bg2="lt2" tx2="dk2" accent1="accent1" accent2="accent2" accent3="accent3" accent4="accent4" accent5="accent5" accent6="accent6" hlink="hlink" folHlink="folHlink"/>
  <p:notesStyle>
    <a:lvl1pPr algn="l" rtl="0" eaLnBrk="0" fontAlgn="base" hangingPunct="0">
      <a:spcBef>
        <a:spcPct val="30000"/>
      </a:spcBef>
      <a:spcAft>
        <a:spcPct val="0"/>
      </a:spcAft>
      <a:defRPr sz="1200" kern="1200">
        <a:solidFill>
          <a:schemeClr val="tx1"/>
        </a:solidFill>
        <a:latin typeface="+mn-lt"/>
        <a:ea typeface="+mn-ea"/>
        <a:cs typeface="+mn-cs"/>
      </a:defRPr>
    </a:lvl1pPr>
    <a:lvl2pPr marL="457200" algn="l" rtl="0" eaLnBrk="0" fontAlgn="base" hangingPunct="0">
      <a:spcBef>
        <a:spcPct val="30000"/>
      </a:spcBef>
      <a:spcAft>
        <a:spcPct val="0"/>
      </a:spcAft>
      <a:defRPr sz="1200" kern="1200">
        <a:solidFill>
          <a:schemeClr val="tx1"/>
        </a:solidFill>
        <a:latin typeface="+mn-lt"/>
        <a:ea typeface="+mn-ea"/>
        <a:cs typeface="+mn-cs"/>
      </a:defRPr>
    </a:lvl2pPr>
    <a:lvl3pPr marL="914400" algn="l" rtl="0" eaLnBrk="0" fontAlgn="base" hangingPunct="0">
      <a:spcBef>
        <a:spcPct val="30000"/>
      </a:spcBef>
      <a:spcAft>
        <a:spcPct val="0"/>
      </a:spcAft>
      <a:defRPr sz="1200" kern="1200">
        <a:solidFill>
          <a:schemeClr val="tx1"/>
        </a:solidFill>
        <a:latin typeface="+mn-lt"/>
        <a:ea typeface="+mn-ea"/>
        <a:cs typeface="+mn-cs"/>
      </a:defRPr>
    </a:lvl3pPr>
    <a:lvl4pPr marL="1371600" algn="l" rtl="0" eaLnBrk="0" fontAlgn="base" hangingPunct="0">
      <a:spcBef>
        <a:spcPct val="30000"/>
      </a:spcBef>
      <a:spcAft>
        <a:spcPct val="0"/>
      </a:spcAft>
      <a:defRPr sz="1200" kern="1200">
        <a:solidFill>
          <a:schemeClr val="tx1"/>
        </a:solidFill>
        <a:latin typeface="+mn-lt"/>
        <a:ea typeface="+mn-ea"/>
        <a:cs typeface="+mn-cs"/>
      </a:defRPr>
    </a:lvl4pPr>
    <a:lvl5pPr marL="1828800" algn="l" rtl="0" eaLnBrk="0" fontAlgn="base" hangingPunct="0">
      <a:spcBef>
        <a:spcPct val="30000"/>
      </a:spcBef>
      <a:spcAft>
        <a:spcPct val="0"/>
      </a:spcAft>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9.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8914" name="Образ слайда 1"/>
          <p:cNvSpPr>
            <a:spLocks noGrp="1" noRot="1" noChangeAspect="1" noTextEdit="1"/>
          </p:cNvSpPr>
          <p:nvPr>
            <p:ph type="sldImg"/>
          </p:nvPr>
        </p:nvSpPr>
        <p:spPr bwMode="auto">
          <a:noFill/>
          <a:ln>
            <a:solidFill>
              <a:srgbClr val="000000"/>
            </a:solidFill>
            <a:miter lim="800000"/>
            <a:headEnd/>
            <a:tailEnd/>
          </a:ln>
        </p:spPr>
      </p:sp>
      <p:sp>
        <p:nvSpPr>
          <p:cNvPr id="38915" name="Заметки 2"/>
          <p:cNvSpPr>
            <a:spLocks noGrp="1"/>
          </p:cNvSpPr>
          <p:nvPr>
            <p:ph type="body" idx="1"/>
          </p:nvPr>
        </p:nvSpPr>
        <p:spPr bwMode="auto">
          <a:noFill/>
        </p:spPr>
        <p:txBody>
          <a:bodyPr wrap="square" numCol="1" anchor="t" anchorCtr="0" compatLnSpc="1">
            <a:prstTxWarp prst="textNoShape">
              <a:avLst/>
            </a:prstTxWarp>
          </a:bodyPr>
          <a:lstStyle/>
          <a:p>
            <a:pPr eaLnBrk="1" hangingPunct="1">
              <a:spcBef>
                <a:spcPct val="0"/>
              </a:spcBef>
            </a:pPr>
            <a:endParaRPr lang="ru-RU" smtClean="0"/>
          </a:p>
        </p:txBody>
      </p:sp>
      <p:sp>
        <p:nvSpPr>
          <p:cNvPr id="38916" name="Номер слайда 3"/>
          <p:cNvSpPr>
            <a:spLocks noGrp="1"/>
          </p:cNvSpPr>
          <p:nvPr>
            <p:ph type="sldNum" sz="quarter" idx="5"/>
          </p:nvPr>
        </p:nvSpPr>
        <p:spPr bwMode="auto">
          <a:ln>
            <a:miter lim="800000"/>
            <a:headEnd/>
            <a:tailEnd/>
          </a:ln>
        </p:spPr>
        <p:txBody>
          <a:bodyPr wrap="square" numCol="1" anchorCtr="0" compatLnSpc="1">
            <a:prstTxWarp prst="textNoShape">
              <a:avLst/>
            </a:prstTxWarp>
          </a:bodyPr>
          <a:lstStyle/>
          <a:p>
            <a:pPr fontAlgn="base">
              <a:spcBef>
                <a:spcPct val="0"/>
              </a:spcBef>
              <a:spcAft>
                <a:spcPct val="0"/>
              </a:spcAft>
              <a:defRPr/>
            </a:pPr>
            <a:fld id="{A3068BB5-71B6-49FF-8C01-93A45CE060BC}" type="slidenum">
              <a:rPr lang="ru-RU" smtClean="0"/>
              <a:pPr fontAlgn="base">
                <a:spcBef>
                  <a:spcPct val="0"/>
                </a:spcBef>
                <a:spcAft>
                  <a:spcPct val="0"/>
                </a:spcAft>
                <a:defRPr/>
              </a:pPr>
              <a:t>9</a:t>
            </a:fld>
            <a:endParaRPr lang="ru-RU" smtClean="0"/>
          </a:p>
        </p:txBody>
      </p:sp>
    </p:spTree>
    <p:extLst>
      <p:ext uri="{BB962C8B-B14F-4D97-AF65-F5344CB8AC3E}">
        <p14:creationId xmlns:p14="http://schemas.microsoft.com/office/powerpoint/2010/main" val="2294136372"/>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Титульный слайд">
    <p:spTree>
      <p:nvGrpSpPr>
        <p:cNvPr id="1" name=""/>
        <p:cNvGrpSpPr/>
        <p:nvPr/>
      </p:nvGrpSpPr>
      <p:grpSpPr>
        <a:xfrm>
          <a:off x="0" y="0"/>
          <a:ext cx="0" cy="0"/>
          <a:chOff x="0" y="0"/>
          <a:chExt cx="0" cy="0"/>
        </a:xfrm>
      </p:grpSpPr>
      <p:sp>
        <p:nvSpPr>
          <p:cNvPr id="8" name="Заголовок 7"/>
          <p:cNvSpPr>
            <a:spLocks noGrp="1"/>
          </p:cNvSpPr>
          <p:nvPr>
            <p:ph type="ctrTitle"/>
          </p:nvPr>
        </p:nvSpPr>
        <p:spPr>
          <a:xfrm>
            <a:off x="422030" y="1371600"/>
            <a:ext cx="8229600" cy="1828800"/>
          </a:xfrm>
        </p:spPr>
        <p:txBody>
          <a:bodyPr lIns="45720" tIns="0" rIns="45720" bIns="0" anchor="b">
            <a:scene3d>
              <a:camera prst="orthographicFront"/>
              <a:lightRig rig="soft" dir="t">
                <a:rot lat="0" lon="0" rev="17220000"/>
              </a:lightRig>
            </a:scene3d>
          </a:bodyPr>
          <a:lstStyle>
            <a:lvl1pPr>
              <a:defRPr sz="4800" b="1" cap="all" baseline="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27000" dist="200000" dir="2700000" algn="tl" rotWithShape="0">
                    <a:srgbClr val="000000">
                      <a:alpha val="30000"/>
                    </a:srgbClr>
                  </a:outerShdw>
                </a:effectLst>
              </a:defRPr>
            </a:lvl1pPr>
          </a:lstStyle>
          <a:p>
            <a:r>
              <a:rPr lang="ru-RU" smtClean="0"/>
              <a:t>Образец заголовка</a:t>
            </a:r>
            <a:endParaRPr lang="en-US"/>
          </a:p>
        </p:txBody>
      </p:sp>
      <p:sp>
        <p:nvSpPr>
          <p:cNvPr id="9" name="Подзаголовок 8"/>
          <p:cNvSpPr>
            <a:spLocks noGrp="1"/>
          </p:cNvSpPr>
          <p:nvPr>
            <p:ph type="subTitle" idx="1"/>
          </p:nvPr>
        </p:nvSpPr>
        <p:spPr>
          <a:xfrm>
            <a:off x="1371600" y="3331698"/>
            <a:ext cx="6400800" cy="1752600"/>
          </a:xfrm>
        </p:spPr>
        <p:txBody>
          <a:bodyPr/>
          <a:lstStyle>
            <a:lvl1pPr marL="0" indent="0" algn="ctr">
              <a:buNone/>
              <a:defRPr>
                <a:solidFill>
                  <a:schemeClr val="tx1"/>
                </a:solidFill>
              </a:defRPr>
            </a:lvl1pPr>
            <a:lvl2pPr marL="457200" indent="0" algn="ctr">
              <a:buNone/>
            </a:lvl2pPr>
            <a:lvl3pPr marL="914400" indent="0" algn="ctr">
              <a:buNone/>
            </a:lvl3pPr>
            <a:lvl4pPr marL="1371600" indent="0" algn="ctr">
              <a:buNone/>
            </a:lvl4pPr>
            <a:lvl5pPr marL="1828800" indent="0" algn="ctr">
              <a:buNone/>
            </a:lvl5pPr>
            <a:lvl6pPr marL="2286000" indent="0" algn="ctr">
              <a:buNone/>
            </a:lvl6pPr>
            <a:lvl7pPr marL="2743200" indent="0" algn="ctr">
              <a:buNone/>
            </a:lvl7pPr>
            <a:lvl8pPr marL="3200400" indent="0" algn="ctr">
              <a:buNone/>
            </a:lvl8pPr>
            <a:lvl9pPr marL="3657600" indent="0" algn="ctr">
              <a:buNone/>
            </a:lvl9pPr>
          </a:lstStyle>
          <a:p>
            <a:r>
              <a:rPr lang="ru-RU" smtClean="0"/>
              <a:t>Образец подзаголовка</a:t>
            </a:r>
            <a:endParaRPr lang="en-US"/>
          </a:p>
        </p:txBody>
      </p:sp>
      <p:sp>
        <p:nvSpPr>
          <p:cNvPr id="4" name="Дата 13"/>
          <p:cNvSpPr>
            <a:spLocks noGrp="1"/>
          </p:cNvSpPr>
          <p:nvPr>
            <p:ph type="dt" sz="half" idx="10"/>
          </p:nvPr>
        </p:nvSpPr>
        <p:spPr/>
        <p:txBody>
          <a:bodyPr/>
          <a:lstStyle>
            <a:lvl1pPr>
              <a:defRPr/>
            </a:lvl1pPr>
          </a:lstStyle>
          <a:p>
            <a:pPr>
              <a:defRPr/>
            </a:pPr>
            <a:fld id="{7880EEDD-CF93-41AE-81B4-93D0D32A2994}" type="datetimeFigureOut">
              <a:rPr lang="ru-RU"/>
              <a:pPr>
                <a:defRPr/>
              </a:pPr>
              <a:t>07.11.2018</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81B24BFA-CAE5-4B2E-863D-4432BDB5F031}" type="slidenum">
              <a:rPr lang="ru-RU"/>
              <a:pPr>
                <a:defRPr/>
              </a:pPr>
              <a:t>‹#›</a:t>
            </a:fld>
            <a:endParaRPr lang="ru-RU"/>
          </a:p>
        </p:txBody>
      </p:sp>
    </p:spTree>
  </p:cSld>
  <p:clrMapOvr>
    <a:masterClrMapping/>
  </p:clrMapOvr>
  <p:transition spd="slow">
    <p:wipe dir="d"/>
  </p:transition>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Заголовок и вертикальный текс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Вертикальный текст 2"/>
          <p:cNvSpPr>
            <a:spLocks noGrp="1"/>
          </p:cNvSpPr>
          <p:nvPr>
            <p:ph type="body" orient="vert" idx="1"/>
          </p:nvPr>
        </p:nvSpPr>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40273537-ED07-4425-99EA-3BD12936095F}" type="datetimeFigureOut">
              <a:rPr lang="ru-RU"/>
              <a:pPr>
                <a:defRPr/>
              </a:pPr>
              <a:t>07.11.2018</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F54FD4F3-EBC7-42C6-8111-50F8551C27FD}" type="slidenum">
              <a:rPr lang="ru-RU"/>
              <a:pPr>
                <a:defRPr/>
              </a:pPr>
              <a:t>‹#›</a:t>
            </a:fld>
            <a:endParaRPr lang="ru-RU"/>
          </a:p>
        </p:txBody>
      </p:sp>
    </p:spTree>
  </p:cSld>
  <p:clrMapOvr>
    <a:masterClrMapping/>
  </p:clrMapOvr>
  <p:transition spd="slow">
    <p:wipe dir="d"/>
  </p:transition>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Вертикальный заголовок и текст">
    <p:spTree>
      <p:nvGrpSpPr>
        <p:cNvPr id="1" name=""/>
        <p:cNvGrpSpPr/>
        <p:nvPr/>
      </p:nvGrpSpPr>
      <p:grpSpPr>
        <a:xfrm>
          <a:off x="0" y="0"/>
          <a:ext cx="0" cy="0"/>
          <a:chOff x="0" y="0"/>
          <a:chExt cx="0" cy="0"/>
        </a:xfrm>
      </p:grpSpPr>
      <p:sp>
        <p:nvSpPr>
          <p:cNvPr id="2" name="Вертикальный заголовок 1"/>
          <p:cNvSpPr>
            <a:spLocks noGrp="1"/>
          </p:cNvSpPr>
          <p:nvPr>
            <p:ph type="title" orient="vert"/>
          </p:nvPr>
        </p:nvSpPr>
        <p:spPr>
          <a:xfrm>
            <a:off x="6629400" y="274638"/>
            <a:ext cx="2057400" cy="5851525"/>
          </a:xfrm>
        </p:spPr>
        <p:txBody>
          <a:bodyPr vert="eaVert"/>
          <a:lstStyle/>
          <a:p>
            <a:r>
              <a:rPr lang="ru-RU" smtClean="0"/>
              <a:t>Образец заголовка</a:t>
            </a:r>
            <a:endParaRPr lang="en-US"/>
          </a:p>
        </p:txBody>
      </p:sp>
      <p:sp>
        <p:nvSpPr>
          <p:cNvPr id="3" name="Вертикальный текст 2"/>
          <p:cNvSpPr>
            <a:spLocks noGrp="1"/>
          </p:cNvSpPr>
          <p:nvPr>
            <p:ph type="body" orient="vert" idx="1"/>
          </p:nvPr>
        </p:nvSpPr>
        <p:spPr>
          <a:xfrm>
            <a:off x="457200" y="274638"/>
            <a:ext cx="6019800" cy="5851525"/>
          </a:xfrm>
        </p:spPr>
        <p:txBody>
          <a:bodyPr vert="eaVert"/>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851898C0-1C64-4309-8C9C-524903D791DF}" type="datetimeFigureOut">
              <a:rPr lang="ru-RU"/>
              <a:pPr>
                <a:defRPr/>
              </a:pPr>
              <a:t>07.11.2018</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622A11F8-FCEC-4199-A633-DDA1E08353FB}" type="slidenum">
              <a:rPr lang="ru-RU"/>
              <a:pPr>
                <a:defRPr/>
              </a:pPr>
              <a:t>‹#›</a:t>
            </a:fld>
            <a:endParaRPr lang="ru-RU"/>
          </a:p>
        </p:txBody>
      </p:sp>
    </p:spTree>
  </p:cSld>
  <p:clrMapOvr>
    <a:masterClrMapping/>
  </p:clrMapOvr>
  <p:transition spd="slow">
    <p:wipe dir="d"/>
  </p:transition>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Заголовок и объект">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idx="1"/>
          </p:nvPr>
        </p:nvSpPr>
        <p:spPr/>
        <p:txBody>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Дата 13"/>
          <p:cNvSpPr>
            <a:spLocks noGrp="1"/>
          </p:cNvSpPr>
          <p:nvPr>
            <p:ph type="dt" sz="half" idx="10"/>
          </p:nvPr>
        </p:nvSpPr>
        <p:spPr/>
        <p:txBody>
          <a:bodyPr/>
          <a:lstStyle>
            <a:lvl1pPr>
              <a:defRPr/>
            </a:lvl1pPr>
          </a:lstStyle>
          <a:p>
            <a:pPr>
              <a:defRPr/>
            </a:pPr>
            <a:fld id="{9E342A71-9EC1-4C25-855C-4B8706F6610D}" type="datetimeFigureOut">
              <a:rPr lang="ru-RU"/>
              <a:pPr>
                <a:defRPr/>
              </a:pPr>
              <a:t>07.11.2018</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5115B495-ED25-47A0-8CE2-F2F11EAAD660}" type="slidenum">
              <a:rPr lang="ru-RU"/>
              <a:pPr>
                <a:defRPr/>
              </a:pPr>
              <a:t>‹#›</a:t>
            </a:fld>
            <a:endParaRPr lang="ru-RU"/>
          </a:p>
        </p:txBody>
      </p:sp>
    </p:spTree>
  </p:cSld>
  <p:clrMapOvr>
    <a:masterClrMapping/>
  </p:clrMapOvr>
  <p:transition spd="slow">
    <p:wipe dir="d"/>
  </p:transition>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Заголовок раздела">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600200" y="609600"/>
            <a:ext cx="7086600" cy="1828800"/>
          </a:xfrm>
        </p:spPr>
        <p:txBody>
          <a:bodyPr bIns="0" anchor="b">
            <a:noAutofit/>
            <a:scene3d>
              <a:camera prst="orthographicFront"/>
              <a:lightRig rig="soft" dir="t">
                <a:rot lat="0" lon="0" rev="17220000"/>
              </a:lightRig>
            </a:scene3d>
            <a:sp3d prstMaterial="softEdge">
              <a:bevelT w="38100" h="38100"/>
              <a:contourClr>
                <a:schemeClr val="tx2">
                  <a:shade val="50000"/>
                </a:schemeClr>
              </a:contourClr>
            </a:sp3d>
          </a:bodyPr>
          <a:lstStyle>
            <a:lvl1pPr algn="l" rtl="0">
              <a:spcBef>
                <a:spcPct val="0"/>
              </a:spcBef>
              <a:buNone/>
              <a:defRPr sz="4800" b="1" cap="none" baseline="0">
                <a:ln w="6350">
                  <a:noFill/>
                </a:ln>
                <a:solidFill>
                  <a:schemeClr val="accent1">
                    <a:tint val="90000"/>
                    <a:satMod val="120000"/>
                  </a:schemeClr>
                </a:solidFill>
                <a:effectLst>
                  <a:outerShdw blurRad="114300" dist="101600" dir="2700000" algn="tl" rotWithShape="0">
                    <a:srgbClr val="000000">
                      <a:alpha val="40000"/>
                    </a:srgbClr>
                  </a:outerShdw>
                </a:effectLst>
                <a:latin typeface="+mj-lt"/>
                <a:ea typeface="+mj-ea"/>
                <a:cs typeface="+mj-cs"/>
              </a:defRPr>
            </a:lvl1pPr>
          </a:lstStyle>
          <a:p>
            <a:r>
              <a:rPr lang="ru-RU" smtClean="0"/>
              <a:t>Образец заголовка</a:t>
            </a:r>
            <a:endParaRPr lang="en-US"/>
          </a:p>
        </p:txBody>
      </p:sp>
      <p:sp>
        <p:nvSpPr>
          <p:cNvPr id="3" name="Текст 2"/>
          <p:cNvSpPr>
            <a:spLocks noGrp="1"/>
          </p:cNvSpPr>
          <p:nvPr>
            <p:ph type="body" idx="1"/>
          </p:nvPr>
        </p:nvSpPr>
        <p:spPr>
          <a:xfrm>
            <a:off x="1600200" y="2507786"/>
            <a:ext cx="7086600" cy="1509712"/>
          </a:xfrm>
        </p:spPr>
        <p:txBody>
          <a:bodyPr/>
          <a:lstStyle>
            <a:lvl1pPr marL="73152" indent="0" algn="l">
              <a:buNone/>
              <a:defRPr sz="2000">
                <a:solidFill>
                  <a:schemeClr val="tx1"/>
                </a:solidFill>
              </a:defRPr>
            </a:lvl1pPr>
            <a:lvl2pPr>
              <a:buNone/>
              <a:defRPr sz="1800">
                <a:solidFill>
                  <a:schemeClr val="tx1">
                    <a:tint val="75000"/>
                  </a:schemeClr>
                </a:solidFill>
              </a:defRPr>
            </a:lvl2pPr>
            <a:lvl3pPr>
              <a:buNone/>
              <a:defRPr sz="1600">
                <a:solidFill>
                  <a:schemeClr val="tx1">
                    <a:tint val="75000"/>
                  </a:schemeClr>
                </a:solidFill>
              </a:defRPr>
            </a:lvl3pPr>
            <a:lvl4pPr>
              <a:buNone/>
              <a:defRPr sz="1400">
                <a:solidFill>
                  <a:schemeClr val="tx1">
                    <a:tint val="75000"/>
                  </a:schemeClr>
                </a:solidFill>
              </a:defRPr>
            </a:lvl4pPr>
            <a:lvl5pPr>
              <a:buNone/>
              <a:defRPr sz="1400">
                <a:solidFill>
                  <a:schemeClr val="tx1">
                    <a:tint val="75000"/>
                  </a:schemeClr>
                </a:solidFill>
              </a:defRPr>
            </a:lvl5pPr>
          </a:lstStyle>
          <a:p>
            <a:pPr lvl="0"/>
            <a:r>
              <a:rPr lang="ru-RU" smtClean="0"/>
              <a:t>Образец текста</a:t>
            </a:r>
          </a:p>
        </p:txBody>
      </p:sp>
      <p:sp>
        <p:nvSpPr>
          <p:cNvPr id="4" name="Дата 13"/>
          <p:cNvSpPr>
            <a:spLocks noGrp="1"/>
          </p:cNvSpPr>
          <p:nvPr>
            <p:ph type="dt" sz="half" idx="10"/>
          </p:nvPr>
        </p:nvSpPr>
        <p:spPr/>
        <p:txBody>
          <a:bodyPr/>
          <a:lstStyle>
            <a:lvl1pPr>
              <a:defRPr/>
            </a:lvl1pPr>
          </a:lstStyle>
          <a:p>
            <a:pPr>
              <a:defRPr/>
            </a:pPr>
            <a:fld id="{AC09C61E-A635-42D9-A70F-5961FECBBED4}" type="datetimeFigureOut">
              <a:rPr lang="ru-RU"/>
              <a:pPr>
                <a:defRPr/>
              </a:pPr>
              <a:t>07.11.2018</a:t>
            </a:fld>
            <a:endParaRPr lang="ru-RU"/>
          </a:p>
        </p:txBody>
      </p:sp>
      <p:sp>
        <p:nvSpPr>
          <p:cNvPr id="5" name="Нижний колонтитул 2"/>
          <p:cNvSpPr>
            <a:spLocks noGrp="1"/>
          </p:cNvSpPr>
          <p:nvPr>
            <p:ph type="ftr" sz="quarter" idx="11"/>
          </p:nvPr>
        </p:nvSpPr>
        <p:spPr/>
        <p:txBody>
          <a:bodyPr/>
          <a:lstStyle>
            <a:lvl1pPr>
              <a:defRPr/>
            </a:lvl1pPr>
          </a:lstStyle>
          <a:p>
            <a:pPr>
              <a:defRPr/>
            </a:pPr>
            <a:endParaRPr lang="ru-RU"/>
          </a:p>
        </p:txBody>
      </p:sp>
      <p:sp>
        <p:nvSpPr>
          <p:cNvPr id="6" name="Номер слайда 22"/>
          <p:cNvSpPr>
            <a:spLocks noGrp="1"/>
          </p:cNvSpPr>
          <p:nvPr>
            <p:ph type="sldNum" sz="quarter" idx="12"/>
          </p:nvPr>
        </p:nvSpPr>
        <p:spPr/>
        <p:txBody>
          <a:bodyPr/>
          <a:lstStyle>
            <a:lvl1pPr>
              <a:defRPr/>
            </a:lvl1pPr>
          </a:lstStyle>
          <a:p>
            <a:pPr>
              <a:defRPr/>
            </a:pPr>
            <a:fld id="{31A9FA88-C456-44D1-A272-61E31A0C93B5}" type="slidenum">
              <a:rPr lang="ru-RU"/>
              <a:pPr>
                <a:defRPr/>
              </a:pPr>
              <a:t>‹#›</a:t>
            </a:fld>
            <a:endParaRPr lang="ru-RU"/>
          </a:p>
        </p:txBody>
      </p:sp>
    </p:spTree>
  </p:cSld>
  <p:clrMapOvr>
    <a:masterClrMapping/>
  </p:clrMapOvr>
  <p:transition spd="slow">
    <p:wipe dir="d"/>
  </p:transition>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Два объекта">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Содержимое 2"/>
          <p:cNvSpPr>
            <a:spLocks noGrp="1"/>
          </p:cNvSpPr>
          <p:nvPr>
            <p:ph sz="half" idx="1"/>
          </p:nvPr>
        </p:nvSpPr>
        <p:spPr>
          <a:xfrm>
            <a:off x="457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4" name="Содержимое 3"/>
          <p:cNvSpPr>
            <a:spLocks noGrp="1"/>
          </p:cNvSpPr>
          <p:nvPr>
            <p:ph sz="half" idx="2"/>
          </p:nvPr>
        </p:nvSpPr>
        <p:spPr>
          <a:xfrm>
            <a:off x="4648200" y="1600200"/>
            <a:ext cx="4038600" cy="4525963"/>
          </a:xfrm>
        </p:spPr>
        <p:txBody>
          <a:bodyPr/>
          <a:lstStyle>
            <a:lvl1pPr>
              <a:defRPr sz="2600"/>
            </a:lvl1pPr>
            <a:lvl2pPr>
              <a:defRPr sz="2400"/>
            </a:lvl2pPr>
            <a:lvl3pPr>
              <a:defRPr sz="2000"/>
            </a:lvl3pPr>
            <a:lvl4pPr>
              <a:defRPr sz="18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956A9005-59D5-4BD0-802D-1C0F93B5FD78}" type="datetimeFigureOut">
              <a:rPr lang="ru-RU"/>
              <a:pPr>
                <a:defRPr/>
              </a:pPr>
              <a:t>07.11.2018</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3671FD01-B151-454F-97A3-FCB1906F4759}" type="slidenum">
              <a:rPr lang="ru-RU"/>
              <a:pPr>
                <a:defRPr/>
              </a:pPr>
              <a:t>‹#›</a:t>
            </a:fld>
            <a:endParaRPr lang="ru-RU"/>
          </a:p>
        </p:txBody>
      </p:sp>
    </p:spTree>
  </p:cSld>
  <p:clrMapOvr>
    <a:masterClrMapping/>
  </p:clrMapOvr>
  <p:transition spd="slow">
    <p:wipe dir="d"/>
  </p:transition>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Сравнение">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8229600" cy="1143000"/>
          </a:xfrm>
        </p:spPr>
        <p:txBody>
          <a:bodyPr/>
          <a:lstStyle>
            <a:lvl1pPr>
              <a:defRPr/>
            </a:lvl1pPr>
          </a:lstStyle>
          <a:p>
            <a:r>
              <a:rPr lang="ru-RU" smtClean="0"/>
              <a:t>Образец заголовка</a:t>
            </a:r>
            <a:endParaRPr lang="en-US"/>
          </a:p>
        </p:txBody>
      </p:sp>
      <p:sp>
        <p:nvSpPr>
          <p:cNvPr id="3" name="Текст 2"/>
          <p:cNvSpPr>
            <a:spLocks noGrp="1"/>
          </p:cNvSpPr>
          <p:nvPr>
            <p:ph type="body" idx="1"/>
          </p:nvPr>
        </p:nvSpPr>
        <p:spPr>
          <a:xfrm>
            <a:off x="457200" y="1535112"/>
            <a:ext cx="4040188"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4" name="Текст 3"/>
          <p:cNvSpPr>
            <a:spLocks noGrp="1"/>
          </p:cNvSpPr>
          <p:nvPr>
            <p:ph type="body" sz="half" idx="3"/>
          </p:nvPr>
        </p:nvSpPr>
        <p:spPr>
          <a:xfrm>
            <a:off x="4645025" y="1535112"/>
            <a:ext cx="4041775" cy="750887"/>
          </a:xfrm>
        </p:spPr>
        <p:txBody>
          <a:bodyPr anchor="ctr"/>
          <a:lstStyle>
            <a:lvl1pPr marL="0" indent="0">
              <a:buNone/>
              <a:defRPr sz="2400" b="0" cap="all" baseline="0">
                <a:solidFill>
                  <a:schemeClr val="tx1"/>
                </a:solidFill>
              </a:defRPr>
            </a:lvl1pPr>
            <a:lvl2pPr>
              <a:buNone/>
              <a:defRPr sz="2000" b="1"/>
            </a:lvl2pPr>
            <a:lvl3pPr>
              <a:buNone/>
              <a:defRPr sz="1800" b="1"/>
            </a:lvl3pPr>
            <a:lvl4pPr>
              <a:buNone/>
              <a:defRPr sz="1600" b="1"/>
            </a:lvl4pPr>
            <a:lvl5pPr>
              <a:buNone/>
              <a:defRPr sz="1600" b="1"/>
            </a:lvl5pPr>
          </a:lstStyle>
          <a:p>
            <a:pPr lvl="0"/>
            <a:r>
              <a:rPr lang="ru-RU" smtClean="0"/>
              <a:t>Образец текста</a:t>
            </a:r>
          </a:p>
        </p:txBody>
      </p:sp>
      <p:sp>
        <p:nvSpPr>
          <p:cNvPr id="5" name="Содержимое 4"/>
          <p:cNvSpPr>
            <a:spLocks noGrp="1"/>
          </p:cNvSpPr>
          <p:nvPr>
            <p:ph sz="quarter" idx="2"/>
          </p:nvPr>
        </p:nvSpPr>
        <p:spPr>
          <a:xfrm>
            <a:off x="457200" y="2362200"/>
            <a:ext cx="4040188"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6" name="Содержимое 5"/>
          <p:cNvSpPr>
            <a:spLocks noGrp="1"/>
          </p:cNvSpPr>
          <p:nvPr>
            <p:ph sz="quarter" idx="4"/>
          </p:nvPr>
        </p:nvSpPr>
        <p:spPr>
          <a:xfrm>
            <a:off x="4645025" y="2362200"/>
            <a:ext cx="4041775" cy="3763963"/>
          </a:xfrm>
        </p:spPr>
        <p:txBody>
          <a:bodyPr/>
          <a:lstStyle>
            <a:lvl1pPr>
              <a:defRPr sz="2400"/>
            </a:lvl1pPr>
            <a:lvl2pPr>
              <a:defRPr sz="2000"/>
            </a:lvl2pPr>
            <a:lvl3pPr>
              <a:defRPr sz="1800"/>
            </a:lvl3pPr>
            <a:lvl4pPr>
              <a:defRPr sz="1600"/>
            </a:lvl4pPr>
            <a:lvl5pPr>
              <a:defRPr sz="16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7" name="Дата 13"/>
          <p:cNvSpPr>
            <a:spLocks noGrp="1"/>
          </p:cNvSpPr>
          <p:nvPr>
            <p:ph type="dt" sz="half" idx="10"/>
          </p:nvPr>
        </p:nvSpPr>
        <p:spPr/>
        <p:txBody>
          <a:bodyPr/>
          <a:lstStyle>
            <a:lvl1pPr>
              <a:defRPr/>
            </a:lvl1pPr>
          </a:lstStyle>
          <a:p>
            <a:pPr>
              <a:defRPr/>
            </a:pPr>
            <a:fld id="{8E89BAD0-097E-45E7-A183-BC47BD52C6CD}" type="datetimeFigureOut">
              <a:rPr lang="ru-RU"/>
              <a:pPr>
                <a:defRPr/>
              </a:pPr>
              <a:t>07.11.2018</a:t>
            </a:fld>
            <a:endParaRPr lang="ru-RU"/>
          </a:p>
        </p:txBody>
      </p:sp>
      <p:sp>
        <p:nvSpPr>
          <p:cNvPr id="8" name="Нижний колонтитул 2"/>
          <p:cNvSpPr>
            <a:spLocks noGrp="1"/>
          </p:cNvSpPr>
          <p:nvPr>
            <p:ph type="ftr" sz="quarter" idx="11"/>
          </p:nvPr>
        </p:nvSpPr>
        <p:spPr/>
        <p:txBody>
          <a:bodyPr/>
          <a:lstStyle>
            <a:lvl1pPr>
              <a:defRPr/>
            </a:lvl1pPr>
          </a:lstStyle>
          <a:p>
            <a:pPr>
              <a:defRPr/>
            </a:pPr>
            <a:endParaRPr lang="ru-RU"/>
          </a:p>
        </p:txBody>
      </p:sp>
      <p:sp>
        <p:nvSpPr>
          <p:cNvPr id="9" name="Номер слайда 22"/>
          <p:cNvSpPr>
            <a:spLocks noGrp="1"/>
          </p:cNvSpPr>
          <p:nvPr>
            <p:ph type="sldNum" sz="quarter" idx="12"/>
          </p:nvPr>
        </p:nvSpPr>
        <p:spPr/>
        <p:txBody>
          <a:bodyPr/>
          <a:lstStyle>
            <a:lvl1pPr>
              <a:defRPr/>
            </a:lvl1pPr>
          </a:lstStyle>
          <a:p>
            <a:pPr>
              <a:defRPr/>
            </a:pPr>
            <a:fld id="{79B76FA1-E160-48B0-A500-2A2F329C6041}" type="slidenum">
              <a:rPr lang="ru-RU"/>
              <a:pPr>
                <a:defRPr/>
              </a:pPr>
              <a:t>‹#›</a:t>
            </a:fld>
            <a:endParaRPr lang="ru-RU"/>
          </a:p>
        </p:txBody>
      </p:sp>
    </p:spTree>
  </p:cSld>
  <p:clrMapOvr>
    <a:masterClrMapping/>
  </p:clrMapOvr>
  <p:transition spd="slow">
    <p:wipe dir="d"/>
  </p:transition>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Только заголовок">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r>
              <a:rPr lang="ru-RU" smtClean="0"/>
              <a:t>Образец заголовка</a:t>
            </a:r>
            <a:endParaRPr lang="en-US"/>
          </a:p>
        </p:txBody>
      </p:sp>
      <p:sp>
        <p:nvSpPr>
          <p:cNvPr id="3" name="Дата 13"/>
          <p:cNvSpPr>
            <a:spLocks noGrp="1"/>
          </p:cNvSpPr>
          <p:nvPr>
            <p:ph type="dt" sz="half" idx="10"/>
          </p:nvPr>
        </p:nvSpPr>
        <p:spPr/>
        <p:txBody>
          <a:bodyPr/>
          <a:lstStyle>
            <a:lvl1pPr>
              <a:defRPr/>
            </a:lvl1pPr>
          </a:lstStyle>
          <a:p>
            <a:pPr>
              <a:defRPr/>
            </a:pPr>
            <a:fld id="{A257C021-C48B-446D-8D4F-3DA6C66F37D9}" type="datetimeFigureOut">
              <a:rPr lang="ru-RU"/>
              <a:pPr>
                <a:defRPr/>
              </a:pPr>
              <a:t>07.11.2018</a:t>
            </a:fld>
            <a:endParaRPr lang="ru-RU"/>
          </a:p>
        </p:txBody>
      </p:sp>
      <p:sp>
        <p:nvSpPr>
          <p:cNvPr id="4" name="Нижний колонтитул 2"/>
          <p:cNvSpPr>
            <a:spLocks noGrp="1"/>
          </p:cNvSpPr>
          <p:nvPr>
            <p:ph type="ftr" sz="quarter" idx="11"/>
          </p:nvPr>
        </p:nvSpPr>
        <p:spPr/>
        <p:txBody>
          <a:bodyPr/>
          <a:lstStyle>
            <a:lvl1pPr>
              <a:defRPr/>
            </a:lvl1pPr>
          </a:lstStyle>
          <a:p>
            <a:pPr>
              <a:defRPr/>
            </a:pPr>
            <a:endParaRPr lang="ru-RU"/>
          </a:p>
        </p:txBody>
      </p:sp>
      <p:sp>
        <p:nvSpPr>
          <p:cNvPr id="5" name="Номер слайда 22"/>
          <p:cNvSpPr>
            <a:spLocks noGrp="1"/>
          </p:cNvSpPr>
          <p:nvPr>
            <p:ph type="sldNum" sz="quarter" idx="12"/>
          </p:nvPr>
        </p:nvSpPr>
        <p:spPr/>
        <p:txBody>
          <a:bodyPr/>
          <a:lstStyle>
            <a:lvl1pPr>
              <a:defRPr/>
            </a:lvl1pPr>
          </a:lstStyle>
          <a:p>
            <a:pPr>
              <a:defRPr/>
            </a:pPr>
            <a:fld id="{B7974CA1-5853-4373-98D0-0EAE8917F5CC}" type="slidenum">
              <a:rPr lang="ru-RU"/>
              <a:pPr>
                <a:defRPr/>
              </a:pPr>
              <a:t>‹#›</a:t>
            </a:fld>
            <a:endParaRPr lang="ru-RU"/>
          </a:p>
        </p:txBody>
      </p:sp>
    </p:spTree>
  </p:cSld>
  <p:clrMapOvr>
    <a:masterClrMapping/>
  </p:clrMapOvr>
  <p:transition spd="slow">
    <p:wipe dir="d"/>
  </p:transition>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Пустой слайд">
    <p:spTree>
      <p:nvGrpSpPr>
        <p:cNvPr id="1" name=""/>
        <p:cNvGrpSpPr/>
        <p:nvPr/>
      </p:nvGrpSpPr>
      <p:grpSpPr>
        <a:xfrm>
          <a:off x="0" y="0"/>
          <a:ext cx="0" cy="0"/>
          <a:chOff x="0" y="0"/>
          <a:chExt cx="0" cy="0"/>
        </a:xfrm>
      </p:grpSpPr>
      <p:sp>
        <p:nvSpPr>
          <p:cNvPr id="2" name="Дата 13"/>
          <p:cNvSpPr>
            <a:spLocks noGrp="1"/>
          </p:cNvSpPr>
          <p:nvPr>
            <p:ph type="dt" sz="half" idx="10"/>
          </p:nvPr>
        </p:nvSpPr>
        <p:spPr/>
        <p:txBody>
          <a:bodyPr/>
          <a:lstStyle>
            <a:lvl1pPr>
              <a:defRPr/>
            </a:lvl1pPr>
          </a:lstStyle>
          <a:p>
            <a:pPr>
              <a:defRPr/>
            </a:pPr>
            <a:fld id="{D5D2C443-4590-401E-AAD7-628A49BEC6E1}" type="datetimeFigureOut">
              <a:rPr lang="ru-RU"/>
              <a:pPr>
                <a:defRPr/>
              </a:pPr>
              <a:t>07.11.2018</a:t>
            </a:fld>
            <a:endParaRPr lang="ru-RU"/>
          </a:p>
        </p:txBody>
      </p:sp>
      <p:sp>
        <p:nvSpPr>
          <p:cNvPr id="3" name="Нижний колонтитул 2"/>
          <p:cNvSpPr>
            <a:spLocks noGrp="1"/>
          </p:cNvSpPr>
          <p:nvPr>
            <p:ph type="ftr" sz="quarter" idx="11"/>
          </p:nvPr>
        </p:nvSpPr>
        <p:spPr/>
        <p:txBody>
          <a:bodyPr/>
          <a:lstStyle>
            <a:lvl1pPr>
              <a:defRPr/>
            </a:lvl1pPr>
          </a:lstStyle>
          <a:p>
            <a:pPr>
              <a:defRPr/>
            </a:pPr>
            <a:endParaRPr lang="ru-RU"/>
          </a:p>
        </p:txBody>
      </p:sp>
      <p:sp>
        <p:nvSpPr>
          <p:cNvPr id="4" name="Номер слайда 22"/>
          <p:cNvSpPr>
            <a:spLocks noGrp="1"/>
          </p:cNvSpPr>
          <p:nvPr>
            <p:ph type="sldNum" sz="quarter" idx="12"/>
          </p:nvPr>
        </p:nvSpPr>
        <p:spPr/>
        <p:txBody>
          <a:bodyPr/>
          <a:lstStyle>
            <a:lvl1pPr>
              <a:defRPr/>
            </a:lvl1pPr>
          </a:lstStyle>
          <a:p>
            <a:pPr>
              <a:defRPr/>
            </a:pPr>
            <a:fld id="{ADC9D44D-793C-494D-8D46-A10D3E427BDD}" type="slidenum">
              <a:rPr lang="ru-RU"/>
              <a:pPr>
                <a:defRPr/>
              </a:pPr>
              <a:t>‹#›</a:t>
            </a:fld>
            <a:endParaRPr lang="ru-RU"/>
          </a:p>
        </p:txBody>
      </p:sp>
    </p:spTree>
  </p:cSld>
  <p:clrMapOvr>
    <a:masterClrMapping/>
  </p:clrMapOvr>
  <p:transition spd="slow">
    <p:wipe dir="d"/>
  </p:transition>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Объект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1162050"/>
          </a:xfrm>
        </p:spPr>
        <p:txBody>
          <a:bodyPr anchor="b">
            <a:sp3d prstMaterial="softEdge"/>
          </a:bodyPr>
          <a:lstStyle>
            <a:lvl1pPr algn="l">
              <a:buNone/>
              <a:defRPr sz="2200" b="0">
                <a:ln w="6350">
                  <a:noFill/>
                </a:ln>
                <a:solidFill>
                  <a:schemeClr val="accent1">
                    <a:tint val="73000"/>
                    <a:satMod val="180000"/>
                  </a:schemeClr>
                </a:solidFill>
              </a:defRPr>
            </a:lvl1pPr>
          </a:lstStyle>
          <a:p>
            <a:r>
              <a:rPr lang="ru-RU" smtClean="0"/>
              <a:t>Образец заголовка</a:t>
            </a:r>
            <a:endParaRPr lang="en-US"/>
          </a:p>
        </p:txBody>
      </p:sp>
      <p:sp>
        <p:nvSpPr>
          <p:cNvPr id="3" name="Текст 2"/>
          <p:cNvSpPr>
            <a:spLocks noGrp="1"/>
          </p:cNvSpPr>
          <p:nvPr>
            <p:ph type="body" idx="2"/>
          </p:nvPr>
        </p:nvSpPr>
        <p:spPr>
          <a:xfrm>
            <a:off x="457200" y="1524000"/>
            <a:ext cx="3008313" cy="4602163"/>
          </a:xfrm>
        </p:spPr>
        <p:txBody>
          <a:bodyPr/>
          <a:lstStyle>
            <a:lvl1pPr marL="0" indent="0">
              <a:buNone/>
              <a:defRPr sz="1400"/>
            </a:lvl1pPr>
            <a:lvl2pPr>
              <a:buNone/>
              <a:defRPr sz="1200"/>
            </a:lvl2pPr>
            <a:lvl3pPr>
              <a:buNone/>
              <a:defRPr sz="1000"/>
            </a:lvl3pPr>
            <a:lvl4pPr>
              <a:buNone/>
              <a:defRPr sz="900"/>
            </a:lvl4pPr>
            <a:lvl5pPr>
              <a:buNone/>
              <a:defRPr sz="900"/>
            </a:lvl5pPr>
          </a:lstStyle>
          <a:p>
            <a:pPr lvl="0"/>
            <a:r>
              <a:rPr lang="ru-RU" smtClean="0"/>
              <a:t>Образец текста</a:t>
            </a:r>
          </a:p>
        </p:txBody>
      </p:sp>
      <p:sp>
        <p:nvSpPr>
          <p:cNvPr id="4" name="Содержимое 3"/>
          <p:cNvSpPr>
            <a:spLocks noGrp="1"/>
          </p:cNvSpPr>
          <p:nvPr>
            <p:ph sz="half" idx="1"/>
          </p:nvPr>
        </p:nvSpPr>
        <p:spPr>
          <a:xfrm>
            <a:off x="3575050" y="273050"/>
            <a:ext cx="5111750" cy="5853113"/>
          </a:xfrm>
        </p:spPr>
        <p:txBody>
          <a:bodyPr/>
          <a:lstStyle>
            <a:lvl1pPr>
              <a:defRPr sz="2600"/>
            </a:lvl1pPr>
            <a:lvl2pPr>
              <a:defRPr sz="2400"/>
            </a:lvl2pPr>
            <a:lvl3pPr>
              <a:defRPr sz="2200"/>
            </a:lvl3pPr>
            <a:lvl4pPr>
              <a:defRPr sz="2000"/>
            </a:lvl4pPr>
            <a:lvl5pPr>
              <a:defRPr sz="1800"/>
            </a:lvl5p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a:p>
        </p:txBody>
      </p:sp>
      <p:sp>
        <p:nvSpPr>
          <p:cNvPr id="5" name="Дата 13"/>
          <p:cNvSpPr>
            <a:spLocks noGrp="1"/>
          </p:cNvSpPr>
          <p:nvPr>
            <p:ph type="dt" sz="half" idx="10"/>
          </p:nvPr>
        </p:nvSpPr>
        <p:spPr/>
        <p:txBody>
          <a:bodyPr/>
          <a:lstStyle>
            <a:lvl1pPr>
              <a:defRPr/>
            </a:lvl1pPr>
          </a:lstStyle>
          <a:p>
            <a:pPr>
              <a:defRPr/>
            </a:pPr>
            <a:fld id="{9C95700D-A01D-4E16-97AA-62BAFEE7F5C0}" type="datetimeFigureOut">
              <a:rPr lang="ru-RU"/>
              <a:pPr>
                <a:defRPr/>
              </a:pPr>
              <a:t>07.11.2018</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B09D968E-FF24-456B-94BA-909959F5765E}" type="slidenum">
              <a:rPr lang="ru-RU"/>
              <a:pPr>
                <a:defRPr/>
              </a:pPr>
              <a:t>‹#›</a:t>
            </a:fld>
            <a:endParaRPr lang="ru-RU"/>
          </a:p>
        </p:txBody>
      </p:sp>
    </p:spTree>
  </p:cSld>
  <p:clrMapOvr>
    <a:masterClrMapping/>
  </p:clrMapOvr>
  <p:transition spd="slow">
    <p:wipe dir="d"/>
  </p:transition>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Рисунок с подписью">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1828800" y="609600"/>
            <a:ext cx="5486400" cy="522288"/>
          </a:xfrm>
        </p:spPr>
        <p:txBody>
          <a:bodyPr lIns="45720" rIns="45720" bIns="0" anchor="b">
            <a:sp3d prstMaterial="softEdge"/>
          </a:bodyPr>
          <a:lstStyle>
            <a:lvl1pPr algn="ctr">
              <a:buNone/>
              <a:defRPr sz="2000" b="1"/>
            </a:lvl1pPr>
          </a:lstStyle>
          <a:p>
            <a:r>
              <a:rPr lang="ru-RU" smtClean="0"/>
              <a:t>Образец заголовка</a:t>
            </a:r>
            <a:endParaRPr lang="en-US"/>
          </a:p>
        </p:txBody>
      </p:sp>
      <p:sp>
        <p:nvSpPr>
          <p:cNvPr id="3" name="Рисунок 2"/>
          <p:cNvSpPr>
            <a:spLocks noGrp="1"/>
          </p:cNvSpPr>
          <p:nvPr>
            <p:ph type="pic" idx="1"/>
          </p:nvPr>
        </p:nvSpPr>
        <p:spPr>
          <a:xfrm>
            <a:off x="1828800" y="1831975"/>
            <a:ext cx="5486400" cy="3962400"/>
          </a:xfrm>
          <a:solidFill>
            <a:schemeClr val="bg2"/>
          </a:solidFill>
          <a:ln w="44450" cap="sq" cmpd="sng" algn="ctr">
            <a:solidFill>
              <a:srgbClr val="FFFFFF"/>
            </a:solidFill>
            <a:prstDash val="solid"/>
            <a:miter lim="800000"/>
          </a:ln>
          <a:effectLst>
            <a:outerShdw blurRad="190500" dist="228600" dir="2700000" sy="90000">
              <a:srgbClr val="000000">
                <a:alpha val="25000"/>
              </a:srgbClr>
            </a:outerShdw>
          </a:effectLst>
          <a:scene3d>
            <a:camera prst="orthographicFront">
              <a:rot lat="0" lon="0" rev="0"/>
            </a:camera>
            <a:lightRig rig="balanced" dir="tr">
              <a:rot lat="0" lon="0" rev="2700000"/>
            </a:lightRig>
          </a:scene3d>
          <a:sp3d prstMaterial="matte">
            <a:contourClr>
              <a:schemeClr val="tx2">
                <a:shade val="50000"/>
              </a:schemeClr>
            </a:contourClr>
          </a:sp3d>
        </p:spPr>
        <p:style>
          <a:lnRef idx="3">
            <a:schemeClr val="lt1"/>
          </a:lnRef>
          <a:fillRef idx="1">
            <a:schemeClr val="accent1"/>
          </a:fillRef>
          <a:effectRef idx="1">
            <a:schemeClr val="accent1"/>
          </a:effectRef>
          <a:fontRef idx="minor">
            <a:schemeClr val="lt1"/>
          </a:fontRef>
        </p:style>
        <p:txBody>
          <a:bodyPr>
            <a:normAutofit/>
          </a:bodyPr>
          <a:lstStyle>
            <a:lvl1pPr indent="0">
              <a:buNone/>
              <a:defRPr sz="3200"/>
            </a:lvl1pPr>
          </a:lstStyle>
          <a:p>
            <a:pPr lvl="0"/>
            <a:r>
              <a:rPr lang="ru-RU" noProof="0" smtClean="0"/>
              <a:t>Вставка рисунка</a:t>
            </a:r>
            <a:endParaRPr lang="en-US" noProof="0" dirty="0"/>
          </a:p>
        </p:txBody>
      </p:sp>
      <p:sp>
        <p:nvSpPr>
          <p:cNvPr id="4" name="Текст 3"/>
          <p:cNvSpPr>
            <a:spLocks noGrp="1"/>
          </p:cNvSpPr>
          <p:nvPr>
            <p:ph type="body" sz="half" idx="2"/>
          </p:nvPr>
        </p:nvSpPr>
        <p:spPr>
          <a:xfrm>
            <a:off x="1828800" y="1166787"/>
            <a:ext cx="5486400" cy="530352"/>
          </a:xfrm>
        </p:spPr>
        <p:txBody>
          <a:bodyPr lIns="45720" rIns="45720"/>
          <a:lstStyle>
            <a:lvl1pPr marL="0" indent="0" algn="ctr">
              <a:buNone/>
              <a:defRPr sz="1400"/>
            </a:lvl1pPr>
            <a:lvl2pPr>
              <a:defRPr sz="1200"/>
            </a:lvl2pPr>
            <a:lvl3pPr>
              <a:defRPr sz="1000"/>
            </a:lvl3pPr>
            <a:lvl4pPr>
              <a:defRPr sz="900"/>
            </a:lvl4pPr>
            <a:lvl5pPr>
              <a:defRPr sz="900"/>
            </a:lvl5pPr>
          </a:lstStyle>
          <a:p>
            <a:pPr lvl="0"/>
            <a:r>
              <a:rPr lang="ru-RU" smtClean="0"/>
              <a:t>Образец текста</a:t>
            </a:r>
          </a:p>
        </p:txBody>
      </p:sp>
      <p:sp>
        <p:nvSpPr>
          <p:cNvPr id="5" name="Дата 13"/>
          <p:cNvSpPr>
            <a:spLocks noGrp="1"/>
          </p:cNvSpPr>
          <p:nvPr>
            <p:ph type="dt" sz="half" idx="10"/>
          </p:nvPr>
        </p:nvSpPr>
        <p:spPr/>
        <p:txBody>
          <a:bodyPr/>
          <a:lstStyle>
            <a:lvl1pPr>
              <a:defRPr/>
            </a:lvl1pPr>
          </a:lstStyle>
          <a:p>
            <a:pPr>
              <a:defRPr/>
            </a:pPr>
            <a:fld id="{967C0059-AE36-427A-8620-D0E5675FE40C}" type="datetimeFigureOut">
              <a:rPr lang="ru-RU"/>
              <a:pPr>
                <a:defRPr/>
              </a:pPr>
              <a:t>07.11.2018</a:t>
            </a:fld>
            <a:endParaRPr lang="ru-RU"/>
          </a:p>
        </p:txBody>
      </p:sp>
      <p:sp>
        <p:nvSpPr>
          <p:cNvPr id="6" name="Нижний колонтитул 2"/>
          <p:cNvSpPr>
            <a:spLocks noGrp="1"/>
          </p:cNvSpPr>
          <p:nvPr>
            <p:ph type="ftr" sz="quarter" idx="11"/>
          </p:nvPr>
        </p:nvSpPr>
        <p:spPr/>
        <p:txBody>
          <a:bodyPr/>
          <a:lstStyle>
            <a:lvl1pPr>
              <a:defRPr/>
            </a:lvl1pPr>
          </a:lstStyle>
          <a:p>
            <a:pPr>
              <a:defRPr/>
            </a:pPr>
            <a:endParaRPr lang="ru-RU"/>
          </a:p>
        </p:txBody>
      </p:sp>
      <p:sp>
        <p:nvSpPr>
          <p:cNvPr id="7" name="Номер слайда 22"/>
          <p:cNvSpPr>
            <a:spLocks noGrp="1"/>
          </p:cNvSpPr>
          <p:nvPr>
            <p:ph type="sldNum" sz="quarter" idx="12"/>
          </p:nvPr>
        </p:nvSpPr>
        <p:spPr/>
        <p:txBody>
          <a:bodyPr/>
          <a:lstStyle>
            <a:lvl1pPr>
              <a:defRPr/>
            </a:lvl1pPr>
          </a:lstStyle>
          <a:p>
            <a:pPr>
              <a:defRPr/>
            </a:pPr>
            <a:fld id="{86F09474-DF36-4940-B5DC-23062AF34361}" type="slidenum">
              <a:rPr lang="ru-RU"/>
              <a:pPr>
                <a:defRPr/>
              </a:pPr>
              <a:t>‹#›</a:t>
            </a:fld>
            <a:endParaRPr lang="ru-RU"/>
          </a:p>
        </p:txBody>
      </p:sp>
    </p:spTree>
  </p:cSld>
  <p:clrMapOvr>
    <a:masterClrMapping/>
  </p:clrMapOvr>
  <p:transition spd="slow">
    <p:wipe dir="d"/>
  </p:transition>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22" name="Заголовок 21"/>
          <p:cNvSpPr>
            <a:spLocks noGrp="1"/>
          </p:cNvSpPr>
          <p:nvPr>
            <p:ph type="title"/>
          </p:nvPr>
        </p:nvSpPr>
        <p:spPr>
          <a:xfrm>
            <a:off x="457200" y="274638"/>
            <a:ext cx="8229600" cy="1143000"/>
          </a:xfrm>
          <a:prstGeom prst="rect">
            <a:avLst/>
          </a:prstGeom>
        </p:spPr>
        <p:txBody>
          <a:bodyPr vert="horz" anchor="ctr">
            <a:normAutofit/>
            <a:scene3d>
              <a:camera prst="orthographicFront"/>
              <a:lightRig rig="soft" dir="t">
                <a:rot lat="0" lon="0" rev="16800000"/>
              </a:lightRig>
            </a:scene3d>
            <a:sp3d prstMaterial="softEdge">
              <a:bevelT w="38100" h="38100"/>
            </a:sp3d>
          </a:bodyPr>
          <a:lstStyle/>
          <a:p>
            <a:r>
              <a:rPr lang="ru-RU" smtClean="0"/>
              <a:t>Образец заголовка</a:t>
            </a:r>
            <a:endParaRPr lang="en-US"/>
          </a:p>
        </p:txBody>
      </p:sp>
      <p:sp>
        <p:nvSpPr>
          <p:cNvPr id="1027" name="Текст 12"/>
          <p:cNvSpPr>
            <a:spLocks noGrp="1"/>
          </p:cNvSpPr>
          <p:nvPr>
            <p:ph type="body" idx="1"/>
          </p:nvPr>
        </p:nvSpPr>
        <p:spPr bwMode="auto">
          <a:xfrm>
            <a:off x="457200" y="1600200"/>
            <a:ext cx="8229600" cy="4708525"/>
          </a:xfrm>
          <a:prstGeom prst="rect">
            <a:avLst/>
          </a:prstGeom>
          <a:noFill/>
          <a:ln w="9525">
            <a:noFill/>
            <a:miter lim="800000"/>
            <a:headEnd/>
            <a:tailEnd/>
          </a:ln>
        </p:spPr>
        <p:txBody>
          <a:bodyPr vert="horz" wrap="square" lIns="91440" tIns="45720" rIns="91440" bIns="45720" numCol="1" anchor="t" anchorCtr="0" compatLnSpc="1">
            <a:prstTxWarp prst="textNoShape">
              <a:avLst/>
            </a:prstTxWarp>
          </a:bodyPr>
          <a:lstStyle/>
          <a:p>
            <a:pPr lvl="0"/>
            <a:r>
              <a:rPr lang="ru-RU" smtClean="0"/>
              <a:t>Образец текста</a:t>
            </a:r>
          </a:p>
          <a:p>
            <a:pPr lvl="1"/>
            <a:r>
              <a:rPr lang="ru-RU" smtClean="0"/>
              <a:t>Второй уровень</a:t>
            </a:r>
          </a:p>
          <a:p>
            <a:pPr lvl="2"/>
            <a:r>
              <a:rPr lang="ru-RU" smtClean="0"/>
              <a:t>Третий уровень</a:t>
            </a:r>
          </a:p>
          <a:p>
            <a:pPr lvl="3"/>
            <a:r>
              <a:rPr lang="ru-RU" smtClean="0"/>
              <a:t>Четвертый уровень</a:t>
            </a:r>
          </a:p>
          <a:p>
            <a:pPr lvl="4"/>
            <a:r>
              <a:rPr lang="ru-RU" smtClean="0"/>
              <a:t>Пятый уровень</a:t>
            </a:r>
            <a:endParaRPr lang="en-US" smtClean="0"/>
          </a:p>
        </p:txBody>
      </p:sp>
      <p:sp>
        <p:nvSpPr>
          <p:cNvPr id="14" name="Дата 13"/>
          <p:cNvSpPr>
            <a:spLocks noGrp="1"/>
          </p:cNvSpPr>
          <p:nvPr>
            <p:ph type="dt" sz="half" idx="2"/>
          </p:nvPr>
        </p:nvSpPr>
        <p:spPr>
          <a:xfrm>
            <a:off x="457200" y="6416675"/>
            <a:ext cx="2133600" cy="365125"/>
          </a:xfrm>
          <a:prstGeom prst="rect">
            <a:avLst/>
          </a:prstGeom>
        </p:spPr>
        <p:txBody>
          <a:bodyPr vert="horz" anchor="b"/>
          <a:lstStyle>
            <a:lvl1pPr algn="l" eaLnBrk="1" fontAlgn="auto" latinLnBrk="0" hangingPunct="1">
              <a:spcBef>
                <a:spcPts val="0"/>
              </a:spcBef>
              <a:spcAft>
                <a:spcPts val="0"/>
              </a:spcAft>
              <a:defRPr kumimoji="0" sz="1200">
                <a:solidFill>
                  <a:schemeClr val="tx1">
                    <a:shade val="50000"/>
                  </a:schemeClr>
                </a:solidFill>
                <a:latin typeface="+mn-lt"/>
              </a:defRPr>
            </a:lvl1pPr>
          </a:lstStyle>
          <a:p>
            <a:pPr>
              <a:defRPr/>
            </a:pPr>
            <a:fld id="{EF77ACDE-E6E7-489A-A3C8-DBEE3DF7D72A}" type="datetimeFigureOut">
              <a:rPr lang="ru-RU"/>
              <a:pPr>
                <a:defRPr/>
              </a:pPr>
              <a:t>07.11.2018</a:t>
            </a:fld>
            <a:endParaRPr lang="ru-RU"/>
          </a:p>
        </p:txBody>
      </p:sp>
      <p:sp>
        <p:nvSpPr>
          <p:cNvPr id="3" name="Нижний колонтитул 2"/>
          <p:cNvSpPr>
            <a:spLocks noGrp="1"/>
          </p:cNvSpPr>
          <p:nvPr>
            <p:ph type="ftr" sz="quarter" idx="3"/>
          </p:nvPr>
        </p:nvSpPr>
        <p:spPr>
          <a:xfrm>
            <a:off x="3124200" y="6416675"/>
            <a:ext cx="2895600" cy="365125"/>
          </a:xfrm>
          <a:prstGeom prst="rect">
            <a:avLst/>
          </a:prstGeom>
        </p:spPr>
        <p:txBody>
          <a:bodyPr vert="horz" anchor="b"/>
          <a:lstStyle>
            <a:lvl1pPr algn="ctr" eaLnBrk="1" fontAlgn="auto" latinLnBrk="0" hangingPunct="1">
              <a:spcBef>
                <a:spcPts val="0"/>
              </a:spcBef>
              <a:spcAft>
                <a:spcPts val="0"/>
              </a:spcAft>
              <a:defRPr kumimoji="0" sz="1200">
                <a:solidFill>
                  <a:schemeClr val="tx1">
                    <a:shade val="50000"/>
                  </a:schemeClr>
                </a:solidFill>
                <a:latin typeface="+mn-lt"/>
              </a:defRPr>
            </a:lvl1pPr>
          </a:lstStyle>
          <a:p>
            <a:pPr>
              <a:defRPr/>
            </a:pPr>
            <a:endParaRPr lang="ru-RU"/>
          </a:p>
        </p:txBody>
      </p:sp>
      <p:sp>
        <p:nvSpPr>
          <p:cNvPr id="23" name="Номер слайда 22"/>
          <p:cNvSpPr>
            <a:spLocks noGrp="1"/>
          </p:cNvSpPr>
          <p:nvPr>
            <p:ph type="sldNum" sz="quarter" idx="4"/>
          </p:nvPr>
        </p:nvSpPr>
        <p:spPr>
          <a:xfrm>
            <a:off x="7924800" y="6416675"/>
            <a:ext cx="762000" cy="365125"/>
          </a:xfrm>
          <a:prstGeom prst="rect">
            <a:avLst/>
          </a:prstGeom>
        </p:spPr>
        <p:txBody>
          <a:bodyPr vert="horz" lIns="0" rIns="0" anchor="b"/>
          <a:lstStyle>
            <a:lvl1pPr algn="r" eaLnBrk="1" fontAlgn="auto" latinLnBrk="0" hangingPunct="1">
              <a:spcBef>
                <a:spcPts val="0"/>
              </a:spcBef>
              <a:spcAft>
                <a:spcPts val="0"/>
              </a:spcAft>
              <a:defRPr kumimoji="0" sz="1200">
                <a:solidFill>
                  <a:schemeClr val="tx1">
                    <a:shade val="50000"/>
                  </a:schemeClr>
                </a:solidFill>
                <a:latin typeface="+mn-lt"/>
              </a:defRPr>
            </a:lvl1pPr>
          </a:lstStyle>
          <a:p>
            <a:pPr>
              <a:defRPr/>
            </a:pPr>
            <a:fld id="{D2C06B0A-B72E-483B-9BD4-F23E497C9802}" type="slidenum">
              <a:rPr lang="ru-RU"/>
              <a:pPr>
                <a:defRPr/>
              </a:pPr>
              <a:t>‹#›</a:t>
            </a:fld>
            <a:endParaRPr lang="ru-RU"/>
          </a:p>
        </p:txBody>
      </p:sp>
    </p:spTree>
  </p:cSld>
  <p:clrMap bg1="lt1" tx1="dk1" bg2="lt2" tx2="dk2" accent1="accent1" accent2="accent2" accent3="accent3" accent4="accent4" accent5="accent5" accent6="accent6" hlink="hlink" folHlink="folHlink"/>
  <p:sldLayoutIdLst>
    <p:sldLayoutId id="2147483673" r:id="rId1"/>
    <p:sldLayoutId id="2147483674" r:id="rId2"/>
    <p:sldLayoutId id="2147483675" r:id="rId3"/>
    <p:sldLayoutId id="2147483676" r:id="rId4"/>
    <p:sldLayoutId id="2147483677" r:id="rId5"/>
    <p:sldLayoutId id="2147483678" r:id="rId6"/>
    <p:sldLayoutId id="2147483679" r:id="rId7"/>
    <p:sldLayoutId id="2147483680" r:id="rId8"/>
    <p:sldLayoutId id="2147483681" r:id="rId9"/>
    <p:sldLayoutId id="2147483682" r:id="rId10"/>
    <p:sldLayoutId id="2147483683" r:id="rId11"/>
  </p:sldLayoutIdLst>
  <p:transition spd="slow">
    <p:wipe dir="d"/>
  </p:transition>
  <p:timing>
    <p:tnLst>
      <p:par>
        <p:cTn id="1" dur="indefinite" restart="never" nodeType="tmRoot"/>
      </p:par>
    </p:tnLst>
  </p:timing>
  <p:txStyles>
    <p:titleStyle>
      <a:lvl1pPr algn="ctr" rtl="0" eaLnBrk="0" fontAlgn="base" hangingPunct="0">
        <a:spcBef>
          <a:spcPct val="0"/>
        </a:spcBef>
        <a:spcAft>
          <a:spcPct val="0"/>
        </a:spcAft>
        <a:defRPr sz="4100" b="1" kern="1200">
          <a:ln w="6350">
            <a:noFill/>
          </a:ln>
          <a:gradFill>
            <a:gsLst>
              <a:gs pos="0">
                <a:schemeClr val="accent1">
                  <a:tint val="73000"/>
                  <a:satMod val="145000"/>
                </a:schemeClr>
              </a:gs>
              <a:gs pos="73000">
                <a:schemeClr val="accent1">
                  <a:tint val="73000"/>
                  <a:satMod val="145000"/>
                </a:schemeClr>
              </a:gs>
              <a:gs pos="100000">
                <a:schemeClr val="accent1">
                  <a:tint val="83000"/>
                  <a:satMod val="143000"/>
                </a:schemeClr>
              </a:gs>
            </a:gsLst>
            <a:lin ang="4800000" scaled="1"/>
          </a:gradFill>
          <a:effectLst>
            <a:outerShdw blurRad="114300" dist="101600" dir="2700000" algn="tl" rotWithShape="0">
              <a:srgbClr val="000000">
                <a:alpha val="40000"/>
              </a:srgbClr>
            </a:outerShdw>
          </a:effectLst>
          <a:latin typeface="+mj-lt"/>
          <a:ea typeface="+mj-ea"/>
          <a:cs typeface="+mj-cs"/>
        </a:defRPr>
      </a:lvl1pPr>
      <a:lvl2pPr algn="ctr" rtl="0" eaLnBrk="0" fontAlgn="base" hangingPunct="0">
        <a:spcBef>
          <a:spcPct val="0"/>
        </a:spcBef>
        <a:spcAft>
          <a:spcPct val="0"/>
        </a:spcAft>
        <a:defRPr sz="4100" b="1">
          <a:solidFill>
            <a:schemeClr val="tx1"/>
          </a:solidFill>
          <a:latin typeface="Arial" charset="0"/>
        </a:defRPr>
      </a:lvl2pPr>
      <a:lvl3pPr algn="ctr" rtl="0" eaLnBrk="0" fontAlgn="base" hangingPunct="0">
        <a:spcBef>
          <a:spcPct val="0"/>
        </a:spcBef>
        <a:spcAft>
          <a:spcPct val="0"/>
        </a:spcAft>
        <a:defRPr sz="4100" b="1">
          <a:solidFill>
            <a:schemeClr val="tx1"/>
          </a:solidFill>
          <a:latin typeface="Arial" charset="0"/>
        </a:defRPr>
      </a:lvl3pPr>
      <a:lvl4pPr algn="ctr" rtl="0" eaLnBrk="0" fontAlgn="base" hangingPunct="0">
        <a:spcBef>
          <a:spcPct val="0"/>
        </a:spcBef>
        <a:spcAft>
          <a:spcPct val="0"/>
        </a:spcAft>
        <a:defRPr sz="4100" b="1">
          <a:solidFill>
            <a:schemeClr val="tx1"/>
          </a:solidFill>
          <a:latin typeface="Arial" charset="0"/>
        </a:defRPr>
      </a:lvl4pPr>
      <a:lvl5pPr algn="ctr" rtl="0" eaLnBrk="0" fontAlgn="base" hangingPunct="0">
        <a:spcBef>
          <a:spcPct val="0"/>
        </a:spcBef>
        <a:spcAft>
          <a:spcPct val="0"/>
        </a:spcAft>
        <a:defRPr sz="4100" b="1">
          <a:solidFill>
            <a:schemeClr val="tx1"/>
          </a:solidFill>
          <a:latin typeface="Arial" charset="0"/>
        </a:defRPr>
      </a:lvl5pPr>
      <a:lvl6pPr marL="457200" algn="ctr" rtl="0" fontAlgn="base">
        <a:spcBef>
          <a:spcPct val="0"/>
        </a:spcBef>
        <a:spcAft>
          <a:spcPct val="0"/>
        </a:spcAft>
        <a:defRPr sz="4100" b="1">
          <a:solidFill>
            <a:schemeClr val="tx1"/>
          </a:solidFill>
          <a:latin typeface="Arial" charset="0"/>
        </a:defRPr>
      </a:lvl6pPr>
      <a:lvl7pPr marL="914400" algn="ctr" rtl="0" fontAlgn="base">
        <a:spcBef>
          <a:spcPct val="0"/>
        </a:spcBef>
        <a:spcAft>
          <a:spcPct val="0"/>
        </a:spcAft>
        <a:defRPr sz="4100" b="1">
          <a:solidFill>
            <a:schemeClr val="tx1"/>
          </a:solidFill>
          <a:latin typeface="Arial" charset="0"/>
        </a:defRPr>
      </a:lvl7pPr>
      <a:lvl8pPr marL="1371600" algn="ctr" rtl="0" fontAlgn="base">
        <a:spcBef>
          <a:spcPct val="0"/>
        </a:spcBef>
        <a:spcAft>
          <a:spcPct val="0"/>
        </a:spcAft>
        <a:defRPr sz="4100" b="1">
          <a:solidFill>
            <a:schemeClr val="tx1"/>
          </a:solidFill>
          <a:latin typeface="Arial" charset="0"/>
        </a:defRPr>
      </a:lvl8pPr>
      <a:lvl9pPr marL="1828800" algn="ctr" rtl="0" fontAlgn="base">
        <a:spcBef>
          <a:spcPct val="0"/>
        </a:spcBef>
        <a:spcAft>
          <a:spcPct val="0"/>
        </a:spcAft>
        <a:defRPr sz="4100" b="1">
          <a:solidFill>
            <a:schemeClr val="tx1"/>
          </a:solidFill>
          <a:latin typeface="Arial" charset="0"/>
        </a:defRPr>
      </a:lvl9pPr>
    </p:titleStyle>
    <p:bodyStyle>
      <a:lvl1pPr marL="547688" indent="-411163" algn="l" rtl="0" eaLnBrk="0" fontAlgn="base" hangingPunct="0">
        <a:spcBef>
          <a:spcPct val="20000"/>
        </a:spcBef>
        <a:spcAft>
          <a:spcPct val="0"/>
        </a:spcAft>
        <a:buClr>
          <a:srgbClr val="F9F9F9"/>
        </a:buClr>
        <a:buSzPct val="65000"/>
        <a:buFont typeface="Wingdings 2" pitchFamily="18" charset="2"/>
        <a:buChar char=""/>
        <a:defRPr sz="2800" kern="1200">
          <a:solidFill>
            <a:schemeClr val="tx1"/>
          </a:solidFill>
          <a:latin typeface="+mn-lt"/>
          <a:ea typeface="+mn-ea"/>
          <a:cs typeface="+mn-cs"/>
        </a:defRPr>
      </a:lvl1pPr>
      <a:lvl2pPr marL="868363" indent="-282575" algn="l" rtl="0" eaLnBrk="0" fontAlgn="base" hangingPunct="0">
        <a:spcBef>
          <a:spcPct val="20000"/>
        </a:spcBef>
        <a:spcAft>
          <a:spcPct val="0"/>
        </a:spcAft>
        <a:buClr>
          <a:schemeClr val="tx1"/>
        </a:buClr>
        <a:buSzPct val="80000"/>
        <a:buFont typeface="Wingdings 2" pitchFamily="18" charset="2"/>
        <a:buChar char=""/>
        <a:defRPr sz="2400" kern="1200">
          <a:solidFill>
            <a:schemeClr val="tx1"/>
          </a:solidFill>
          <a:latin typeface="+mn-lt"/>
          <a:ea typeface="+mn-ea"/>
          <a:cs typeface="+mn-cs"/>
        </a:defRPr>
      </a:lvl2pPr>
      <a:lvl3pPr marL="1133475" indent="-228600" algn="l" rtl="0" eaLnBrk="0" fontAlgn="base" hangingPunct="0">
        <a:spcBef>
          <a:spcPct val="20000"/>
        </a:spcBef>
        <a:spcAft>
          <a:spcPct val="0"/>
        </a:spcAft>
        <a:buClr>
          <a:schemeClr val="tx1"/>
        </a:buClr>
        <a:buSzPct val="95000"/>
        <a:buFont typeface="Wingdings" pitchFamily="2" charset="2"/>
        <a:buChar char=""/>
        <a:defRPr sz="2200" kern="1200">
          <a:solidFill>
            <a:schemeClr val="tx1"/>
          </a:solidFill>
          <a:latin typeface="+mn-lt"/>
          <a:ea typeface="+mn-ea"/>
          <a:cs typeface="+mn-cs"/>
        </a:defRPr>
      </a:lvl3pPr>
      <a:lvl4pPr marL="1352550" indent="-182563" algn="l" rtl="0" eaLnBrk="0" fontAlgn="base" hangingPunct="0">
        <a:spcBef>
          <a:spcPct val="20000"/>
        </a:spcBef>
        <a:spcAft>
          <a:spcPct val="0"/>
        </a:spcAft>
        <a:buClr>
          <a:schemeClr val="tx1"/>
        </a:buClr>
        <a:buSzPct val="100000"/>
        <a:buFont typeface="Wingdings 3" pitchFamily="18" charset="2"/>
        <a:buChar char=""/>
        <a:defRPr sz="2000" kern="1200">
          <a:solidFill>
            <a:schemeClr val="tx1"/>
          </a:solidFill>
          <a:latin typeface="+mn-lt"/>
          <a:ea typeface="+mn-ea"/>
          <a:cs typeface="+mn-cs"/>
        </a:defRPr>
      </a:lvl4pPr>
      <a:lvl5pPr marL="1544638" indent="-182563" algn="l" rtl="0" eaLnBrk="0" fontAlgn="base" hangingPunct="0">
        <a:spcBef>
          <a:spcPct val="20000"/>
        </a:spcBef>
        <a:spcAft>
          <a:spcPct val="0"/>
        </a:spcAft>
        <a:buClr>
          <a:schemeClr val="tx1"/>
        </a:buClr>
        <a:buFont typeface="Wingdings 2" pitchFamily="18" charset="2"/>
        <a:buChar char=""/>
        <a:defRPr sz="2000" kern="1200">
          <a:solidFill>
            <a:schemeClr val="tx1"/>
          </a:solidFill>
          <a:latin typeface="+mn-lt"/>
          <a:ea typeface="+mn-ea"/>
          <a:cs typeface="+mn-cs"/>
        </a:defRPr>
      </a:lvl5pPr>
      <a:lvl6pPr marL="1764792" indent="-182880" algn="l" rtl="0" eaLnBrk="1" latinLnBrk="0" hangingPunct="1">
        <a:spcBef>
          <a:spcPct val="20000"/>
        </a:spcBef>
        <a:buClr>
          <a:schemeClr val="tx1"/>
        </a:buClr>
        <a:buFont typeface="Wingdings 3"/>
        <a:buChar char=""/>
        <a:defRPr kumimoji="0" sz="1800" kern="1200">
          <a:solidFill>
            <a:schemeClr val="tx1"/>
          </a:solidFill>
          <a:latin typeface="+mn-lt"/>
          <a:ea typeface="+mn-ea"/>
          <a:cs typeface="+mn-cs"/>
        </a:defRPr>
      </a:lvl6pPr>
      <a:lvl7pPr marL="1965960" indent="-182880" algn="l" rtl="0" eaLnBrk="1" latinLnBrk="0" hangingPunct="1">
        <a:spcBef>
          <a:spcPct val="20000"/>
        </a:spcBef>
        <a:buClr>
          <a:schemeClr val="tx1"/>
        </a:buClr>
        <a:buFont typeface="Wingdings 2"/>
        <a:buChar char=""/>
        <a:defRPr kumimoji="0" sz="1600" kern="1200">
          <a:solidFill>
            <a:schemeClr val="tx1"/>
          </a:solidFill>
          <a:latin typeface="+mn-lt"/>
          <a:ea typeface="+mn-ea"/>
          <a:cs typeface="+mn-cs"/>
        </a:defRPr>
      </a:lvl7pPr>
      <a:lvl8pPr marL="2167128" indent="-182880" algn="l" rtl="0" eaLnBrk="1" latinLnBrk="0" hangingPunct="1">
        <a:spcBef>
          <a:spcPct val="20000"/>
        </a:spcBef>
        <a:buClr>
          <a:schemeClr val="tx1"/>
        </a:buClr>
        <a:buFont typeface="Wingdings 2"/>
        <a:buChar char=""/>
        <a:defRPr kumimoji="0" sz="1400" kern="1200">
          <a:solidFill>
            <a:schemeClr val="tx1"/>
          </a:solidFill>
          <a:latin typeface="+mn-lt"/>
          <a:ea typeface="+mn-ea"/>
          <a:cs typeface="+mn-cs"/>
        </a:defRPr>
      </a:lvl8pPr>
      <a:lvl9pPr marL="2368296" indent="-182880" algn="l" rtl="0" eaLnBrk="1" latinLnBrk="0" hangingPunct="1">
        <a:spcBef>
          <a:spcPct val="20000"/>
        </a:spcBef>
        <a:buClr>
          <a:schemeClr val="tx1"/>
        </a:buClr>
        <a:buFont typeface="Wingdings 2"/>
        <a:buChar char=""/>
        <a:defRPr kumimoji="0" sz="1400" kern="1200" baseline="0">
          <a:solidFill>
            <a:schemeClr val="tx1"/>
          </a:solidFill>
          <a:latin typeface="+mn-lt"/>
          <a:ea typeface="+mn-ea"/>
          <a:cs typeface="+mn-cs"/>
        </a:defRPr>
      </a:lvl9pPr>
    </p:bodyStyle>
    <p:otherStyle>
      <a:lvl1pPr marL="0" algn="l" rtl="0" eaLnBrk="1" latinLnBrk="0" hangingPunct="1">
        <a:defRPr kumimoji="0" kern="1200">
          <a:solidFill>
            <a:schemeClr val="tx1"/>
          </a:solidFill>
          <a:latin typeface="+mn-lt"/>
          <a:ea typeface="+mn-ea"/>
          <a:cs typeface="+mn-cs"/>
        </a:defRPr>
      </a:lvl1pPr>
      <a:lvl2pPr marL="457200" algn="l" rtl="0" eaLnBrk="1" latinLnBrk="0" hangingPunct="1">
        <a:defRPr kumimoji="0" kern="1200">
          <a:solidFill>
            <a:schemeClr val="tx1"/>
          </a:solidFill>
          <a:latin typeface="+mn-lt"/>
          <a:ea typeface="+mn-ea"/>
          <a:cs typeface="+mn-cs"/>
        </a:defRPr>
      </a:lvl2pPr>
      <a:lvl3pPr marL="914400" algn="l" rtl="0" eaLnBrk="1" latinLnBrk="0" hangingPunct="1">
        <a:defRPr kumimoji="0" kern="1200">
          <a:solidFill>
            <a:schemeClr val="tx1"/>
          </a:solidFill>
          <a:latin typeface="+mn-lt"/>
          <a:ea typeface="+mn-ea"/>
          <a:cs typeface="+mn-cs"/>
        </a:defRPr>
      </a:lvl3pPr>
      <a:lvl4pPr marL="1371600" algn="l" rtl="0" eaLnBrk="1" latinLnBrk="0" hangingPunct="1">
        <a:defRPr kumimoji="0" kern="1200">
          <a:solidFill>
            <a:schemeClr val="tx1"/>
          </a:solidFill>
          <a:latin typeface="+mn-lt"/>
          <a:ea typeface="+mn-ea"/>
          <a:cs typeface="+mn-cs"/>
        </a:defRPr>
      </a:lvl4pPr>
      <a:lvl5pPr marL="1828800" algn="l" rtl="0" eaLnBrk="1" latinLnBrk="0" hangingPunct="1">
        <a:defRPr kumimoji="0" kern="1200">
          <a:solidFill>
            <a:schemeClr val="tx1"/>
          </a:solidFill>
          <a:latin typeface="+mn-lt"/>
          <a:ea typeface="+mn-ea"/>
          <a:cs typeface="+mn-cs"/>
        </a:defRPr>
      </a:lvl5pPr>
      <a:lvl6pPr marL="2286000" algn="l" rtl="0" eaLnBrk="1" latinLnBrk="0" hangingPunct="1">
        <a:defRPr kumimoji="0" kern="1200">
          <a:solidFill>
            <a:schemeClr val="tx1"/>
          </a:solidFill>
          <a:latin typeface="+mn-lt"/>
          <a:ea typeface="+mn-ea"/>
          <a:cs typeface="+mn-cs"/>
        </a:defRPr>
      </a:lvl6pPr>
      <a:lvl7pPr marL="2743200" algn="l" rtl="0" eaLnBrk="1" latinLnBrk="0" hangingPunct="1">
        <a:defRPr kumimoji="0" kern="1200">
          <a:solidFill>
            <a:schemeClr val="tx1"/>
          </a:solidFill>
          <a:latin typeface="+mn-lt"/>
          <a:ea typeface="+mn-ea"/>
          <a:cs typeface="+mn-cs"/>
        </a:defRPr>
      </a:lvl7pPr>
      <a:lvl8pPr marL="3200400" algn="l" rtl="0" eaLnBrk="1" latinLnBrk="0" hangingPunct="1">
        <a:defRPr kumimoji="0" kern="1200">
          <a:solidFill>
            <a:schemeClr val="tx1"/>
          </a:solidFill>
          <a:latin typeface="+mn-lt"/>
          <a:ea typeface="+mn-ea"/>
          <a:cs typeface="+mn-cs"/>
        </a:defRPr>
      </a:lvl8pPr>
      <a:lvl9pPr marL="3657600" algn="l" rtl="0" eaLnBrk="1" latinLnBrk="0" hangingPunct="1">
        <a:defRPr kumimoji="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12.jpeg"/><Relationship Id="rId1" Type="http://schemas.openxmlformats.org/officeDocument/2006/relationships/slideLayout" Target="../slideLayouts/slideLayout8.xml"/></Relationships>
</file>

<file path=ppt/slides/_rels/slide1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6.xml"/></Relationships>
</file>

<file path=ppt/slides/_rels/slide12.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6.xml"/></Relationships>
</file>

<file path=ppt/slides/_rels/slide13.xml.rels><?xml version="1.0" encoding="UTF-8" standalone="yes"?>
<Relationships xmlns="http://schemas.openxmlformats.org/package/2006/relationships"><Relationship Id="rId2" Type="http://schemas.openxmlformats.org/officeDocument/2006/relationships/image" Target="../media/image15.png"/><Relationship Id="rId1" Type="http://schemas.openxmlformats.org/officeDocument/2006/relationships/slideLayout" Target="../slideLayouts/slideLayout6.xml"/></Relationships>
</file>

<file path=ppt/slides/_rels/slide14.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6.xml"/></Relationships>
</file>

<file path=ppt/slides/_rels/slide15.xml.rels><?xml version="1.0" encoding="UTF-8" standalone="yes"?>
<Relationships xmlns="http://schemas.openxmlformats.org/package/2006/relationships"><Relationship Id="rId2" Type="http://schemas.openxmlformats.org/officeDocument/2006/relationships/image" Target="../media/image17.jpeg"/><Relationship Id="rId1" Type="http://schemas.openxmlformats.org/officeDocument/2006/relationships/slideLayout" Target="../slideLayouts/slideLayout6.xml"/></Relationships>
</file>

<file path=ppt/slides/_rels/slide16.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6.xml"/></Relationships>
</file>

<file path=ppt/slides/_rels/slide17.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6.xml"/></Relationships>
</file>

<file path=ppt/slides/_rels/slide18.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6.xml"/></Relationships>
</file>

<file path=ppt/slides/_rels/slide1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6.xml"/></Relationships>
</file>

<file path=ppt/slides/_rels/slide2.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8.xml"/></Relationships>
</file>

<file path=ppt/slides/_rels/slide20.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6.xml"/></Relationships>
</file>

<file path=ppt/slides/_rels/slide21.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6.xml"/></Relationships>
</file>

<file path=ppt/slides/_rels/slide22.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6.xml"/></Relationships>
</file>

<file path=ppt/slides/_rels/slide23.xml.rels><?xml version="1.0" encoding="UTF-8" standalone="yes"?>
<Relationships xmlns="http://schemas.openxmlformats.org/package/2006/relationships"><Relationship Id="rId2" Type="http://schemas.openxmlformats.org/officeDocument/2006/relationships/image" Target="../media/image25.png"/><Relationship Id="rId1" Type="http://schemas.openxmlformats.org/officeDocument/2006/relationships/slideLayout" Target="../slideLayouts/slideLayout6.xml"/></Relationships>
</file>

<file path=ppt/slides/_rels/slide24.xml.rels><?xml version="1.0" encoding="UTF-8" standalone="yes"?>
<Relationships xmlns="http://schemas.openxmlformats.org/package/2006/relationships"><Relationship Id="rId2" Type="http://schemas.openxmlformats.org/officeDocument/2006/relationships/image" Target="../media/image26.png"/><Relationship Id="rId1" Type="http://schemas.openxmlformats.org/officeDocument/2006/relationships/slideLayout" Target="../slideLayouts/slideLayout6.xml"/></Relationships>
</file>

<file path=ppt/slides/_rels/slide25.xml.rels><?xml version="1.0" encoding="UTF-8" standalone="yes"?>
<Relationships xmlns="http://schemas.openxmlformats.org/package/2006/relationships"><Relationship Id="rId2" Type="http://schemas.openxmlformats.org/officeDocument/2006/relationships/image" Target="../media/image27.png"/><Relationship Id="rId1" Type="http://schemas.openxmlformats.org/officeDocument/2006/relationships/slideLayout" Target="../slideLayouts/slideLayout6.xml"/></Relationships>
</file>

<file path=ppt/slides/_rels/slide26.xml.rels><?xml version="1.0" encoding="UTF-8" standalone="yes"?>
<Relationships xmlns="http://schemas.openxmlformats.org/package/2006/relationships"><Relationship Id="rId2" Type="http://schemas.openxmlformats.org/officeDocument/2006/relationships/image" Target="../media/image28.jpeg"/><Relationship Id="rId1" Type="http://schemas.openxmlformats.org/officeDocument/2006/relationships/slideLayout" Target="../slideLayouts/slideLayout8.xml"/></Relationships>
</file>

<file path=ppt/slides/_rels/slide27.xml.rels><?xml version="1.0" encoding="UTF-8" standalone="yes"?>
<Relationships xmlns="http://schemas.openxmlformats.org/package/2006/relationships"><Relationship Id="rId2" Type="http://schemas.openxmlformats.org/officeDocument/2006/relationships/image" Target="../media/image29.png"/><Relationship Id="rId1" Type="http://schemas.openxmlformats.org/officeDocument/2006/relationships/slideLayout" Target="../slideLayouts/slideLayout8.xml"/></Relationships>
</file>

<file path=ppt/slides/_rels/slide28.xml.rels><?xml version="1.0" encoding="UTF-8" standalone="yes"?>
<Relationships xmlns="http://schemas.openxmlformats.org/package/2006/relationships"><Relationship Id="rId2" Type="http://schemas.openxmlformats.org/officeDocument/2006/relationships/image" Target="../media/image30.png"/><Relationship Id="rId1" Type="http://schemas.openxmlformats.org/officeDocument/2006/relationships/slideLayout" Target="../slideLayouts/slideLayout6.xml"/></Relationships>
</file>

<file path=ppt/slides/_rels/slide29.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6.xml"/></Relationships>
</file>

<file path=ppt/slides/_rels/slide3.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6.xml"/></Relationships>
</file>

<file path=ppt/slides/_rels/slide30.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6.xml"/></Relationships>
</file>

<file path=ppt/slides/_rels/slide31.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6.xml"/></Relationships>
</file>

<file path=ppt/slides/_rels/slide32.xml.rels><?xml version="1.0" encoding="UTF-8" standalone="yes"?>
<Relationships xmlns="http://schemas.openxmlformats.org/package/2006/relationships"><Relationship Id="rId2" Type="http://schemas.openxmlformats.org/officeDocument/2006/relationships/image" Target="../media/image34.png"/><Relationship Id="rId1" Type="http://schemas.openxmlformats.org/officeDocument/2006/relationships/slideLayout" Target="../slideLayouts/slideLayout6.xml"/></Relationships>
</file>

<file path=ppt/slides/_rels/slide33.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6.xml"/></Relationships>
</file>

<file path=ppt/slides/_rels/slide34.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6.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6.xml"/></Relationships>
</file>

<file path=ppt/slides/_rels/slide5.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6.xml"/></Relationships>
</file>

<file path=ppt/slides/_rels/slide6.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6.xml"/></Relationships>
</file>

<file path=ppt/slides/_rels/slide7.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6.xml"/></Relationships>
</file>

<file path=ppt/slides/_rels/slide8.xml.rels><?xml version="1.0" encoding="UTF-8" standalone="yes"?>
<Relationships xmlns="http://schemas.openxmlformats.org/package/2006/relationships"><Relationship Id="rId3" Type="http://schemas.openxmlformats.org/officeDocument/2006/relationships/image" Target="../media/image10.png"/><Relationship Id="rId2" Type="http://schemas.openxmlformats.org/officeDocument/2006/relationships/image" Target="../media/image9.png"/><Relationship Id="rId1" Type="http://schemas.openxmlformats.org/officeDocument/2006/relationships/slideLayout" Target="../slideLayouts/slideLayout6.xml"/></Relationships>
</file>

<file path=ppt/slides/_rels/slide9.xml.rels><?xml version="1.0" encoding="UTF-8" standalone="yes"?>
<Relationships xmlns="http://schemas.openxmlformats.org/package/2006/relationships"><Relationship Id="rId3" Type="http://schemas.openxmlformats.org/officeDocument/2006/relationships/image" Target="../media/image11.jpeg"/><Relationship Id="rId2" Type="http://schemas.openxmlformats.org/officeDocument/2006/relationships/notesSlide" Target="../notesSlides/notesSlide1.xml"/><Relationship Id="rId1" Type="http://schemas.openxmlformats.org/officeDocument/2006/relationships/slideLayout" Target="../slideLayouts/slideLayout8.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ctrTitle"/>
          </p:nvPr>
        </p:nvSpPr>
        <p:spPr>
          <a:xfrm>
            <a:off x="428596" y="214290"/>
            <a:ext cx="8229600" cy="1828800"/>
          </a:xfrm>
        </p:spPr>
        <p:txBody>
          <a:bodyPr>
            <a:normAutofit fontScale="90000"/>
          </a:bodyPr>
          <a:lstStyle/>
          <a:p>
            <a:pPr eaLnBrk="1" fontAlgn="auto" hangingPunct="1">
              <a:spcAft>
                <a:spcPts val="0"/>
              </a:spcAft>
              <a:defRPr/>
            </a:pPr>
            <a:r>
              <a:rPr lang="ru-RU" dirty="0" smtClean="0">
                <a:solidFill>
                  <a:srgbClr val="C00000"/>
                </a:solidFill>
              </a:rPr>
              <a:t>Роль мхов в образовании болотных экосистем</a:t>
            </a:r>
            <a:endParaRPr lang="ru-RU" dirty="0">
              <a:solidFill>
                <a:srgbClr val="C00000"/>
              </a:solidFill>
            </a:endParaRPr>
          </a:p>
        </p:txBody>
      </p:sp>
      <p:sp>
        <p:nvSpPr>
          <p:cNvPr id="2051" name="Подзаголовок 5"/>
          <p:cNvSpPr>
            <a:spLocks noGrp="1"/>
          </p:cNvSpPr>
          <p:nvPr>
            <p:ph type="subTitle" idx="1"/>
          </p:nvPr>
        </p:nvSpPr>
        <p:spPr>
          <a:xfrm>
            <a:off x="1214414" y="6000768"/>
            <a:ext cx="6400800" cy="642918"/>
          </a:xfrm>
        </p:spPr>
        <p:txBody>
          <a:bodyPr/>
          <a:lstStyle/>
          <a:p>
            <a:r>
              <a:rPr lang="ru-RU" sz="2400" dirty="0" err="1" smtClean="0"/>
              <a:t>Юсова</a:t>
            </a:r>
            <a:r>
              <a:rPr lang="ru-RU" sz="2400" dirty="0" smtClean="0"/>
              <a:t> Светлана Леонидовна</a:t>
            </a:r>
          </a:p>
          <a:p>
            <a:r>
              <a:rPr lang="ru-RU" sz="2400" dirty="0" smtClean="0"/>
              <a:t>МКОУ «</a:t>
            </a:r>
            <a:r>
              <a:rPr lang="ru-RU" sz="2400" dirty="0" err="1" smtClean="0"/>
              <a:t>Солигаличская</a:t>
            </a:r>
            <a:r>
              <a:rPr lang="ru-RU" sz="2400" dirty="0" smtClean="0"/>
              <a:t> СОШ»</a:t>
            </a:r>
          </a:p>
        </p:txBody>
      </p:sp>
      <p:pic>
        <p:nvPicPr>
          <p:cNvPr id="2053" name="Picture 5" descr="https://otvet.imgsmail.ru/download/04388a507aa9a83e29d3892d89820334_i-2510.jpg"/>
          <p:cNvPicPr>
            <a:picLocks noChangeAspect="1" noChangeArrowheads="1"/>
          </p:cNvPicPr>
          <p:nvPr/>
        </p:nvPicPr>
        <p:blipFill>
          <a:blip r:embed="rId2" cstate="print"/>
          <a:srcRect/>
          <a:stretch>
            <a:fillRect/>
          </a:stretch>
        </p:blipFill>
        <p:spPr bwMode="auto">
          <a:xfrm>
            <a:off x="1785918" y="2071678"/>
            <a:ext cx="5357850" cy="4018388"/>
          </a:xfrm>
          <a:prstGeom prst="rect">
            <a:avLst/>
          </a:prstGeom>
          <a:noFill/>
        </p:spPr>
      </p:pic>
    </p:spTree>
  </p:cSld>
  <p:clrMapOvr>
    <a:masterClrMapping/>
  </p:clrMapOvr>
  <p:transition spd="slow">
    <p:wipe dir="d"/>
  </p:transition>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3050"/>
            <a:ext cx="3465513" cy="1162050"/>
          </a:xfrm>
        </p:spPr>
        <p:txBody>
          <a:bodyPr/>
          <a:lstStyle/>
          <a:p>
            <a:pPr algn="ctr" eaLnBrk="1" fontAlgn="auto" hangingPunct="1">
              <a:spcAft>
                <a:spcPts val="0"/>
              </a:spcAft>
              <a:defRPr/>
            </a:pPr>
            <a:r>
              <a:rPr lang="ru-RU" dirty="0" smtClean="0">
                <a:solidFill>
                  <a:srgbClr val="C00000"/>
                </a:solidFill>
              </a:rPr>
              <a:t>Болото- экосистема с избыточным увлажнением</a:t>
            </a:r>
            <a:endParaRPr lang="ru-RU" dirty="0">
              <a:solidFill>
                <a:srgbClr val="C00000"/>
              </a:solidFill>
            </a:endParaRPr>
          </a:p>
        </p:txBody>
      </p:sp>
      <p:sp>
        <p:nvSpPr>
          <p:cNvPr id="4" name="Текст 3"/>
          <p:cNvSpPr>
            <a:spLocks noGrp="1"/>
          </p:cNvSpPr>
          <p:nvPr>
            <p:ph type="body" idx="2"/>
          </p:nvPr>
        </p:nvSpPr>
        <p:spPr/>
        <p:txBody>
          <a:bodyPr>
            <a:normAutofit fontScale="92500" lnSpcReduction="10000"/>
          </a:bodyPr>
          <a:lstStyle/>
          <a:p>
            <a:pPr eaLnBrk="1" fontAlgn="auto" hangingPunct="1">
              <a:spcAft>
                <a:spcPts val="0"/>
              </a:spcAft>
              <a:buClr>
                <a:schemeClr val="tx1">
                  <a:shade val="95000"/>
                </a:schemeClr>
              </a:buClr>
              <a:buFont typeface="Wingdings 2"/>
              <a:buNone/>
              <a:defRPr/>
            </a:pPr>
            <a:r>
              <a:rPr lang="ru-RU" sz="2000" dirty="0" smtClean="0"/>
              <a:t>Мхи затрудняют возобновление леса. Семена деревьев, падая на моховой покров, не могут прорасти. Обычно под пологом леса развиваются сначала зеленые мхи. При дальнейшем увлажнении они вытесняются сфагновыми мхами. Дерновины мхов впитывают и удерживают воду, захватывая питательные вещества у деревьев. Лес заболачивается и погибает.</a:t>
            </a:r>
            <a:endParaRPr lang="ru-RU" sz="2000" dirty="0"/>
          </a:p>
        </p:txBody>
      </p:sp>
      <p:pic>
        <p:nvPicPr>
          <p:cNvPr id="2050" name="Picture 2"/>
          <p:cNvPicPr>
            <a:picLocks noGrp="1" noChangeAspect="1" noChangeArrowheads="1"/>
          </p:cNvPicPr>
          <p:nvPr>
            <p:ph sz="half" idx="1"/>
          </p:nvPr>
        </p:nvPicPr>
        <p:blipFill>
          <a:blip r:embed="rId2" cstate="print"/>
          <a:stretch>
            <a:fillRect/>
          </a:stretch>
        </p:blipFill>
        <p:spPr>
          <a:xfrm>
            <a:off x="3874209" y="642918"/>
            <a:ext cx="4809415" cy="5681682"/>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dir="d"/>
  </p:transition>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dirty="0" smtClean="0">
                <a:solidFill>
                  <a:srgbClr val="C00000"/>
                </a:solidFill>
              </a:rPr>
              <a:t>Особенности болотной экосистемы</a:t>
            </a:r>
            <a:endParaRPr lang="ru-RU" dirty="0">
              <a:solidFill>
                <a:srgbClr val="C00000"/>
              </a:solidFill>
            </a:endParaRPr>
          </a:p>
        </p:txBody>
      </p:sp>
      <p:pic>
        <p:nvPicPr>
          <p:cNvPr id="12291" name="Picture 2"/>
          <p:cNvPicPr>
            <a:picLocks noChangeAspect="1" noChangeArrowheads="1"/>
          </p:cNvPicPr>
          <p:nvPr/>
        </p:nvPicPr>
        <p:blipFill>
          <a:blip r:embed="rId2" cstate="print"/>
          <a:srcRect l="22511" t="21484" r="23132" b="10156"/>
          <a:stretch>
            <a:fillRect/>
          </a:stretch>
        </p:blipFill>
        <p:spPr bwMode="auto">
          <a:xfrm>
            <a:off x="1143000" y="1714500"/>
            <a:ext cx="7072313" cy="500062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dirty="0" smtClean="0">
                <a:solidFill>
                  <a:srgbClr val="C00000"/>
                </a:solidFill>
              </a:rPr>
              <a:t>Особенности болотной экосистемы</a:t>
            </a:r>
            <a:endParaRPr lang="ru-RU" dirty="0">
              <a:solidFill>
                <a:srgbClr val="C00000"/>
              </a:solidFill>
            </a:endParaRPr>
          </a:p>
        </p:txBody>
      </p:sp>
      <p:pic>
        <p:nvPicPr>
          <p:cNvPr id="13315" name="Picture 2"/>
          <p:cNvPicPr>
            <a:picLocks noChangeAspect="1" noChangeArrowheads="1"/>
          </p:cNvPicPr>
          <p:nvPr/>
        </p:nvPicPr>
        <p:blipFill>
          <a:blip r:embed="rId2" cstate="print"/>
          <a:srcRect l="22511" t="22461" r="23132" b="11131"/>
          <a:stretch>
            <a:fillRect/>
          </a:stretch>
        </p:blipFill>
        <p:spPr bwMode="auto">
          <a:xfrm>
            <a:off x="1214438" y="1571625"/>
            <a:ext cx="7072312" cy="48577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normAutofit fontScale="90000"/>
          </a:bodyPr>
          <a:lstStyle/>
          <a:p>
            <a:pPr>
              <a:defRPr/>
            </a:pPr>
            <a:r>
              <a:rPr lang="ru-RU" dirty="0" smtClean="0">
                <a:solidFill>
                  <a:srgbClr val="C00000"/>
                </a:solidFill>
              </a:rPr>
              <a:t>Особенности болотной экосистемы</a:t>
            </a:r>
            <a:endParaRPr lang="ru-RU" dirty="0">
              <a:solidFill>
                <a:srgbClr val="C00000"/>
              </a:solidFill>
            </a:endParaRPr>
          </a:p>
        </p:txBody>
      </p:sp>
      <p:pic>
        <p:nvPicPr>
          <p:cNvPr id="14339" name="Picture 2"/>
          <p:cNvPicPr>
            <a:picLocks noChangeAspect="1" noChangeArrowheads="1"/>
          </p:cNvPicPr>
          <p:nvPr/>
        </p:nvPicPr>
        <p:blipFill>
          <a:blip r:embed="rId2" cstate="print"/>
          <a:srcRect l="23061" t="21484" r="23132" b="12109"/>
          <a:stretch>
            <a:fillRect/>
          </a:stretch>
        </p:blipFill>
        <p:spPr bwMode="auto">
          <a:xfrm>
            <a:off x="1143000" y="1571625"/>
            <a:ext cx="7000875" cy="48577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15363" name="Picture 5"/>
          <p:cNvPicPr>
            <a:picLocks noChangeAspect="1" noChangeArrowheads="1"/>
          </p:cNvPicPr>
          <p:nvPr/>
        </p:nvPicPr>
        <p:blipFill>
          <a:blip r:embed="rId2" cstate="print"/>
          <a:srcRect l="26353" t="17578" r="25877" b="16016"/>
          <a:stretch>
            <a:fillRect/>
          </a:stretch>
        </p:blipFill>
        <p:spPr bwMode="auto">
          <a:xfrm>
            <a:off x="1071563" y="1204913"/>
            <a:ext cx="6929437" cy="54165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16387" name="Picture 2" descr="https://million-wallpapers.ru/wallpapers/0/76/530540271870322.jpg"/>
          <p:cNvPicPr>
            <a:picLocks noChangeAspect="1" noChangeArrowheads="1"/>
          </p:cNvPicPr>
          <p:nvPr/>
        </p:nvPicPr>
        <p:blipFill>
          <a:blip r:embed="rId2" cstate="print"/>
          <a:srcRect/>
          <a:stretch>
            <a:fillRect/>
          </a:stretch>
        </p:blipFill>
        <p:spPr bwMode="auto">
          <a:xfrm>
            <a:off x="642938" y="1428750"/>
            <a:ext cx="7620000" cy="476250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17411" name="Picture 2"/>
          <p:cNvPicPr>
            <a:picLocks noChangeAspect="1" noChangeArrowheads="1"/>
          </p:cNvPicPr>
          <p:nvPr/>
        </p:nvPicPr>
        <p:blipFill>
          <a:blip r:embed="rId2" cstate="print"/>
          <a:srcRect l="21962" t="17578" r="22585" b="16992"/>
          <a:stretch>
            <a:fillRect/>
          </a:stretch>
        </p:blipFill>
        <p:spPr bwMode="auto">
          <a:xfrm>
            <a:off x="1000125" y="1357313"/>
            <a:ext cx="7215188" cy="4786312"/>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18435" name="Picture 2"/>
          <p:cNvPicPr>
            <a:picLocks noChangeAspect="1" noChangeArrowheads="1"/>
          </p:cNvPicPr>
          <p:nvPr/>
        </p:nvPicPr>
        <p:blipFill>
          <a:blip r:embed="rId2" cstate="print"/>
          <a:srcRect l="23061" t="18555" r="22585" b="16992"/>
          <a:stretch>
            <a:fillRect/>
          </a:stretch>
        </p:blipFill>
        <p:spPr bwMode="auto">
          <a:xfrm>
            <a:off x="1357313" y="1500188"/>
            <a:ext cx="7072312" cy="471487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19459" name="Picture 2"/>
          <p:cNvPicPr>
            <a:picLocks noChangeAspect="1" noChangeArrowheads="1"/>
          </p:cNvPicPr>
          <p:nvPr/>
        </p:nvPicPr>
        <p:blipFill>
          <a:blip r:embed="rId2" cstate="print"/>
          <a:srcRect l="22511" t="18555" r="22585" b="16992"/>
          <a:stretch>
            <a:fillRect/>
          </a:stretch>
        </p:blipFill>
        <p:spPr bwMode="auto">
          <a:xfrm>
            <a:off x="642938" y="1428750"/>
            <a:ext cx="7858125" cy="5186363"/>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20483" name="Picture 2"/>
          <p:cNvPicPr>
            <a:picLocks noChangeAspect="1" noChangeArrowheads="1"/>
          </p:cNvPicPr>
          <p:nvPr/>
        </p:nvPicPr>
        <p:blipFill>
          <a:blip r:embed="rId2" cstate="print"/>
          <a:srcRect l="22511" t="19531" r="22585" b="16992"/>
          <a:stretch>
            <a:fillRect/>
          </a:stretch>
        </p:blipFill>
        <p:spPr bwMode="auto">
          <a:xfrm>
            <a:off x="1143000" y="1571625"/>
            <a:ext cx="7143750" cy="4643438"/>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0" y="273050"/>
            <a:ext cx="4357686" cy="1162050"/>
          </a:xfrm>
        </p:spPr>
        <p:txBody>
          <a:bodyPr/>
          <a:lstStyle/>
          <a:p>
            <a:pPr algn="ctr" eaLnBrk="1" fontAlgn="auto" hangingPunct="1">
              <a:spcAft>
                <a:spcPts val="0"/>
              </a:spcAft>
              <a:defRPr/>
            </a:pPr>
            <a:r>
              <a:rPr lang="ru-RU" b="1" dirty="0" smtClean="0">
                <a:solidFill>
                  <a:srgbClr val="C00000"/>
                </a:solidFill>
              </a:rPr>
              <a:t>Средообразующая роль сфагновых мхов</a:t>
            </a:r>
            <a:endParaRPr lang="ru-RU" b="1" dirty="0">
              <a:solidFill>
                <a:srgbClr val="C00000"/>
              </a:solidFill>
            </a:endParaRPr>
          </a:p>
        </p:txBody>
      </p:sp>
      <p:sp>
        <p:nvSpPr>
          <p:cNvPr id="5" name="Текст 4"/>
          <p:cNvSpPr>
            <a:spLocks noGrp="1"/>
          </p:cNvSpPr>
          <p:nvPr>
            <p:ph type="body" idx="2"/>
          </p:nvPr>
        </p:nvSpPr>
        <p:spPr/>
        <p:txBody>
          <a:bodyPr>
            <a:noAutofit/>
          </a:bodyPr>
          <a:lstStyle/>
          <a:p>
            <a:pPr algn="ctr" eaLnBrk="1" fontAlgn="auto" hangingPunct="1">
              <a:spcAft>
                <a:spcPts val="0"/>
              </a:spcAft>
              <a:buClr>
                <a:schemeClr val="tx1">
                  <a:shade val="95000"/>
                </a:schemeClr>
              </a:buClr>
              <a:buFont typeface="Wingdings 2"/>
              <a:buNone/>
              <a:defRPr/>
            </a:pPr>
            <a:r>
              <a:rPr lang="ru-RU" sz="1900" dirty="0" smtClean="0"/>
              <a:t>Широко распространены на болотах сфагновые мхи. Стебель мха обильно ветвится. Листья состоят из клеток двух типов:</a:t>
            </a:r>
          </a:p>
          <a:p>
            <a:pPr algn="ctr" eaLnBrk="1" fontAlgn="auto" hangingPunct="1">
              <a:spcAft>
                <a:spcPts val="0"/>
              </a:spcAft>
              <a:buClr>
                <a:schemeClr val="tx1">
                  <a:shade val="95000"/>
                </a:schemeClr>
              </a:buClr>
              <a:buFont typeface="Wingdings 2"/>
              <a:buNone/>
              <a:defRPr/>
            </a:pPr>
            <a:r>
              <a:rPr lang="ru-RU" sz="1900" dirty="0" smtClean="0"/>
              <a:t>1.- живые, мелкие,  содержат  хлоропласты, в них идет фотосинтез.</a:t>
            </a:r>
          </a:p>
          <a:p>
            <a:pPr algn="ctr" eaLnBrk="1" fontAlgn="auto" hangingPunct="1">
              <a:spcAft>
                <a:spcPts val="0"/>
              </a:spcAft>
              <a:buClr>
                <a:schemeClr val="tx1">
                  <a:shade val="95000"/>
                </a:schemeClr>
              </a:buClr>
              <a:buFont typeface="Wingdings 2"/>
              <a:buNone/>
              <a:defRPr/>
            </a:pPr>
            <a:r>
              <a:rPr lang="ru-RU" sz="1900" dirty="0" smtClean="0"/>
              <a:t>2.-мертвые, крупные, прозрачные имеют стенки с порами.</a:t>
            </a:r>
          </a:p>
          <a:p>
            <a:pPr algn="ctr" eaLnBrk="1" fontAlgn="auto" hangingPunct="1">
              <a:spcAft>
                <a:spcPts val="0"/>
              </a:spcAft>
              <a:buClr>
                <a:schemeClr val="tx1">
                  <a:shade val="95000"/>
                </a:schemeClr>
              </a:buClr>
              <a:buFont typeface="Wingdings 2"/>
              <a:buNone/>
              <a:defRPr/>
            </a:pPr>
            <a:r>
              <a:rPr lang="ru-RU" sz="1900" dirty="0" smtClean="0"/>
              <a:t>Через поры клетки впитывают огромное количество воды ( в 20-25 раз больше собственного веса).</a:t>
            </a:r>
            <a:endParaRPr lang="ru-RU" sz="1900" dirty="0"/>
          </a:p>
        </p:txBody>
      </p:sp>
      <p:pic>
        <p:nvPicPr>
          <p:cNvPr id="4100" name="Picture 2"/>
          <p:cNvPicPr>
            <a:picLocks noGrp="1" noChangeAspect="1" noChangeArrowheads="1"/>
          </p:cNvPicPr>
          <p:nvPr>
            <p:ph sz="half" idx="1"/>
          </p:nvPr>
        </p:nvPicPr>
        <p:blipFill>
          <a:blip r:embed="rId2" cstate="print"/>
          <a:srcRect/>
          <a:stretch>
            <a:fillRect/>
          </a:stretch>
        </p:blipFill>
        <p:spPr>
          <a:xfrm>
            <a:off x="4500563" y="214313"/>
            <a:ext cx="4098925" cy="6286500"/>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dir="d"/>
  </p:transition>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21507" name="Picture 2"/>
          <p:cNvPicPr>
            <a:picLocks noChangeAspect="1" noChangeArrowheads="1"/>
          </p:cNvPicPr>
          <p:nvPr/>
        </p:nvPicPr>
        <p:blipFill>
          <a:blip r:embed="rId2" cstate="print"/>
          <a:srcRect l="22511" t="19531" r="23682" b="16992"/>
          <a:stretch>
            <a:fillRect/>
          </a:stretch>
        </p:blipFill>
        <p:spPr bwMode="auto">
          <a:xfrm>
            <a:off x="1000125" y="1571625"/>
            <a:ext cx="7000875" cy="4643438"/>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22531" name="Picture 2"/>
          <p:cNvPicPr>
            <a:picLocks noChangeAspect="1" noChangeArrowheads="1"/>
          </p:cNvPicPr>
          <p:nvPr/>
        </p:nvPicPr>
        <p:blipFill>
          <a:blip r:embed="rId2" cstate="print"/>
          <a:srcRect l="23061" t="19531" r="23682" b="16992"/>
          <a:stretch>
            <a:fillRect/>
          </a:stretch>
        </p:blipFill>
        <p:spPr bwMode="auto">
          <a:xfrm>
            <a:off x="1214438" y="1643063"/>
            <a:ext cx="6929437" cy="464343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23555" name="Picture 2"/>
          <p:cNvPicPr>
            <a:picLocks noChangeAspect="1" noChangeArrowheads="1"/>
          </p:cNvPicPr>
          <p:nvPr/>
        </p:nvPicPr>
        <p:blipFill>
          <a:blip r:embed="rId2" cstate="print"/>
          <a:srcRect l="23061" t="18555" r="22585" b="16992"/>
          <a:stretch>
            <a:fillRect/>
          </a:stretch>
        </p:blipFill>
        <p:spPr bwMode="auto">
          <a:xfrm>
            <a:off x="1143000" y="1500188"/>
            <a:ext cx="7072313" cy="471487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24579" name="Picture 2"/>
          <p:cNvPicPr>
            <a:picLocks noChangeAspect="1" noChangeArrowheads="1"/>
          </p:cNvPicPr>
          <p:nvPr/>
        </p:nvPicPr>
        <p:blipFill>
          <a:blip r:embed="rId2" cstate="print"/>
          <a:srcRect l="23061" t="19531" r="23132" b="16016"/>
          <a:stretch>
            <a:fillRect/>
          </a:stretch>
        </p:blipFill>
        <p:spPr bwMode="auto">
          <a:xfrm>
            <a:off x="1285875" y="1571625"/>
            <a:ext cx="7000875" cy="471487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25603" name="Picture 2"/>
          <p:cNvPicPr>
            <a:picLocks noChangeAspect="1" noChangeArrowheads="1"/>
          </p:cNvPicPr>
          <p:nvPr/>
        </p:nvPicPr>
        <p:blipFill>
          <a:blip r:embed="rId2" cstate="print"/>
          <a:srcRect l="23061" t="19531" r="23132" b="16016"/>
          <a:stretch>
            <a:fillRect/>
          </a:stretch>
        </p:blipFill>
        <p:spPr bwMode="auto">
          <a:xfrm>
            <a:off x="1143000" y="1500188"/>
            <a:ext cx="7000875" cy="471487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Обитатели болот</a:t>
            </a:r>
            <a:endParaRPr lang="ru-RU" dirty="0">
              <a:solidFill>
                <a:srgbClr val="C00000"/>
              </a:solidFill>
            </a:endParaRPr>
          </a:p>
        </p:txBody>
      </p:sp>
      <p:pic>
        <p:nvPicPr>
          <p:cNvPr id="26627" name="Picture 2"/>
          <p:cNvPicPr>
            <a:picLocks noChangeAspect="1" noChangeArrowheads="1"/>
          </p:cNvPicPr>
          <p:nvPr/>
        </p:nvPicPr>
        <p:blipFill>
          <a:blip r:embed="rId2" cstate="print"/>
          <a:srcRect l="23061" t="19530" r="23132" b="16992"/>
          <a:stretch>
            <a:fillRect/>
          </a:stretch>
        </p:blipFill>
        <p:spPr bwMode="auto">
          <a:xfrm>
            <a:off x="928688" y="1500188"/>
            <a:ext cx="7000875" cy="464343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57200" y="273050"/>
            <a:ext cx="3008313" cy="798496"/>
          </a:xfrm>
        </p:spPr>
        <p:txBody>
          <a:bodyPr/>
          <a:lstStyle/>
          <a:p>
            <a:pPr eaLnBrk="1" fontAlgn="auto" hangingPunct="1">
              <a:spcAft>
                <a:spcPts val="0"/>
              </a:spcAft>
              <a:defRPr/>
            </a:pPr>
            <a:r>
              <a:rPr lang="ru-RU" sz="2800" dirty="0" smtClean="0">
                <a:solidFill>
                  <a:srgbClr val="C00000"/>
                </a:solidFill>
              </a:rPr>
              <a:t>Животные болот</a:t>
            </a:r>
            <a:endParaRPr lang="ru-RU" sz="2800" dirty="0">
              <a:solidFill>
                <a:srgbClr val="C00000"/>
              </a:solidFill>
            </a:endParaRPr>
          </a:p>
        </p:txBody>
      </p:sp>
      <p:sp>
        <p:nvSpPr>
          <p:cNvPr id="27651" name="Текст 3"/>
          <p:cNvSpPr>
            <a:spLocks noGrp="1"/>
          </p:cNvSpPr>
          <p:nvPr>
            <p:ph type="body" idx="2"/>
          </p:nvPr>
        </p:nvSpPr>
        <p:spPr/>
        <p:txBody>
          <a:bodyPr/>
          <a:lstStyle/>
          <a:p>
            <a:pPr algn="ctr" eaLnBrk="1" hangingPunct="1"/>
            <a:r>
              <a:rPr lang="ru-RU" sz="2200" smtClean="0"/>
              <a:t>В болотных экосистемах мхи создают благоприятные условия для жизни многих насекомых, лягушек. Птицы находят здесь пищу, строят гнезда, выводят птенцов.</a:t>
            </a:r>
          </a:p>
        </p:txBody>
      </p:sp>
      <p:pic>
        <p:nvPicPr>
          <p:cNvPr id="27652" name="Picture 2"/>
          <p:cNvPicPr>
            <a:picLocks noGrp="1" noChangeAspect="1" noChangeArrowheads="1"/>
          </p:cNvPicPr>
          <p:nvPr>
            <p:ph sz="half" idx="1"/>
          </p:nvPr>
        </p:nvPicPr>
        <p:blipFill>
          <a:blip r:embed="rId2" cstate="print"/>
          <a:srcRect/>
          <a:stretch>
            <a:fillRect/>
          </a:stretch>
        </p:blipFill>
        <p:spPr>
          <a:xfrm>
            <a:off x="3575050" y="285750"/>
            <a:ext cx="5111750" cy="6286500"/>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dir="d"/>
  </p:transition>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lgn="ctr" eaLnBrk="1" fontAlgn="auto" hangingPunct="1">
              <a:spcAft>
                <a:spcPts val="0"/>
              </a:spcAft>
              <a:defRPr/>
            </a:pPr>
            <a:r>
              <a:rPr lang="ru-RU" dirty="0" smtClean="0">
                <a:solidFill>
                  <a:srgbClr val="C00000"/>
                </a:solidFill>
              </a:rPr>
              <a:t>Значение мхов в образовании торфа</a:t>
            </a:r>
            <a:endParaRPr lang="ru-RU" dirty="0">
              <a:solidFill>
                <a:srgbClr val="C00000"/>
              </a:solidFill>
            </a:endParaRPr>
          </a:p>
        </p:txBody>
      </p:sp>
      <p:sp>
        <p:nvSpPr>
          <p:cNvPr id="28675" name="Текст 3"/>
          <p:cNvSpPr>
            <a:spLocks noGrp="1"/>
          </p:cNvSpPr>
          <p:nvPr>
            <p:ph type="body" idx="2"/>
          </p:nvPr>
        </p:nvSpPr>
        <p:spPr/>
        <p:txBody>
          <a:bodyPr/>
          <a:lstStyle/>
          <a:p>
            <a:pPr eaLnBrk="1" hangingPunct="1"/>
            <a:r>
              <a:rPr lang="ru-RU" sz="2000" smtClean="0"/>
              <a:t>Мхи выделяют некоторые кислоты. Большое количество кислот в воде, недостаток в ней кислорода, низкие температуры мешают разложению отмирающих слоев мхов. Растительные остатки не гниют, а консервируются. Постепенно они уплотняются и превращаются в торф.</a:t>
            </a:r>
            <a:r>
              <a:rPr lang="en-US" sz="2000" smtClean="0"/>
              <a:t> </a:t>
            </a:r>
            <a:r>
              <a:rPr lang="ru-RU" sz="2000" smtClean="0"/>
              <a:t>Это очень длительный процесс: на образование 1см торфа уходит более 10 лет.</a:t>
            </a:r>
          </a:p>
        </p:txBody>
      </p:sp>
      <p:pic>
        <p:nvPicPr>
          <p:cNvPr id="8194" name="Picture 2"/>
          <p:cNvPicPr>
            <a:picLocks noGrp="1" noChangeAspect="1" noChangeArrowheads="1"/>
          </p:cNvPicPr>
          <p:nvPr>
            <p:ph sz="half" idx="1"/>
          </p:nvPr>
        </p:nvPicPr>
        <p:blipFill>
          <a:blip r:embed="rId2" cstate="print"/>
          <a:stretch>
            <a:fillRect/>
          </a:stretch>
        </p:blipFill>
        <p:spPr>
          <a:xfrm>
            <a:off x="3571875" y="428625"/>
            <a:ext cx="5111750" cy="6215063"/>
          </a:xfrm>
          <a:prstGeom prst="rect">
            <a:avLst/>
          </a:prstGeom>
          <a:solidFill>
            <a:srgbClr val="FFFFFF">
              <a:shade val="85000"/>
            </a:srgbClr>
          </a:solidFill>
          <a:ln w="88900" cap="sq">
            <a:solidFill>
              <a:srgbClr val="FFFFFF"/>
            </a:solidFill>
            <a:miter lim="800000"/>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pic>
    </p:spTree>
  </p:cSld>
  <p:clrMapOvr>
    <a:masterClrMapping/>
  </p:clrMapOvr>
  <p:transition spd="slow">
    <p:wipe dir="d"/>
  </p:transition>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Использование торфа</a:t>
            </a:r>
            <a:endParaRPr lang="ru-RU" dirty="0">
              <a:solidFill>
                <a:srgbClr val="C00000"/>
              </a:solidFill>
            </a:endParaRPr>
          </a:p>
        </p:txBody>
      </p:sp>
      <p:pic>
        <p:nvPicPr>
          <p:cNvPr id="29699" name="Picture 2"/>
          <p:cNvPicPr>
            <a:picLocks noChangeAspect="1" noChangeArrowheads="1"/>
          </p:cNvPicPr>
          <p:nvPr/>
        </p:nvPicPr>
        <p:blipFill>
          <a:blip r:embed="rId2" cstate="print"/>
          <a:srcRect l="22511" t="22461" r="23132" b="18945"/>
          <a:stretch>
            <a:fillRect/>
          </a:stretch>
        </p:blipFill>
        <p:spPr bwMode="auto">
          <a:xfrm>
            <a:off x="1143000" y="1500188"/>
            <a:ext cx="7072313" cy="4286250"/>
          </a:xfrm>
          <a:prstGeom prst="rect">
            <a:avLst/>
          </a:prstGeom>
          <a:noFill/>
          <a:ln w="9525">
            <a:noFill/>
            <a:miter lim="800000"/>
            <a:headEnd/>
            <a:tailEnd/>
          </a:ln>
        </p:spPr>
      </p:pic>
      <p:sp>
        <p:nvSpPr>
          <p:cNvPr id="29700" name="TextBox 3"/>
          <p:cNvSpPr txBox="1">
            <a:spLocks noChangeArrowheads="1"/>
          </p:cNvSpPr>
          <p:nvPr/>
        </p:nvSpPr>
        <p:spPr bwMode="auto">
          <a:xfrm>
            <a:off x="2571750" y="6000750"/>
            <a:ext cx="4357688" cy="584200"/>
          </a:xfrm>
          <a:prstGeom prst="rect">
            <a:avLst/>
          </a:prstGeom>
          <a:noFill/>
          <a:ln w="9525">
            <a:noFill/>
            <a:miter lim="800000"/>
            <a:headEnd/>
            <a:tailEnd/>
          </a:ln>
        </p:spPr>
        <p:txBody>
          <a:bodyPr>
            <a:spAutoFit/>
          </a:bodyPr>
          <a:lstStyle/>
          <a:p>
            <a:pPr algn="ctr"/>
            <a:r>
              <a:rPr lang="ru-RU" sz="3200" b="1"/>
              <a:t>Топливо</a:t>
            </a:r>
          </a:p>
        </p:txBody>
      </p:sp>
    </p:spTree>
  </p:cSld>
  <p:clrMapOvr>
    <a:masterClrMapping/>
  </p:clrMapOvr>
  <p:transition spd="slow">
    <p:wipe dir="d"/>
  </p:transition>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Использование торфа</a:t>
            </a:r>
            <a:endParaRPr lang="ru-RU" dirty="0">
              <a:solidFill>
                <a:srgbClr val="C00000"/>
              </a:solidFill>
            </a:endParaRPr>
          </a:p>
        </p:txBody>
      </p:sp>
      <p:sp>
        <p:nvSpPr>
          <p:cNvPr id="30723" name="TextBox 3"/>
          <p:cNvSpPr txBox="1">
            <a:spLocks noChangeArrowheads="1"/>
          </p:cNvSpPr>
          <p:nvPr/>
        </p:nvSpPr>
        <p:spPr bwMode="auto">
          <a:xfrm>
            <a:off x="2571750" y="6000750"/>
            <a:ext cx="4357688" cy="584200"/>
          </a:xfrm>
          <a:prstGeom prst="rect">
            <a:avLst/>
          </a:prstGeom>
          <a:noFill/>
          <a:ln w="9525">
            <a:noFill/>
            <a:miter lim="800000"/>
            <a:headEnd/>
            <a:tailEnd/>
          </a:ln>
        </p:spPr>
        <p:txBody>
          <a:bodyPr>
            <a:spAutoFit/>
          </a:bodyPr>
          <a:lstStyle/>
          <a:p>
            <a:pPr algn="ctr"/>
            <a:r>
              <a:rPr lang="ru-RU" sz="3200" b="1"/>
              <a:t>Изоляция</a:t>
            </a:r>
          </a:p>
        </p:txBody>
      </p:sp>
      <p:pic>
        <p:nvPicPr>
          <p:cNvPr id="30724" name="Picture 2"/>
          <p:cNvPicPr>
            <a:picLocks noChangeAspect="1" noChangeArrowheads="1"/>
          </p:cNvPicPr>
          <p:nvPr/>
        </p:nvPicPr>
        <p:blipFill>
          <a:blip r:embed="rId2" cstate="print"/>
          <a:srcRect l="22511" t="21484" r="23132" b="18945"/>
          <a:stretch>
            <a:fillRect/>
          </a:stretch>
        </p:blipFill>
        <p:spPr bwMode="auto">
          <a:xfrm>
            <a:off x="1214438" y="1357313"/>
            <a:ext cx="7072312" cy="435768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939784"/>
          </a:xfrm>
        </p:spPr>
        <p:txBody>
          <a:bodyPr/>
          <a:lstStyle/>
          <a:p>
            <a:pPr>
              <a:defRPr/>
            </a:pPr>
            <a:r>
              <a:rPr lang="ru-RU" dirty="0" smtClean="0">
                <a:solidFill>
                  <a:srgbClr val="C00000"/>
                </a:solidFill>
              </a:rPr>
              <a:t>Внешнее строение сфагнума</a:t>
            </a:r>
            <a:endParaRPr lang="ru-RU" dirty="0">
              <a:solidFill>
                <a:srgbClr val="C00000"/>
              </a:solidFill>
            </a:endParaRPr>
          </a:p>
        </p:txBody>
      </p:sp>
      <p:pic>
        <p:nvPicPr>
          <p:cNvPr id="4099" name="Picture 3"/>
          <p:cNvPicPr>
            <a:picLocks noChangeAspect="1" noChangeArrowheads="1"/>
          </p:cNvPicPr>
          <p:nvPr/>
        </p:nvPicPr>
        <p:blipFill>
          <a:blip r:embed="rId2" cstate="print"/>
          <a:srcRect l="40080" t="20508" r="23132" b="16992"/>
          <a:stretch>
            <a:fillRect/>
          </a:stretch>
        </p:blipFill>
        <p:spPr bwMode="auto">
          <a:xfrm>
            <a:off x="1357313" y="1000125"/>
            <a:ext cx="5857875" cy="5595938"/>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Использование торфа</a:t>
            </a:r>
            <a:endParaRPr lang="ru-RU" dirty="0">
              <a:solidFill>
                <a:srgbClr val="C00000"/>
              </a:solidFill>
            </a:endParaRPr>
          </a:p>
        </p:txBody>
      </p:sp>
      <p:sp>
        <p:nvSpPr>
          <p:cNvPr id="31747" name="TextBox 3"/>
          <p:cNvSpPr txBox="1">
            <a:spLocks noChangeArrowheads="1"/>
          </p:cNvSpPr>
          <p:nvPr/>
        </p:nvSpPr>
        <p:spPr bwMode="auto">
          <a:xfrm>
            <a:off x="2571750" y="6000750"/>
            <a:ext cx="4357688" cy="584200"/>
          </a:xfrm>
          <a:prstGeom prst="rect">
            <a:avLst/>
          </a:prstGeom>
          <a:noFill/>
          <a:ln w="9525">
            <a:noFill/>
            <a:miter lim="800000"/>
            <a:headEnd/>
            <a:tailEnd/>
          </a:ln>
        </p:spPr>
        <p:txBody>
          <a:bodyPr>
            <a:spAutoFit/>
          </a:bodyPr>
          <a:lstStyle/>
          <a:p>
            <a:pPr algn="ctr"/>
            <a:r>
              <a:rPr lang="ru-RU" sz="3200" b="1"/>
              <a:t>Удобрение</a:t>
            </a:r>
          </a:p>
        </p:txBody>
      </p:sp>
      <p:pic>
        <p:nvPicPr>
          <p:cNvPr id="31748" name="Picture 2"/>
          <p:cNvPicPr>
            <a:picLocks noChangeAspect="1" noChangeArrowheads="1"/>
          </p:cNvPicPr>
          <p:nvPr/>
        </p:nvPicPr>
        <p:blipFill>
          <a:blip r:embed="rId2" cstate="print"/>
          <a:srcRect l="21962" t="21484" r="23132" b="19922"/>
          <a:stretch>
            <a:fillRect/>
          </a:stretch>
        </p:blipFill>
        <p:spPr bwMode="auto">
          <a:xfrm>
            <a:off x="1214438" y="1357313"/>
            <a:ext cx="7143750" cy="42862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Использование торфа</a:t>
            </a:r>
            <a:endParaRPr lang="ru-RU" dirty="0">
              <a:solidFill>
                <a:srgbClr val="C00000"/>
              </a:solidFill>
            </a:endParaRPr>
          </a:p>
        </p:txBody>
      </p:sp>
      <p:sp>
        <p:nvSpPr>
          <p:cNvPr id="32771" name="TextBox 3"/>
          <p:cNvSpPr txBox="1">
            <a:spLocks noChangeArrowheads="1"/>
          </p:cNvSpPr>
          <p:nvPr/>
        </p:nvSpPr>
        <p:spPr bwMode="auto">
          <a:xfrm>
            <a:off x="1071563" y="6000750"/>
            <a:ext cx="7429500" cy="584200"/>
          </a:xfrm>
          <a:prstGeom prst="rect">
            <a:avLst/>
          </a:prstGeom>
          <a:noFill/>
          <a:ln w="9525">
            <a:noFill/>
            <a:miter lim="800000"/>
            <a:headEnd/>
            <a:tailEnd/>
          </a:ln>
        </p:spPr>
        <p:txBody>
          <a:bodyPr>
            <a:spAutoFit/>
          </a:bodyPr>
          <a:lstStyle/>
          <a:p>
            <a:pPr algn="ctr"/>
            <a:r>
              <a:rPr lang="ru-RU" sz="3200" b="1"/>
              <a:t>Сырьё для промышленности</a:t>
            </a:r>
          </a:p>
        </p:txBody>
      </p:sp>
      <p:pic>
        <p:nvPicPr>
          <p:cNvPr id="32772" name="Picture 2"/>
          <p:cNvPicPr>
            <a:picLocks noChangeAspect="1" noChangeArrowheads="1"/>
          </p:cNvPicPr>
          <p:nvPr/>
        </p:nvPicPr>
        <p:blipFill>
          <a:blip r:embed="rId2" cstate="print"/>
          <a:srcRect l="23061" t="22461" r="23132" b="19922"/>
          <a:stretch>
            <a:fillRect/>
          </a:stretch>
        </p:blipFill>
        <p:spPr bwMode="auto">
          <a:xfrm>
            <a:off x="1285875" y="1357313"/>
            <a:ext cx="7000875" cy="4214812"/>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Использование торфа</a:t>
            </a:r>
            <a:endParaRPr lang="ru-RU" dirty="0">
              <a:solidFill>
                <a:srgbClr val="C00000"/>
              </a:solidFill>
            </a:endParaRPr>
          </a:p>
        </p:txBody>
      </p:sp>
      <p:sp>
        <p:nvSpPr>
          <p:cNvPr id="33795" name="TextBox 3"/>
          <p:cNvSpPr txBox="1">
            <a:spLocks noChangeArrowheads="1"/>
          </p:cNvSpPr>
          <p:nvPr/>
        </p:nvSpPr>
        <p:spPr bwMode="auto">
          <a:xfrm>
            <a:off x="1071563" y="6000750"/>
            <a:ext cx="7429500" cy="584200"/>
          </a:xfrm>
          <a:prstGeom prst="rect">
            <a:avLst/>
          </a:prstGeom>
          <a:noFill/>
          <a:ln w="9525">
            <a:noFill/>
            <a:miter lim="800000"/>
            <a:headEnd/>
            <a:tailEnd/>
          </a:ln>
        </p:spPr>
        <p:txBody>
          <a:bodyPr>
            <a:spAutoFit/>
          </a:bodyPr>
          <a:lstStyle/>
          <a:p>
            <a:pPr algn="ctr"/>
            <a:r>
              <a:rPr lang="ru-RU" sz="3200" b="1"/>
              <a:t>Палеонтологические находки</a:t>
            </a:r>
          </a:p>
        </p:txBody>
      </p:sp>
      <p:pic>
        <p:nvPicPr>
          <p:cNvPr id="33796" name="Picture 2"/>
          <p:cNvPicPr>
            <a:picLocks noChangeAspect="1" noChangeArrowheads="1"/>
          </p:cNvPicPr>
          <p:nvPr/>
        </p:nvPicPr>
        <p:blipFill>
          <a:blip r:embed="rId2" cstate="print"/>
          <a:srcRect l="22511" t="22461" r="23132" b="18945"/>
          <a:stretch>
            <a:fillRect/>
          </a:stretch>
        </p:blipFill>
        <p:spPr bwMode="auto">
          <a:xfrm>
            <a:off x="1428750" y="1428750"/>
            <a:ext cx="7072313" cy="42862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Задание в рабочей тетради</a:t>
            </a:r>
            <a:endParaRPr lang="ru-RU" dirty="0">
              <a:solidFill>
                <a:srgbClr val="C00000"/>
              </a:solidFill>
            </a:endParaRPr>
          </a:p>
        </p:txBody>
      </p:sp>
      <p:sp>
        <p:nvSpPr>
          <p:cNvPr id="35843" name="TextBox 2"/>
          <p:cNvSpPr txBox="1">
            <a:spLocks noChangeArrowheads="1"/>
          </p:cNvSpPr>
          <p:nvPr/>
        </p:nvSpPr>
        <p:spPr bwMode="auto">
          <a:xfrm>
            <a:off x="1071563" y="2357438"/>
            <a:ext cx="4357687" cy="1446212"/>
          </a:xfrm>
          <a:prstGeom prst="rect">
            <a:avLst/>
          </a:prstGeom>
          <a:noFill/>
          <a:ln w="9525">
            <a:noFill/>
            <a:miter lim="800000"/>
            <a:headEnd/>
            <a:tailEnd/>
          </a:ln>
        </p:spPr>
        <p:txBody>
          <a:bodyPr>
            <a:spAutoFit/>
          </a:bodyPr>
          <a:lstStyle/>
          <a:p>
            <a:pPr>
              <a:buFont typeface="Arial" charset="0"/>
              <a:buChar char="•"/>
            </a:pPr>
            <a:r>
              <a:rPr lang="ru-RU" sz="4400" b="1"/>
              <a:t>С. 23  №4</a:t>
            </a:r>
          </a:p>
          <a:p>
            <a:pPr>
              <a:buFont typeface="Arial" charset="0"/>
              <a:buChar char="•"/>
            </a:pPr>
            <a:r>
              <a:rPr lang="ru-RU" sz="4400" b="1"/>
              <a:t>С.33   №4</a:t>
            </a:r>
          </a:p>
        </p:txBody>
      </p:sp>
      <p:pic>
        <p:nvPicPr>
          <p:cNvPr id="35844" name="Picture 2" descr="https://www.kanc-magazin.ru/images/4.png"/>
          <p:cNvPicPr>
            <a:picLocks noChangeAspect="1" noChangeArrowheads="1"/>
          </p:cNvPicPr>
          <p:nvPr/>
        </p:nvPicPr>
        <p:blipFill>
          <a:blip r:embed="rId2" cstate="print"/>
          <a:srcRect/>
          <a:stretch>
            <a:fillRect/>
          </a:stretch>
        </p:blipFill>
        <p:spPr bwMode="auto">
          <a:xfrm>
            <a:off x="4235450" y="1771650"/>
            <a:ext cx="4908550" cy="5086350"/>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p:txBody>
          <a:bodyPr/>
          <a:lstStyle/>
          <a:p>
            <a:pPr>
              <a:defRPr/>
            </a:pPr>
            <a:r>
              <a:rPr lang="ru-RU" dirty="0" smtClean="0">
                <a:solidFill>
                  <a:srgbClr val="C00000"/>
                </a:solidFill>
              </a:rPr>
              <a:t>Домашнее задание</a:t>
            </a:r>
            <a:endParaRPr lang="ru-RU" dirty="0">
              <a:solidFill>
                <a:srgbClr val="C00000"/>
              </a:solidFill>
            </a:endParaRPr>
          </a:p>
        </p:txBody>
      </p:sp>
      <p:pic>
        <p:nvPicPr>
          <p:cNvPr id="36867" name="Picture 2" descr="http://schoolsar48.ucoz.ru/Novosti3/7b/0_b7324_9f7ed906_orig.png"/>
          <p:cNvPicPr>
            <a:picLocks noChangeAspect="1" noChangeArrowheads="1"/>
          </p:cNvPicPr>
          <p:nvPr/>
        </p:nvPicPr>
        <p:blipFill>
          <a:blip r:embed="rId2" cstate="print"/>
          <a:srcRect/>
          <a:stretch>
            <a:fillRect/>
          </a:stretch>
        </p:blipFill>
        <p:spPr bwMode="auto">
          <a:xfrm>
            <a:off x="1000125" y="500063"/>
            <a:ext cx="7078663" cy="5786437"/>
          </a:xfrm>
          <a:prstGeom prst="rect">
            <a:avLst/>
          </a:prstGeom>
          <a:noFill/>
          <a:ln w="9525">
            <a:noFill/>
            <a:miter lim="800000"/>
            <a:headEnd/>
            <a:tailEnd/>
          </a:ln>
        </p:spPr>
      </p:pic>
      <p:sp>
        <p:nvSpPr>
          <p:cNvPr id="36868" name="TextBox 3"/>
          <p:cNvSpPr txBox="1">
            <a:spLocks noChangeArrowheads="1"/>
          </p:cNvSpPr>
          <p:nvPr/>
        </p:nvSpPr>
        <p:spPr bwMode="auto">
          <a:xfrm>
            <a:off x="3143250" y="3000375"/>
            <a:ext cx="3357563" cy="923925"/>
          </a:xfrm>
          <a:prstGeom prst="rect">
            <a:avLst/>
          </a:prstGeom>
          <a:noFill/>
          <a:ln w="9525">
            <a:noFill/>
            <a:miter lim="800000"/>
            <a:headEnd/>
            <a:tailEnd/>
          </a:ln>
        </p:spPr>
        <p:txBody>
          <a:bodyPr>
            <a:spAutoFit/>
          </a:bodyPr>
          <a:lstStyle/>
          <a:p>
            <a:pPr>
              <a:buFont typeface="Arial" charset="0"/>
              <a:buChar char="•"/>
            </a:pPr>
            <a:r>
              <a:rPr lang="ru-RU" b="1"/>
              <a:t>Параграф  14;</a:t>
            </a:r>
          </a:p>
          <a:p>
            <a:pPr>
              <a:buFont typeface="Arial" charset="0"/>
              <a:buChar char="•"/>
            </a:pPr>
            <a:r>
              <a:rPr lang="ru-RU" b="1"/>
              <a:t>написать рассказ «Зачем нужны болота на Земле?».</a:t>
            </a:r>
          </a:p>
        </p:txBody>
      </p:sp>
    </p:spTree>
  </p:cSld>
  <p:clrMapOvr>
    <a:masterClrMapping/>
  </p:clrMapOvr>
  <p:transition spd="slow">
    <p:wipe dir="d"/>
  </p:transition>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939784"/>
          </a:xfrm>
        </p:spPr>
        <p:txBody>
          <a:bodyPr>
            <a:normAutofit fontScale="90000"/>
          </a:bodyPr>
          <a:lstStyle/>
          <a:p>
            <a:pPr>
              <a:defRPr/>
            </a:pPr>
            <a:r>
              <a:rPr lang="ru-RU" dirty="0" smtClean="0">
                <a:solidFill>
                  <a:srgbClr val="C00000"/>
                </a:solidFill>
              </a:rPr>
              <a:t>Микроскопическое  строение листа сфагнума</a:t>
            </a:r>
            <a:endParaRPr lang="ru-RU" dirty="0">
              <a:solidFill>
                <a:srgbClr val="C00000"/>
              </a:solidFill>
            </a:endParaRPr>
          </a:p>
        </p:txBody>
      </p:sp>
      <p:pic>
        <p:nvPicPr>
          <p:cNvPr id="5123" name="Picture 2"/>
          <p:cNvPicPr>
            <a:picLocks noChangeAspect="1" noChangeArrowheads="1"/>
          </p:cNvPicPr>
          <p:nvPr/>
        </p:nvPicPr>
        <p:blipFill>
          <a:blip r:embed="rId2" cstate="print"/>
          <a:srcRect l="40080" t="19531" r="23132" b="16992"/>
          <a:stretch>
            <a:fillRect/>
          </a:stretch>
        </p:blipFill>
        <p:spPr bwMode="auto">
          <a:xfrm>
            <a:off x="1357313" y="1214438"/>
            <a:ext cx="5616575" cy="544988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939784"/>
          </a:xfrm>
        </p:spPr>
        <p:txBody>
          <a:bodyPr/>
          <a:lstStyle/>
          <a:p>
            <a:pPr>
              <a:defRPr/>
            </a:pPr>
            <a:r>
              <a:rPr lang="ru-RU" dirty="0" smtClean="0">
                <a:solidFill>
                  <a:srgbClr val="C00000"/>
                </a:solidFill>
              </a:rPr>
              <a:t>Сфагнум</a:t>
            </a:r>
            <a:endParaRPr lang="ru-RU" dirty="0">
              <a:solidFill>
                <a:srgbClr val="C00000"/>
              </a:solidFill>
            </a:endParaRPr>
          </a:p>
        </p:txBody>
      </p:sp>
      <p:pic>
        <p:nvPicPr>
          <p:cNvPr id="6147" name="Picture 2"/>
          <p:cNvPicPr>
            <a:picLocks noChangeAspect="1" noChangeArrowheads="1"/>
          </p:cNvPicPr>
          <p:nvPr/>
        </p:nvPicPr>
        <p:blipFill>
          <a:blip r:embed="rId2" cstate="print"/>
          <a:srcRect l="21962" t="18555" r="23132" b="16016"/>
          <a:stretch>
            <a:fillRect/>
          </a:stretch>
        </p:blipFill>
        <p:spPr bwMode="auto">
          <a:xfrm>
            <a:off x="357188" y="1022350"/>
            <a:ext cx="8429625" cy="564832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939784"/>
          </a:xfrm>
        </p:spPr>
        <p:txBody>
          <a:bodyPr/>
          <a:lstStyle/>
          <a:p>
            <a:pPr>
              <a:defRPr/>
            </a:pPr>
            <a:r>
              <a:rPr lang="ru-RU" dirty="0" smtClean="0">
                <a:solidFill>
                  <a:srgbClr val="C00000"/>
                </a:solidFill>
              </a:rPr>
              <a:t>Сфагнум</a:t>
            </a:r>
            <a:endParaRPr lang="ru-RU" dirty="0">
              <a:solidFill>
                <a:srgbClr val="C00000"/>
              </a:solidFill>
            </a:endParaRPr>
          </a:p>
        </p:txBody>
      </p:sp>
      <p:pic>
        <p:nvPicPr>
          <p:cNvPr id="7171" name="Picture 2"/>
          <p:cNvPicPr>
            <a:picLocks noChangeAspect="1" noChangeArrowheads="1"/>
          </p:cNvPicPr>
          <p:nvPr/>
        </p:nvPicPr>
        <p:blipFill>
          <a:blip r:embed="rId2" cstate="print"/>
          <a:srcRect l="22511" t="18555" r="23132" b="16016"/>
          <a:stretch>
            <a:fillRect/>
          </a:stretch>
        </p:blipFill>
        <p:spPr bwMode="auto">
          <a:xfrm>
            <a:off x="357188" y="1071563"/>
            <a:ext cx="8358187" cy="5656262"/>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939784"/>
          </a:xfrm>
        </p:spPr>
        <p:txBody>
          <a:bodyPr/>
          <a:lstStyle/>
          <a:p>
            <a:pPr>
              <a:defRPr/>
            </a:pPr>
            <a:r>
              <a:rPr lang="ru-RU" dirty="0" smtClean="0">
                <a:solidFill>
                  <a:srgbClr val="C00000"/>
                </a:solidFill>
              </a:rPr>
              <a:t>Сфагнум</a:t>
            </a:r>
            <a:endParaRPr lang="ru-RU" dirty="0">
              <a:solidFill>
                <a:srgbClr val="C00000"/>
              </a:solidFill>
            </a:endParaRPr>
          </a:p>
        </p:txBody>
      </p:sp>
      <p:pic>
        <p:nvPicPr>
          <p:cNvPr id="8195" name="Picture 2"/>
          <p:cNvPicPr>
            <a:picLocks noChangeAspect="1" noChangeArrowheads="1"/>
          </p:cNvPicPr>
          <p:nvPr/>
        </p:nvPicPr>
        <p:blipFill>
          <a:blip r:embed="rId2" cstate="print"/>
          <a:srcRect l="37335" t="18555" r="23682" b="19922"/>
          <a:stretch>
            <a:fillRect/>
          </a:stretch>
        </p:blipFill>
        <p:spPr bwMode="auto">
          <a:xfrm>
            <a:off x="857250" y="836613"/>
            <a:ext cx="7429500" cy="6021387"/>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Заголовок 1"/>
          <p:cNvSpPr>
            <a:spLocks noGrp="1"/>
          </p:cNvSpPr>
          <p:nvPr>
            <p:ph type="title"/>
          </p:nvPr>
        </p:nvSpPr>
        <p:spPr>
          <a:xfrm>
            <a:off x="428596" y="0"/>
            <a:ext cx="8229600" cy="939784"/>
          </a:xfrm>
        </p:spPr>
        <p:txBody>
          <a:bodyPr/>
          <a:lstStyle/>
          <a:p>
            <a:pPr>
              <a:defRPr/>
            </a:pPr>
            <a:r>
              <a:rPr lang="ru-RU" dirty="0" smtClean="0">
                <a:solidFill>
                  <a:srgbClr val="C00000"/>
                </a:solidFill>
              </a:rPr>
              <a:t>Сфагнум</a:t>
            </a:r>
            <a:endParaRPr lang="ru-RU" dirty="0">
              <a:solidFill>
                <a:srgbClr val="C00000"/>
              </a:solidFill>
            </a:endParaRPr>
          </a:p>
        </p:txBody>
      </p:sp>
      <p:pic>
        <p:nvPicPr>
          <p:cNvPr id="9219" name="Picture 2"/>
          <p:cNvPicPr>
            <a:picLocks noChangeAspect="1" noChangeArrowheads="1"/>
          </p:cNvPicPr>
          <p:nvPr/>
        </p:nvPicPr>
        <p:blipFill>
          <a:blip r:embed="rId2" cstate="print"/>
          <a:srcRect l="38983" t="20508" r="25330" b="19922"/>
          <a:stretch>
            <a:fillRect/>
          </a:stretch>
        </p:blipFill>
        <p:spPr bwMode="auto">
          <a:xfrm>
            <a:off x="0" y="1214438"/>
            <a:ext cx="4643438" cy="4357687"/>
          </a:xfrm>
          <a:prstGeom prst="rect">
            <a:avLst/>
          </a:prstGeom>
          <a:noFill/>
          <a:ln w="9525">
            <a:noFill/>
            <a:miter lim="800000"/>
            <a:headEnd/>
            <a:tailEnd/>
          </a:ln>
        </p:spPr>
      </p:pic>
      <p:pic>
        <p:nvPicPr>
          <p:cNvPr id="9220" name="Picture 3"/>
          <p:cNvPicPr>
            <a:picLocks noChangeAspect="1" noChangeArrowheads="1"/>
          </p:cNvPicPr>
          <p:nvPr/>
        </p:nvPicPr>
        <p:blipFill>
          <a:blip r:embed="rId3" cstate="print"/>
          <a:srcRect l="37372" t="19727" r="24194" b="23633"/>
          <a:stretch>
            <a:fillRect/>
          </a:stretch>
        </p:blipFill>
        <p:spPr bwMode="auto">
          <a:xfrm>
            <a:off x="3786188" y="2286000"/>
            <a:ext cx="5000625" cy="4143375"/>
          </a:xfrm>
          <a:prstGeom prst="rect">
            <a:avLst/>
          </a:prstGeom>
          <a:noFill/>
          <a:ln w="9525">
            <a:noFill/>
            <a:miter lim="800000"/>
            <a:headEnd/>
            <a:tailEnd/>
          </a:ln>
        </p:spPr>
      </p:pic>
    </p:spTree>
  </p:cSld>
  <p:clrMapOvr>
    <a:masterClrMapping/>
  </p:clrMapOvr>
  <p:transition spd="slow">
    <p:wipe dir="d"/>
  </p:transition>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Заголовок 3"/>
          <p:cNvSpPr>
            <a:spLocks noGrp="1"/>
          </p:cNvSpPr>
          <p:nvPr>
            <p:ph type="title"/>
          </p:nvPr>
        </p:nvSpPr>
        <p:spPr>
          <a:xfrm>
            <a:off x="214282" y="285728"/>
            <a:ext cx="3294065" cy="1162050"/>
          </a:xfrm>
        </p:spPr>
        <p:txBody>
          <a:bodyPr/>
          <a:lstStyle/>
          <a:p>
            <a:pPr algn="ctr" eaLnBrk="1" fontAlgn="auto" hangingPunct="1">
              <a:spcAft>
                <a:spcPts val="0"/>
              </a:spcAft>
              <a:defRPr/>
            </a:pPr>
            <a:r>
              <a:rPr lang="ru-RU" dirty="0" smtClean="0">
                <a:solidFill>
                  <a:srgbClr val="C00000"/>
                </a:solidFill>
              </a:rPr>
              <a:t>Гигроскопичность- свойство сфагнума впитывать воду</a:t>
            </a:r>
            <a:endParaRPr lang="ru-RU" dirty="0">
              <a:solidFill>
                <a:srgbClr val="C00000"/>
              </a:solidFill>
            </a:endParaRPr>
          </a:p>
        </p:txBody>
      </p:sp>
      <p:sp>
        <p:nvSpPr>
          <p:cNvPr id="10243" name="Текст 4"/>
          <p:cNvSpPr>
            <a:spLocks noGrp="1"/>
          </p:cNvSpPr>
          <p:nvPr>
            <p:ph type="body" idx="2"/>
          </p:nvPr>
        </p:nvSpPr>
        <p:spPr/>
        <p:txBody>
          <a:bodyPr/>
          <a:lstStyle/>
          <a:p>
            <a:pPr algn="ctr" eaLnBrk="1" hangingPunct="1"/>
            <a:r>
              <a:rPr lang="ru-RU" sz="2200" smtClean="0"/>
              <a:t>Это свойство отражено в названии мхов (от гр. </a:t>
            </a:r>
            <a:endParaRPr lang="en-US" sz="2200" smtClean="0"/>
          </a:p>
          <a:p>
            <a:pPr algn="ctr" eaLnBrk="1" hangingPunct="1"/>
            <a:r>
              <a:rPr lang="en-US" sz="2200" smtClean="0"/>
              <a:t>Sphagnos – </a:t>
            </a:r>
            <a:r>
              <a:rPr lang="ru-RU" sz="2200" smtClean="0"/>
              <a:t>губка) Сфагновые мхи не имеют ризоидов. Свойство сфагновых мхов впитывать большое количество влаги приводит к образованию болот.</a:t>
            </a:r>
          </a:p>
        </p:txBody>
      </p:sp>
      <p:pic>
        <p:nvPicPr>
          <p:cNvPr id="1026" name="Picture 2"/>
          <p:cNvPicPr>
            <a:picLocks noGrp="1" noChangeAspect="1" noChangeArrowheads="1"/>
          </p:cNvPicPr>
          <p:nvPr>
            <p:ph sz="half" idx="1"/>
          </p:nvPr>
        </p:nvPicPr>
        <p:blipFill>
          <a:blip r:embed="rId3" cstate="print"/>
          <a:srcRect/>
          <a:stretch>
            <a:fillRect/>
          </a:stretch>
        </p:blipFill>
        <p:spPr>
          <a:xfrm>
            <a:off x="3740485" y="785794"/>
            <a:ext cx="5046328" cy="5786456"/>
          </a:xfrm>
          <a:solidFill>
            <a:srgbClr val="FFFFFF">
              <a:shade val="85000"/>
            </a:srgbClr>
          </a:solidFill>
          <a:ln w="88900" cap="sq">
            <a:solidFill>
              <a:srgbClr val="FFFFFF"/>
            </a:solidFill>
          </a:ln>
          <a:effectLst>
            <a:outerShdw blurRad="55000" dist="18000" dir="5400000" algn="tl" rotWithShape="0">
              <a:srgbClr val="000000">
                <a:alpha val="40000"/>
              </a:srgbClr>
            </a:outerShdw>
          </a:effectLst>
          <a:scene3d>
            <a:camera prst="orthographicFront"/>
            <a:lightRig rig="twoPt" dir="t">
              <a:rot lat="0" lon="0" rev="7200000"/>
            </a:lightRig>
          </a:scene3d>
          <a:sp3d>
            <a:bevelT w="25400" h="19050"/>
            <a:contourClr>
              <a:srgbClr val="FFFFFF"/>
            </a:contourClr>
          </a:sp3d>
        </p:spPr>
        <p:style>
          <a:lnRef idx="2">
            <a:schemeClr val="accent3">
              <a:shade val="50000"/>
            </a:schemeClr>
          </a:lnRef>
          <a:fillRef idx="1">
            <a:schemeClr val="accent3"/>
          </a:fillRef>
          <a:effectRef idx="0">
            <a:schemeClr val="accent3"/>
          </a:effectRef>
          <a:fontRef idx="minor">
            <a:schemeClr val="lt1"/>
          </a:fontRef>
        </p:style>
      </p:pic>
    </p:spTree>
  </p:cSld>
  <p:clrMapOvr>
    <a:masterClrMapping/>
  </p:clrMapOvr>
  <p:transition spd="slow">
    <p:wipe dir="d"/>
  </p:transition>
  <p:timing>
    <p:tnLst>
      <p:par>
        <p:cTn id="1" dur="indefinite" restart="never" nodeType="tmRoot"/>
      </p:par>
    </p:tnLst>
  </p:timing>
</p:sld>
</file>

<file path=ppt/theme/_rels/theme1.xml.rels><?xml version="1.0" encoding="UTF-8" standalone="yes"?>
<Relationships xmlns="http://schemas.openxmlformats.org/package/2006/relationships"><Relationship Id="rId1" Type="http://schemas.openxmlformats.org/officeDocument/2006/relationships/image" Target="../media/image1.jpeg"/></Relationships>
</file>

<file path=ppt/theme/theme1.xml><?xml version="1.0" encoding="utf-8"?>
<a:theme xmlns:a="http://schemas.openxmlformats.org/drawingml/2006/main" name="Апекс">
  <a:themeElements>
    <a:clrScheme name="Эркер">
      <a:dk1>
        <a:sysClr val="windowText" lastClr="000000"/>
      </a:dk1>
      <a:lt1>
        <a:sysClr val="window" lastClr="FFFFFF"/>
      </a:lt1>
      <a:dk2>
        <a:srgbClr val="575F6D"/>
      </a:dk2>
      <a:lt2>
        <a:srgbClr val="FFF39D"/>
      </a:lt2>
      <a:accent1>
        <a:srgbClr val="FE8637"/>
      </a:accent1>
      <a:accent2>
        <a:srgbClr val="7598D9"/>
      </a:accent2>
      <a:accent3>
        <a:srgbClr val="B32C16"/>
      </a:accent3>
      <a:accent4>
        <a:srgbClr val="F5CD2D"/>
      </a:accent4>
      <a:accent5>
        <a:srgbClr val="AEBAD5"/>
      </a:accent5>
      <a:accent6>
        <a:srgbClr val="777C84"/>
      </a:accent6>
      <a:hlink>
        <a:srgbClr val="D2611C"/>
      </a:hlink>
      <a:folHlink>
        <a:srgbClr val="3B435B"/>
      </a:folHlink>
    </a:clrScheme>
    <a:fontScheme name="Апекс">
      <a:majorFont>
        <a:latin typeface="Lucida Sans"/>
        <a:ea typeface=""/>
        <a:cs typeface=""/>
        <a:font script="Grek" typeface="Arial"/>
        <a:font script="Cyrl" typeface="Arial"/>
        <a:font script="Jpan" typeface="HG丸ｺﾞｼｯｸM-PRO"/>
        <a:font script="Hang" typeface="휴먼옛체"/>
        <a:font script="Hans" typeface="黑体"/>
        <a:font script="Hant" typeface="微軟正黑體"/>
        <a:font script="Arab" typeface="Tahoma"/>
        <a:font script="Hebr" typeface="Levenim MT"/>
        <a:font script="Thai" typeface="FreesiaUPC"/>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ahoma"/>
        <a:font script="Uigh" typeface="Microsoft Uighur"/>
      </a:majorFont>
      <a:minorFont>
        <a:latin typeface="Book Antiqua"/>
        <a:ea typeface=""/>
        <a:cs typeface=""/>
        <a:font script="Grek" typeface="Times New Roman"/>
        <a:font script="Cyrl" typeface="Times New Roman"/>
        <a:font script="Jpan" typeface="HG明朝B"/>
        <a:font script="Hang" typeface="돋움"/>
        <a:font script="Hans" typeface="宋体"/>
        <a:font script="Hant" typeface="新細明體"/>
        <a:font script="Arab" typeface="Times New Roman"/>
        <a:font script="Hebr" typeface="David"/>
        <a:font script="Thai" typeface="EucrosiaUPC"/>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inorFont>
    </a:fontScheme>
    <a:fmtScheme name="Апекс">
      <a:fillStyleLst>
        <a:solidFill>
          <a:schemeClr val="phClr"/>
        </a:solidFill>
        <a:gradFill rotWithShape="1">
          <a:gsLst>
            <a:gs pos="20000">
              <a:schemeClr val="phClr">
                <a:tint val="9000"/>
              </a:schemeClr>
            </a:gs>
            <a:gs pos="100000">
              <a:schemeClr val="phClr">
                <a:tint val="70000"/>
                <a:satMod val="100000"/>
              </a:schemeClr>
            </a:gs>
          </a:gsLst>
          <a:path path="circle">
            <a:fillToRect l="-15000" t="-15000" r="115000" b="115000"/>
          </a:path>
        </a:gradFill>
        <a:gradFill rotWithShape="1">
          <a:gsLst>
            <a:gs pos="0">
              <a:schemeClr val="phClr">
                <a:shade val="60000"/>
              </a:schemeClr>
            </a:gs>
            <a:gs pos="33000">
              <a:schemeClr val="phClr">
                <a:tint val="86500"/>
              </a:schemeClr>
            </a:gs>
            <a:gs pos="46750">
              <a:schemeClr val="phClr">
                <a:tint val="71000"/>
                <a:satMod val="112000"/>
              </a:schemeClr>
            </a:gs>
            <a:gs pos="53000">
              <a:schemeClr val="phClr">
                <a:tint val="71000"/>
                <a:satMod val="112000"/>
              </a:schemeClr>
            </a:gs>
            <a:gs pos="68000">
              <a:schemeClr val="phClr">
                <a:tint val="86000"/>
              </a:schemeClr>
            </a:gs>
            <a:gs pos="100000">
              <a:schemeClr val="phClr">
                <a:shade val="60000"/>
              </a:schemeClr>
            </a:gs>
          </a:gsLst>
          <a:lin ang="8350000" scaled="1"/>
        </a:gradFill>
      </a:fillStyleLst>
      <a:lnStyleLst>
        <a:ln w="9525" cap="flat" cmpd="sng" algn="ctr">
          <a:solidFill>
            <a:schemeClr val="phClr">
              <a:shade val="48000"/>
              <a:satMod val="110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130000" dist="101600" dir="2700000" algn="tl" rotWithShape="0">
              <a:srgbClr val="000000">
                <a:alpha val="35000"/>
              </a:srgbClr>
            </a:outerShdw>
          </a:effectLst>
        </a:effectStyle>
        <a:effectStyle>
          <a:effectLst>
            <a:outerShdw blurRad="190500" dist="228600" dir="2700000" sy="90000" rotWithShape="0">
              <a:srgbClr val="000000">
                <a:alpha val="25500"/>
              </a:srgbClr>
            </a:outerShdw>
          </a:effectLst>
        </a:effectStyle>
        <a:effectStyle>
          <a:effectLst>
            <a:outerShdw blurRad="190500" dist="228600" dir="2700000" sy="90000" rotWithShape="0">
              <a:srgbClr val="000000">
                <a:alpha val="25500"/>
              </a:srgbClr>
            </a:outerShdw>
          </a:effectLst>
          <a:scene3d>
            <a:camera prst="orthographicFront" fov="0">
              <a:rot lat="0" lon="0" rev="0"/>
            </a:camera>
            <a:lightRig rig="soft" dir="tl">
              <a:rot lat="0" lon="0" rev="20100000"/>
            </a:lightRig>
          </a:scene3d>
          <a:sp3d>
            <a:bevelT w="50800" h="50800"/>
          </a:sp3d>
        </a:effectStyle>
      </a:effectStyleLst>
      <a:bgFillStyleLst>
        <a:solidFill>
          <a:schemeClr val="phClr"/>
        </a:solidFill>
        <a:gradFill rotWithShape="1">
          <a:gsLst>
            <a:gs pos="0">
              <a:schemeClr val="phClr">
                <a:tint val="50000"/>
                <a:satMod val="180000"/>
              </a:schemeClr>
            </a:gs>
            <a:gs pos="100000">
              <a:schemeClr val="phClr">
                <a:shade val="45000"/>
                <a:satMod val="120000"/>
              </a:schemeClr>
            </a:gs>
          </a:gsLst>
          <a:path path="circle">
            <a:fillToRect r="100000" b="100000"/>
          </a:path>
        </a:gradFill>
        <a:blipFill>
          <a:blip xmlns:r="http://schemas.openxmlformats.org/officeDocument/2006/relationships" r:embed="rId1">
            <a:duotone>
              <a:schemeClr val="phClr">
                <a:shade val="3000"/>
                <a:satMod val="110000"/>
              </a:schemeClr>
              <a:schemeClr val="phClr">
                <a:tint val="60000"/>
                <a:satMod val="425000"/>
              </a:schemeClr>
            </a:duotone>
          </a:blip>
          <a:stretch>
            <a:fillRect/>
          </a:stretch>
        </a:blipFill>
      </a:bgFillStyleLst>
    </a:fmtScheme>
  </a:themeElements>
  <a:objectDefaults/>
  <a:extraClrSchemeLst/>
</a:theme>
</file>

<file path=ppt/theme/theme2.xml><?xml version="1.0" encoding="utf-8"?>
<a:theme xmlns:a="http://schemas.openxmlformats.org/drawingml/2006/main" name="Тема Office">
  <a:themeElements>
    <a:clrScheme name="Стандартная">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Стандартная">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minorFont>
    </a:fontScheme>
    <a:fmtScheme name="Стандартная">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customXml/_rels/item1.xml.rels><?xml version="1.0" encoding="UTF-8" standalone="yes"?>
<Relationships xmlns="http://schemas.openxmlformats.org/package/2006/relationships"><Relationship Id="rId1" Type="http://schemas.openxmlformats.org/officeDocument/2006/relationships/customXmlProps" Target="itemProps1.xml"/></Relationships>
</file>

<file path=customXml/_rels/item2.xml.rels><?xml version="1.0" encoding="UTF-8" standalone="yes"?>
<Relationships xmlns="http://schemas.openxmlformats.org/package/2006/relationships"><Relationship Id="rId1" Type="http://schemas.openxmlformats.org/officeDocument/2006/relationships/customXmlProps" Target="itemProps2.xml"/></Relationships>
</file>

<file path=customXml/_rels/item3.xml.rels><?xml version="1.0" encoding="UTF-8" standalone="yes"?>
<Relationships xmlns="http://schemas.openxmlformats.org/package/2006/relationships"><Relationship Id="rId1" Type="http://schemas.openxmlformats.org/officeDocument/2006/relationships/customXmlProps" Target="itemProps3.xml"/></Relationships>
</file>

<file path=customXml/_rels/item4.xml.rels><?xml version="1.0" encoding="UTF-8" standalone="yes"?>
<Relationships xmlns="http://schemas.openxmlformats.org/package/2006/relationships"><Relationship Id="rId1" Type="http://schemas.openxmlformats.org/officeDocument/2006/relationships/customXmlProps" Target="itemProps4.xml"/></Relationships>
</file>

<file path=customXml/item1.xml><?xml version="1.0" encoding="utf-8"?>
<p:properties xmlns:p="http://schemas.microsoft.com/office/2006/metadata/properties" xmlns:xsi="http://www.w3.org/2001/XMLSchema-instance" xmlns:pc="http://schemas.microsoft.com/office/infopath/2007/PartnerControls">
  <documentManagement>
    <_dlc_DocId xmlns="abdb83d0-779d-445a-a542-78c4e7e32ea9">UX25FU4DC2SS-1091-16</_dlc_DocId>
    <_dlc_DocIdUrl xmlns="abdb83d0-779d-445a-a542-78c4e7e32ea9">
      <Url>http://www.eduportal44.ru/soligalich/shablon/distovz/_layouts/15/DocIdRedir.aspx?ID=UX25FU4DC2SS-1091-16</Url>
      <Description>UX25FU4DC2SS-1091-16</Description>
    </_dlc_DocIdUrl>
  </documentManagement>
</p:properties>
</file>

<file path=customXml/item2.xml><?xml version="1.0" encoding="utf-8"?>
<?mso-contentType ?>
<spe:Receivers xmlns:spe="http://schemas.microsoft.com/sharepoint/events">
  <Receiver>
    <Name>Document ID Generator</Name>
    <Synchronization>Synchronous</Synchronization>
    <Type>10001</Type>
    <SequenceNumber>1000</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10002</Type>
    <SequenceNumber>1001</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10004</Type>
    <SequenceNumber>1002</SequenceNumber>
    <Url/>
    <Assembly>Microsoft.Office.DocumentManagement, Version=15.0.0.0, Culture=neutral, PublicKeyToken=71e9bce111e9429c</Assembly>
    <Class>Microsoft.Office.DocumentManagement.Internal.DocIdHandler</Class>
    <Data/>
    <Filter/>
  </Receiver>
  <Receiver>
    <Name>Document ID Generator</Name>
    <Synchronization>Synchronous</Synchronization>
    <Type>10006</Type>
    <SequenceNumber>1003</SequenceNumber>
    <Url/>
    <Assembly>Microsoft.Office.DocumentManagement, Version=15.0.0.0, Culture=neutral, PublicKeyToken=71e9bce111e9429c</Assembly>
    <Class>Microsoft.Office.DocumentManagement.Internal.DocIdHandler</Class>
    <Data/>
    <Filter/>
  </Receiver>
</spe:Receivers>
</file>

<file path=customXml/item3.xml><?xml version="1.0" encoding="utf-8"?>
<ct:contentTypeSchema xmlns:ct="http://schemas.microsoft.com/office/2006/metadata/contentType" xmlns:ma="http://schemas.microsoft.com/office/2006/metadata/properties/metaAttributes" ct:_="" ma:_="" ma:contentTypeName="Документ" ma:contentTypeID="0x010100E2FDA0A9C4CCEC479B56CE4D4AF16EE7" ma:contentTypeVersion="0" ma:contentTypeDescription="Создание документа." ma:contentTypeScope="" ma:versionID="aae11195561734424dcd2925bf81c03e">
  <xsd:schema xmlns:xsd="http://www.w3.org/2001/XMLSchema" xmlns:xs="http://www.w3.org/2001/XMLSchema" xmlns:p="http://schemas.microsoft.com/office/2006/metadata/properties" xmlns:ns2="abdb83d0-779d-445a-a542-78c4e7e32ea9" targetNamespace="http://schemas.microsoft.com/office/2006/metadata/properties" ma:root="true" ma:fieldsID="89373a8871781f6ded44170290ae094e" ns2:_="">
    <xsd:import namespace="abdb83d0-779d-445a-a542-78c4e7e32ea9"/>
    <xsd:element name="properties">
      <xsd:complexType>
        <xsd:sequence>
          <xsd:element name="documentManagement">
            <xsd:complexType>
              <xsd:all>
                <xsd:element ref="ns2:_dlc_DocId" minOccurs="0"/>
                <xsd:element ref="ns2:_dlc_DocIdUrl" minOccurs="0"/>
                <xsd:element ref="ns2:_dlc_DocIdPersistId" minOccurs="0"/>
              </xsd:all>
            </xsd:complexType>
          </xsd:element>
        </xsd:sequence>
      </xsd:complexType>
    </xsd:element>
  </xsd:schema>
  <xsd:schema xmlns:xsd="http://www.w3.org/2001/XMLSchema" xmlns:xs="http://www.w3.org/2001/XMLSchema" xmlns:dms="http://schemas.microsoft.com/office/2006/documentManagement/types" xmlns:pc="http://schemas.microsoft.com/office/infopath/2007/PartnerControls" targetNamespace="abdb83d0-779d-445a-a542-78c4e7e32ea9" elementFormDefault="qualified">
    <xsd:import namespace="http://schemas.microsoft.com/office/2006/documentManagement/types"/>
    <xsd:import namespace="http://schemas.microsoft.com/office/infopath/2007/PartnerControls"/>
    <xsd:element name="_dlc_DocId" ma:index="8" nillable="true" ma:displayName="Значение идентификатора документа" ma:description="Значение идентификатора документа, присвоенного данному элементу." ma:internalName="_dlc_DocId" ma:readOnly="true">
      <xsd:simpleType>
        <xsd:restriction base="dms:Text"/>
      </xsd:simpleType>
    </xsd:element>
    <xsd:element name="_dlc_DocIdUrl" ma:index="9" nillable="true" ma:displayName="Идентификатор документа" ma:description="Постоянная ссылка на этот документ." ma:hidden="true" ma:internalName="_dlc_DocIdUrl" ma:readOnly="true">
      <xsd:complexType>
        <xsd:complexContent>
          <xsd:extension base="dms:URL">
            <xsd:sequence>
              <xsd:element name="Url" type="dms:ValidUrl" minOccurs="0" nillable="true"/>
              <xsd:element name="Description" type="xsd:string" nillable="true"/>
            </xsd:sequence>
          </xsd:extension>
        </xsd:complexContent>
      </xsd:complexType>
    </xsd:element>
    <xsd:element name="_dlc_DocIdPersistId" ma:index="10" nillable="true" ma:displayName="Сохранить идентификатор" ma:description="Сохранять идентификатор при добавлении." ma:hidden="true" ma:internalName="_dlc_DocIdPersistId" ma:readOnly="true">
      <xsd:simpleType>
        <xsd:restriction base="dms:Boolean"/>
      </xsd:simpleType>
    </xsd:element>
  </xsd:schema>
  <xsd:schema xmlns="http://schemas.openxmlformats.org/package/2006/metadata/core-properties" xmlns:xsd="http://www.w3.org/2001/XMLSchema" xmlns:xsi="http://www.w3.org/2001/XMLSchema-instance" xmlns:dc="http://purl.org/dc/elements/1.1/" xmlns:dcterms="http://purl.org/dc/terms/" xmlns:odoc="http://schemas.microsoft.com/internal/obd" targetNamespace="http://schemas.openxmlformats.org/package/2006/metadata/core-properties" elementFormDefault="qualified" attributeFormDefault="unqualified" blockDefault="#all">
    <xsd:import namespace="http://purl.org/dc/elements/1.1/" schemaLocation="http://dublincore.org/schemas/xmls/qdc/2003/04/02/dc.xsd"/>
    <xsd:import namespace="http://purl.org/dc/terms/" schemaLocation="http://dublincore.org/schemas/xmls/qdc/2003/04/02/dcterms.xsd"/>
    <xsd:element name="coreProperties" type="CT_coreProperties"/>
    <xsd:complexType name="CT_coreProperties">
      <xsd:all>
        <xsd:element ref="dc:creator" minOccurs="0" maxOccurs="1"/>
        <xsd:element ref="dcterms:created" minOccurs="0" maxOccurs="1"/>
        <xsd:element ref="dc:identifier" minOccurs="0" maxOccurs="1"/>
        <xsd:element name="contentType" minOccurs="0" maxOccurs="1" type="xsd:string" ma:index="0" ma:displayName="Тип контента"/>
        <xsd:element ref="dc:title" minOccurs="0" maxOccurs="1" ma:index="4" ma:displayName="Название"/>
        <xsd:element ref="dc:subject" minOccurs="0" maxOccurs="1"/>
        <xsd:element ref="dc:description" minOccurs="0" maxOccurs="1"/>
        <xsd:element name="keywords" minOccurs="0" maxOccurs="1" type="xsd:string"/>
        <xsd:element ref="dc:language" minOccurs="0" maxOccurs="1"/>
        <xsd:element name="category" minOccurs="0" maxOccurs="1" type="xsd:string"/>
        <xsd:element name="version" minOccurs="0" maxOccurs="1" type="xsd:string"/>
        <xsd:element name="revision" minOccurs="0" maxOccurs="1" type="xsd:string">
          <xsd:annotation>
            <xsd:documentation>
                        This value indicates the number of saves or revisions. The application is responsible for updating this value after each revision.
                    </xsd:documentation>
          </xsd:annotation>
        </xsd:element>
        <xsd:element name="lastModifiedBy" minOccurs="0" maxOccurs="1" type="xsd:string"/>
        <xsd:element ref="dcterms:modified" minOccurs="0" maxOccurs="1"/>
        <xsd:element name="contentStatus" minOccurs="0" maxOccurs="1" type="xsd:string"/>
      </xsd:all>
    </xsd:complexType>
  </xsd:schema>
  <xs:schema xmlns:pc="http://schemas.microsoft.com/office/infopath/2007/PartnerControls" xmlns:xs="http://www.w3.org/2001/XMLSchema" targetNamespace="http://schemas.microsoft.com/office/infopath/2007/PartnerControls" elementFormDefault="qualified" attributeFormDefault="unqualified">
    <xs:element name="Person">
      <xs:complexType>
        <xs:sequence>
          <xs:element ref="pc:DisplayName" minOccurs="0"/>
          <xs:element ref="pc:AccountId" minOccurs="0"/>
          <xs:element ref="pc:AccountType" minOccurs="0"/>
        </xs:sequence>
      </xs:complexType>
    </xs:element>
    <xs:element name="DisplayName" type="xs:string"/>
    <xs:element name="AccountId" type="xs:string"/>
    <xs:element name="AccountType" type="xs:string"/>
    <xs:element name="BDCAssociatedEntity">
      <xs:complexType>
        <xs:sequence>
          <xs:element ref="pc:BDCEntity" minOccurs="0" maxOccurs="unbounded"/>
        </xs:sequence>
        <xs:attribute ref="pc:EntityNamespace"/>
        <xs:attribute ref="pc:EntityName"/>
        <xs:attribute ref="pc:SystemInstanceName"/>
        <xs:attribute ref="pc:AssociationName"/>
      </xs:complexType>
    </xs:element>
    <xs:attribute name="EntityNamespace" type="xs:string"/>
    <xs:attribute name="EntityName" type="xs:string"/>
    <xs:attribute name="SystemInstanceName" type="xs:string"/>
    <xs:attribute name="AssociationName" type="xs:string"/>
    <xs:element name="BDCEntity">
      <xs:complexType>
        <xs:sequence>
          <xs:element ref="pc:EntityDisplayName" minOccurs="0"/>
          <xs:element ref="pc:EntityInstanceReference" minOccurs="0"/>
          <xs:element ref="pc:EntityId1" minOccurs="0"/>
          <xs:element ref="pc:EntityId2" minOccurs="0"/>
          <xs:element ref="pc:EntityId3" minOccurs="0"/>
          <xs:element ref="pc:EntityId4" minOccurs="0"/>
          <xs:element ref="pc:EntityId5" minOccurs="0"/>
        </xs:sequence>
      </xs:complexType>
    </xs:element>
    <xs:element name="EntityDisplayName" type="xs:string"/>
    <xs:element name="EntityInstanceReference" type="xs:string"/>
    <xs:element name="EntityId1" type="xs:string"/>
    <xs:element name="EntityId2" type="xs:string"/>
    <xs:element name="EntityId3" type="xs:string"/>
    <xs:element name="EntityId4" type="xs:string"/>
    <xs:element name="EntityId5" type="xs:string"/>
    <xs:element name="Terms">
      <xs:complexType>
        <xs:sequence>
          <xs:element ref="pc:TermInfo" minOccurs="0" maxOccurs="unbounded"/>
        </xs:sequence>
      </xs:complexType>
    </xs:element>
    <xs:element name="TermInfo">
      <xs:complexType>
        <xs:sequence>
          <xs:element ref="pc:TermName" minOccurs="0"/>
          <xs:element ref="pc:TermId" minOccurs="0"/>
        </xs:sequence>
      </xs:complexType>
    </xs:element>
    <xs:element name="TermName" type="xs:string"/>
    <xs:element name="TermId" type="xs:string"/>
  </xs:schema>
</ct:contentTypeSchema>
</file>

<file path=customXml/item4.xml><?xml version="1.0" encoding="utf-8"?>
<?mso-contentType ?>
<FormTemplates xmlns="http://schemas.microsoft.com/sharepoint/v3/contenttype/forms">
  <Display>DocumentLibraryForm</Display>
  <Edit>DocumentLibraryForm</Edit>
  <New>DocumentLibraryForm</New>
</FormTemplates>
</file>

<file path=customXml/itemProps1.xml><?xml version="1.0" encoding="utf-8"?>
<ds:datastoreItem xmlns:ds="http://schemas.openxmlformats.org/officeDocument/2006/customXml" ds:itemID="{EAFC65FA-DB8E-484A-97D0-4AFCB4798983}"/>
</file>

<file path=customXml/itemProps2.xml><?xml version="1.0" encoding="utf-8"?>
<ds:datastoreItem xmlns:ds="http://schemas.openxmlformats.org/officeDocument/2006/customXml" ds:itemID="{5E864E25-1C7B-4370-A37B-6249C9AB79A2}"/>
</file>

<file path=customXml/itemProps3.xml><?xml version="1.0" encoding="utf-8"?>
<ds:datastoreItem xmlns:ds="http://schemas.openxmlformats.org/officeDocument/2006/customXml" ds:itemID="{BB6A554B-4641-4FF8-A6B0-E4AB45D85C35}"/>
</file>

<file path=customXml/itemProps4.xml><?xml version="1.0" encoding="utf-8"?>
<ds:datastoreItem xmlns:ds="http://schemas.openxmlformats.org/officeDocument/2006/customXml" ds:itemID="{EE10EBCB-DD85-42AD-A2E8-20EFF0CD0A17}"/>
</file>

<file path=docProps/app.xml><?xml version="1.0" encoding="utf-8"?>
<Properties xmlns="http://schemas.openxmlformats.org/officeDocument/2006/extended-properties" xmlns:vt="http://schemas.openxmlformats.org/officeDocument/2006/docPropsVTypes">
  <Template>Flow</Template>
  <TotalTime>547</TotalTime>
  <Words>347</Words>
  <Application>Microsoft Office PowerPoint</Application>
  <PresentationFormat>Экран (4:3)</PresentationFormat>
  <Paragraphs>55</Paragraphs>
  <Slides>34</Slides>
  <Notes>1</Notes>
  <HiddenSlides>0</HiddenSlides>
  <MMClips>0</MMClips>
  <ScaleCrop>false</ScaleCrop>
  <HeadingPairs>
    <vt:vector size="6" baseType="variant">
      <vt:variant>
        <vt:lpstr>Использованные шрифты</vt:lpstr>
      </vt:variant>
      <vt:variant>
        <vt:i4>8</vt:i4>
      </vt:variant>
      <vt:variant>
        <vt:lpstr>Тема</vt:lpstr>
      </vt:variant>
      <vt:variant>
        <vt:i4>1</vt:i4>
      </vt:variant>
      <vt:variant>
        <vt:lpstr>Заголовки слайдов</vt:lpstr>
      </vt:variant>
      <vt:variant>
        <vt:i4>34</vt:i4>
      </vt:variant>
    </vt:vector>
  </HeadingPairs>
  <TitlesOfParts>
    <vt:vector size="43" baseType="lpstr">
      <vt:lpstr>Arial</vt:lpstr>
      <vt:lpstr>Book Antiqua</vt:lpstr>
      <vt:lpstr>Calibri</vt:lpstr>
      <vt:lpstr>Lucida Sans</vt:lpstr>
      <vt:lpstr>Times New Roman</vt:lpstr>
      <vt:lpstr>Wingdings</vt:lpstr>
      <vt:lpstr>Wingdings 2</vt:lpstr>
      <vt:lpstr>Wingdings 3</vt:lpstr>
      <vt:lpstr>Апекс</vt:lpstr>
      <vt:lpstr>Роль мхов в образовании болотных экосистем</vt:lpstr>
      <vt:lpstr>Средообразующая роль сфагновых мхов</vt:lpstr>
      <vt:lpstr>Внешнее строение сфагнума</vt:lpstr>
      <vt:lpstr>Микроскопическое  строение листа сфагнума</vt:lpstr>
      <vt:lpstr>Сфагнум</vt:lpstr>
      <vt:lpstr>Сфагнум</vt:lpstr>
      <vt:lpstr>Сфагнум</vt:lpstr>
      <vt:lpstr>Сфагнум</vt:lpstr>
      <vt:lpstr>Гигроскопичность- свойство сфагнума впитывать воду</vt:lpstr>
      <vt:lpstr>Болото- экосистема с избыточным увлажнением</vt:lpstr>
      <vt:lpstr>Особенности болотной экосистемы</vt:lpstr>
      <vt:lpstr>Особенности болотной экосистемы</vt:lpstr>
      <vt:lpstr>Особенности болотной экосистемы</vt:lpstr>
      <vt:lpstr>Обитатели болот</vt:lpstr>
      <vt:lpstr>Обитатели болот</vt:lpstr>
      <vt:lpstr>Обитатели болот</vt:lpstr>
      <vt:lpstr>Обитатели болот</vt:lpstr>
      <vt:lpstr>Обитатели болот</vt:lpstr>
      <vt:lpstr>Обитатели болот</vt:lpstr>
      <vt:lpstr>Обитатели болот</vt:lpstr>
      <vt:lpstr>Обитатели болот</vt:lpstr>
      <vt:lpstr>Обитатели болот</vt:lpstr>
      <vt:lpstr>Обитатели болот</vt:lpstr>
      <vt:lpstr>Обитатели болот</vt:lpstr>
      <vt:lpstr>Обитатели болот</vt:lpstr>
      <vt:lpstr>Животные болот</vt:lpstr>
      <vt:lpstr>Значение мхов в образовании торфа</vt:lpstr>
      <vt:lpstr>Использование торфа</vt:lpstr>
      <vt:lpstr>Использование торфа</vt:lpstr>
      <vt:lpstr>Использование торфа</vt:lpstr>
      <vt:lpstr>Использование торфа</vt:lpstr>
      <vt:lpstr>Использование торфа</vt:lpstr>
      <vt:lpstr>Задание в рабочей тетради</vt:lpstr>
      <vt:lpstr>Домашнее задание</vt:lpstr>
    </vt:vector>
  </TitlesOfParts>
  <Company>Reanimator Extreme Edition</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Роль мхов в образовании болотных экосистем</dc:title>
  <dc:creator>AdmiN</dc:creator>
  <cp:lastModifiedBy>админ</cp:lastModifiedBy>
  <cp:revision>60</cp:revision>
  <dcterms:created xsi:type="dcterms:W3CDTF">2011-08-13T14:55:22Z</dcterms:created>
  <dcterms:modified xsi:type="dcterms:W3CDTF">2018-11-07T10:54:07Z</dcterms:modified>
</cp:coreProperties>
</file>

<file path=docProps/custom.xml><?xml version="1.0" encoding="utf-8"?>
<Properties xmlns="http://schemas.openxmlformats.org/officeDocument/2006/custom-properties" xmlns:vt="http://schemas.openxmlformats.org/officeDocument/2006/docPropsVTypes">
  <property fmtid="{D5CDD505-2E9C-101B-9397-08002B2CF9AE}" pid="2" name="ContentTypeId">
    <vt:lpwstr>0x010100E2FDA0A9C4CCEC479B56CE4D4AF16EE7</vt:lpwstr>
  </property>
  <property fmtid="{D5CDD505-2E9C-101B-9397-08002B2CF9AE}" pid="3" name="_dlc_DocIdItemGuid">
    <vt:lpwstr>949dce9a-9b4d-4300-ad05-a7f10a8c2faf</vt:lpwstr>
  </property>
</Properties>
</file>