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9" r:id="rId3"/>
    <p:sldId id="261" r:id="rId4"/>
    <p:sldId id="256" r:id="rId5"/>
    <p:sldId id="273" r:id="rId6"/>
    <p:sldId id="274" r:id="rId7"/>
    <p:sldId id="275" r:id="rId8"/>
    <p:sldId id="269" r:id="rId9"/>
    <p:sldId id="263" r:id="rId10"/>
    <p:sldId id="257" r:id="rId11"/>
    <p:sldId id="258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51" d="100"/>
          <a:sy n="51" d="100"/>
        </p:scale>
        <p:origin x="124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7541BB-2F31-4B79-A822-4AF8D422A448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53F5A4-B2C4-4779-9C9B-C1F95E05385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5.pn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706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Биологический диктант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В рабочей тетради </a:t>
            </a:r>
            <a:r>
              <a:rPr lang="ru-RU" sz="3600" dirty="0">
                <a:solidFill>
                  <a:schemeClr val="tx1"/>
                </a:solidFill>
              </a:rPr>
              <a:t>(в линию) </a:t>
            </a:r>
            <a:r>
              <a:rPr lang="ru-RU" sz="3600" dirty="0" smtClean="0">
                <a:solidFill>
                  <a:schemeClr val="tx1"/>
                </a:solidFill>
              </a:rPr>
              <a:t>нарисуйте:  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на </a:t>
            </a:r>
            <a:r>
              <a:rPr lang="ru-RU" sz="3600" dirty="0">
                <a:solidFill>
                  <a:schemeClr val="tx1"/>
                </a:solidFill>
              </a:rPr>
              <a:t>верное утверждение «Λ», 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на </a:t>
            </a:r>
            <a:r>
              <a:rPr lang="ru-RU" sz="3600" dirty="0">
                <a:solidFill>
                  <a:schemeClr val="tx1"/>
                </a:solidFill>
              </a:rPr>
              <a:t>неверное - </a:t>
            </a:r>
            <a:r>
              <a:rPr lang="ru-RU" sz="3600" dirty="0" smtClean="0">
                <a:solidFill>
                  <a:schemeClr val="tx1"/>
                </a:solidFill>
              </a:rPr>
              <a:t>«_»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732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Формула и диаграмма цветка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1413" t="14648" r="22584" b="32617"/>
          <a:stretch>
            <a:fillRect/>
          </a:stretch>
        </p:blipFill>
        <p:spPr bwMode="auto">
          <a:xfrm>
            <a:off x="0" y="1571612"/>
            <a:ext cx="890593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4910142" cy="48037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Лепестки желтого или белого  цвета ( редко с пурпурными или розовыми цветками);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Соцветие -</a:t>
            </a:r>
            <a:r>
              <a:rPr lang="ru-RU" b="1" u="sng" dirty="0" smtClean="0">
                <a:solidFill>
                  <a:schemeClr val="tx1"/>
                </a:solidFill>
              </a:rPr>
              <a:t>кисть</a:t>
            </a:r>
          </a:p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26903" t="20508" r="25329" b="17968"/>
          <a:stretch>
            <a:fillRect/>
          </a:stretch>
        </p:blipFill>
        <p:spPr bwMode="auto">
          <a:xfrm>
            <a:off x="5000628" y="1500174"/>
            <a:ext cx="38474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Плод Крестоцветных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19531" r="23682" b="17969"/>
          <a:stretch>
            <a:fillRect/>
          </a:stretch>
        </p:blipFill>
        <p:spPr bwMode="auto">
          <a:xfrm>
            <a:off x="571472" y="1357298"/>
            <a:ext cx="8072494" cy="52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686800" cy="123189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Листья расположены поочередно на стебле или собраны в прикорневую розетку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15625" r="22584" b="11133"/>
          <a:stretch>
            <a:fillRect/>
          </a:stretch>
        </p:blipFill>
        <p:spPr bwMode="auto">
          <a:xfrm>
            <a:off x="1285852" y="1785926"/>
            <a:ext cx="6286544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00042"/>
            <a:ext cx="8686800" cy="87470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Корневая система -стержневая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22461" r="23133" b="18945"/>
          <a:stretch>
            <a:fillRect/>
          </a:stretch>
        </p:blipFill>
        <p:spPr bwMode="auto">
          <a:xfrm>
            <a:off x="571472" y="1357297"/>
            <a:ext cx="8001056" cy="484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929718" cy="1160458"/>
          </a:xfrm>
        </p:spPr>
        <p:txBody>
          <a:bodyPr/>
          <a:lstStyle/>
          <a:p>
            <a:r>
              <a:rPr lang="ru-RU" dirty="0" smtClean="0"/>
              <a:t>У некоторых растений образуются корнеплоды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21484" r="23133" b="18945"/>
          <a:stretch>
            <a:fillRect/>
          </a:stretch>
        </p:blipFill>
        <p:spPr bwMode="auto">
          <a:xfrm>
            <a:off x="571472" y="1357298"/>
            <a:ext cx="8143932" cy="501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Дикорастущие растения семейства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44473" t="18554" r="31369" b="22851"/>
          <a:stretch>
            <a:fillRect/>
          </a:stretch>
        </p:blipFill>
        <p:spPr bwMode="auto">
          <a:xfrm>
            <a:off x="428596" y="1214422"/>
            <a:ext cx="3786214" cy="516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14876" y="600076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Редька дикая</a:t>
            </a:r>
            <a:endParaRPr lang="ru-RU" sz="28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41215" t="19726" r="28587" b="23633"/>
          <a:stretch>
            <a:fillRect/>
          </a:stretch>
        </p:blipFill>
        <p:spPr bwMode="auto">
          <a:xfrm>
            <a:off x="4643438" y="1357298"/>
            <a:ext cx="426780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20" y="6334780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Сурепка обыкновенная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357826"/>
            <a:ext cx="8686800" cy="42860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Ярутка полевая                         Пастушья сумка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 l="36274" t="17773" r="26391" b="22656"/>
          <a:stretch>
            <a:fillRect/>
          </a:stretch>
        </p:blipFill>
        <p:spPr bwMode="auto">
          <a:xfrm>
            <a:off x="4143372" y="857232"/>
            <a:ext cx="461887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l="46706" t="18750" r="34077" b="22656"/>
          <a:stretch>
            <a:fillRect/>
          </a:stretch>
        </p:blipFill>
        <p:spPr bwMode="auto">
          <a:xfrm>
            <a:off x="785786" y="785794"/>
            <a:ext cx="25003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Культурные растения семейства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2928926" cy="55721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Капуста</a:t>
            </a:r>
          </a:p>
          <a:p>
            <a:r>
              <a:rPr lang="ru-RU" dirty="0" smtClean="0"/>
              <a:t>Репа</a:t>
            </a:r>
          </a:p>
          <a:p>
            <a:r>
              <a:rPr lang="ru-RU" dirty="0" smtClean="0"/>
              <a:t>Редька</a:t>
            </a:r>
          </a:p>
          <a:p>
            <a:r>
              <a:rPr lang="ru-RU" dirty="0" smtClean="0"/>
              <a:t>Редис</a:t>
            </a:r>
          </a:p>
          <a:p>
            <a:r>
              <a:rPr lang="ru-RU" dirty="0" smtClean="0"/>
              <a:t>Брюква</a:t>
            </a:r>
          </a:p>
          <a:p>
            <a:r>
              <a:rPr lang="ru-RU" dirty="0" smtClean="0"/>
              <a:t>Турнепс</a:t>
            </a:r>
          </a:p>
          <a:p>
            <a:r>
              <a:rPr lang="ru-RU" dirty="0" smtClean="0"/>
              <a:t>Хрен</a:t>
            </a:r>
          </a:p>
          <a:p>
            <a:r>
              <a:rPr lang="ru-RU" dirty="0" smtClean="0"/>
              <a:t>Горчица</a:t>
            </a:r>
          </a:p>
          <a:p>
            <a:r>
              <a:rPr lang="ru-RU" dirty="0" smtClean="0"/>
              <a:t>Кресс-салат</a:t>
            </a:r>
          </a:p>
          <a:p>
            <a:r>
              <a:rPr lang="ru-RU" dirty="0" smtClean="0"/>
              <a:t>Левкой</a:t>
            </a:r>
          </a:p>
          <a:p>
            <a:r>
              <a:rPr lang="ru-RU" dirty="0" err="1" smtClean="0"/>
              <a:t>Алиссум</a:t>
            </a:r>
            <a:endParaRPr lang="ru-RU" dirty="0" smtClean="0"/>
          </a:p>
          <a:p>
            <a:r>
              <a:rPr lang="ru-RU" dirty="0" smtClean="0"/>
              <a:t>Вечерница</a:t>
            </a:r>
            <a:endParaRPr lang="ru-RU" dirty="0"/>
          </a:p>
        </p:txBody>
      </p:sp>
      <p:pic>
        <p:nvPicPr>
          <p:cNvPr id="28674" name="Picture 2" descr="http://pngimg.com/uploads/cabbage/cabbage_PNG877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785926"/>
            <a:ext cx="4214842" cy="4029045"/>
          </a:xfrm>
          <a:prstGeom prst="rect">
            <a:avLst/>
          </a:prstGeom>
          <a:noFill/>
        </p:spPr>
      </p:pic>
      <p:pic>
        <p:nvPicPr>
          <p:cNvPr id="28676" name="Picture 4" descr="https://liroom.com.ua/wp-content/uploads/2015/09/repa.png?x233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14356"/>
            <a:ext cx="7620000" cy="5219700"/>
          </a:xfrm>
          <a:prstGeom prst="rect">
            <a:avLst/>
          </a:prstGeom>
          <a:noFill/>
        </p:spPr>
      </p:pic>
      <p:pic>
        <p:nvPicPr>
          <p:cNvPr id="28680" name="Picture 8" descr="https://pozvonochnik.guru/wp-content/uploads/2016/12/profilaktika-red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785926"/>
            <a:ext cx="6226503" cy="4000528"/>
          </a:xfrm>
          <a:prstGeom prst="rect">
            <a:avLst/>
          </a:prstGeom>
          <a:noFill/>
        </p:spPr>
      </p:pic>
      <p:pic>
        <p:nvPicPr>
          <p:cNvPr id="28678" name="Picture 6" descr="http://ovoschi-i-frukty.ru/images/resized/images/resized/rediska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142984"/>
            <a:ext cx="3810000" cy="4686300"/>
          </a:xfrm>
          <a:prstGeom prst="rect">
            <a:avLst/>
          </a:prstGeom>
          <a:noFill/>
        </p:spPr>
      </p:pic>
      <p:pic>
        <p:nvPicPr>
          <p:cNvPr id="28682" name="Picture 10" descr="http://www.aif.ru/oldpictures/201311/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1857364"/>
            <a:ext cx="4953000" cy="3733800"/>
          </a:xfrm>
          <a:prstGeom prst="rect">
            <a:avLst/>
          </a:prstGeom>
          <a:noFill/>
        </p:spPr>
      </p:pic>
      <p:pic>
        <p:nvPicPr>
          <p:cNvPr id="28684" name="Picture 12" descr="http://enjoing.us/wp-content/uploads/2016/09/Turnip-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785926"/>
            <a:ext cx="4786290" cy="4786290"/>
          </a:xfrm>
          <a:prstGeom prst="rect">
            <a:avLst/>
          </a:prstGeom>
          <a:noFill/>
        </p:spPr>
      </p:pic>
      <p:pic>
        <p:nvPicPr>
          <p:cNvPr id="28686" name="Picture 14" descr="https://image.jimcdn.com/app/cms/image/transf/none/path/sd19ee58a1a559d24/image/i09f84fe7710d05f3/version/1440469964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1785926"/>
            <a:ext cx="5905500" cy="4676776"/>
          </a:xfrm>
          <a:prstGeom prst="rect">
            <a:avLst/>
          </a:prstGeom>
          <a:noFill/>
        </p:spPr>
      </p:pic>
      <p:pic>
        <p:nvPicPr>
          <p:cNvPr id="28688" name="Picture 16" descr="http://www.todayifoundout.com/wp-content/uploads/2013/03/mustard-displ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1728802"/>
            <a:ext cx="6209683" cy="5129198"/>
          </a:xfrm>
          <a:prstGeom prst="rect">
            <a:avLst/>
          </a:prstGeom>
          <a:noFill/>
        </p:spPr>
      </p:pic>
      <p:pic>
        <p:nvPicPr>
          <p:cNvPr id="28690" name="Picture 18" descr="http://cdn-nus-1.pinme.ru/tumb/600/photo/a6/9f/a69f9c3bb5cc8bde7e9817aebf4057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1857364"/>
            <a:ext cx="5715000" cy="4705351"/>
          </a:xfrm>
          <a:prstGeom prst="rect">
            <a:avLst/>
          </a:prstGeom>
          <a:noFill/>
        </p:spPr>
      </p:pic>
      <p:pic>
        <p:nvPicPr>
          <p:cNvPr id="28692" name="Picture 20" descr="https://zakupator.com/uploads/media/topic/2017/02/02/14/949cecf225a714fdb6c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7" y="1643050"/>
            <a:ext cx="6572264" cy="4857784"/>
          </a:xfrm>
          <a:prstGeom prst="rect">
            <a:avLst/>
          </a:prstGeom>
          <a:noFill/>
        </p:spPr>
      </p:pic>
      <p:pic>
        <p:nvPicPr>
          <p:cNvPr id="28694" name="Picture 22" descr="http://cvet-dom.ru/wp-content/uploads/2017/10/2-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08" y="1428736"/>
            <a:ext cx="6819877" cy="5114908"/>
          </a:xfrm>
          <a:prstGeom prst="rect">
            <a:avLst/>
          </a:prstGeom>
          <a:noFill/>
        </p:spPr>
      </p:pic>
      <p:pic>
        <p:nvPicPr>
          <p:cNvPr id="28696" name="Picture 24" descr="http://rasfokus.ru/images/photos/medium/70496008c6f45711250a2350597f4c4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488" y="1643050"/>
            <a:ext cx="6027765" cy="4741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mognovse.ru/mogno/940/939330/939330_html_6c4641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24318"/>
            <a:ext cx="6215106" cy="53336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3767134" cy="194627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Параграф 20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Вопросы стр. 53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7000924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У всех растений отдела Покрытосеменные есть цветок.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В цветке после оплодотворения происходит опыление.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Семязачатки, из которых развивается семя, всегда находятся снаружи.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Для растений класса Двудольные характерна мочковатая корневая система.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Цветок – это видоизмененный укороченный побег.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У растений класса Однодольные сетчатое жилкование листа.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У растений семейства Двудольные дуговое жилкование листа.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Со временем завязь превращается в плод, защищающий семена от неблагоприятных воздействий.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Покрытосеменные растения появились в конце кайнозойской эры.</a:t>
            </a:r>
          </a:p>
          <a:p>
            <a:pPr marL="514350" lvl="0" indent="-514350">
              <a:buClrTx/>
              <a:buFont typeface="+mj-lt"/>
              <a:buAutoNum type="arabicPeriod"/>
            </a:pPr>
            <a:r>
              <a:rPr lang="ru-RU" sz="3800" dirty="0" smtClean="0">
                <a:solidFill>
                  <a:schemeClr val="tx1"/>
                </a:solidFill>
              </a:rPr>
              <a:t>Расцвет Покрытосеменные растения достигли в мезозойскую эру.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Проверяем!!!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357430"/>
            <a:ext cx="835824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dirty="0" smtClean="0">
              <a:solidFill>
                <a:schemeClr val="tx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sz="8000" dirty="0" smtClean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Λ_ _ _Λ_ _ Λ_ _  </a:t>
            </a:r>
            <a:endParaRPr lang="ru-RU" sz="8000" dirty="0" smtClean="0">
              <a:solidFill>
                <a:schemeClr val="tx1"/>
              </a:solidFill>
            </a:endParaRPr>
          </a:p>
          <a:p>
            <a:pPr algn="ctr"/>
            <a:endParaRPr lang="ru-RU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doc4web.ru/uploads/files/10/9365/hello_html_1cb49c2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214554"/>
            <a:ext cx="4919665" cy="35639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57232"/>
            <a:ext cx="9144000" cy="12223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Класс Двудольные</a:t>
            </a:r>
            <a:b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Семейство крестоцветные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715016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Georgia" pitchFamily="18" charset="0"/>
              </a:rPr>
              <a:t>Юсова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 Светлана Леонидовна, учитель биологии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МКОУ «</a:t>
            </a:r>
            <a:r>
              <a:rPr lang="ru-RU" b="1" dirty="0" err="1" smtClean="0">
                <a:solidFill>
                  <a:schemeClr val="tx1"/>
                </a:solidFill>
                <a:latin typeface="Georgia" pitchFamily="18" charset="0"/>
              </a:rPr>
              <a:t>Солигаличская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 СОШ»</a:t>
            </a:r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3314" name="Picture 2" descr="http://img-fotki.yandex.ru/get/9315/156241142.66/0_f54c0_cdc87c35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2928926" cy="2923069"/>
          </a:xfrm>
          <a:prstGeom prst="rect">
            <a:avLst/>
          </a:prstGeom>
          <a:noFill/>
        </p:spPr>
      </p:pic>
      <p:pic>
        <p:nvPicPr>
          <p:cNvPr id="13318" name="Picture 6" descr="http://ovoschi-i-frukty.ru/images/resized/images/resized/redisk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357430"/>
            <a:ext cx="2416088" cy="2971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3981448" cy="258921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Красная мышка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С белым хвостиком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В норке сидит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Под зеленым листом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ovoschi-i-frukty.ru/images/resized/images/resized/redisk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500174"/>
            <a:ext cx="3630534" cy="4465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5410208" cy="35179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Тощий белый корнеплод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Под землею вглубь растет.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И хотя он очень горек,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В пищу нам вполне он годен: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Все от взрослых до ребят,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С холодцом его едят.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746" name="Picture 2" descr="http://borisova.3dn.ru/kartinki/list/khr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95375"/>
            <a:ext cx="4572000" cy="576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5410208" cy="35179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Лето целое старалась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Одевалась, одевалась…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А как осень подошла,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Нам одежки отдала,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Сотню одежонок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Сложили мы в бочонок.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22" name="Picture 2" descr="http://img0.liveinternet.ru/images/attach/d/0/137/2/137002530_5177462_cabbage_PNG88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500414"/>
            <a:ext cx="4940953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Характерные черты семейства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643050"/>
          <a:ext cx="8572561" cy="35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1"/>
                <a:gridCol w="1357322"/>
                <a:gridCol w="1214447"/>
                <a:gridCol w="989140"/>
                <a:gridCol w="1868381"/>
                <a:gridCol w="1428760"/>
              </a:tblGrid>
              <a:tr h="799676">
                <a:tc>
                  <a:txBody>
                    <a:bodyPr/>
                    <a:lstStyle/>
                    <a:p>
                      <a:r>
                        <a:rPr lang="ru-RU" dirty="0" smtClean="0"/>
                        <a:t>Семейство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Жизненные формы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Формула цветка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Представители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Значение</a:t>
                      </a:r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Крестоцветные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Бобовые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Пасленовые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Розоцветные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Лилейные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33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Злаки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характеристика семейства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4410076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3200 видов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Преобладают травянистые растения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Распространены  в основном в умеренной зоне Северного полушария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letnyayadacha.ru/wp-content/uploads/2016/12/gorchitsa-bel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06" y="1500174"/>
            <a:ext cx="4586294" cy="458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UX25FU4DC2SS-1091-24</_dlc_DocId>
    <_dlc_DocIdUrl xmlns="abdb83d0-779d-445a-a542-78c4e7e32ea9">
      <Url>http://www.eduportal44.ru/soligalich/shablon/distovz/_layouts/15/DocIdRedir.aspx?ID=UX25FU4DC2SS-1091-24</Url>
      <Description>UX25FU4DC2SS-1091-24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2D6194-D8EC-4E9D-BF83-9C63D99FA384}"/>
</file>

<file path=customXml/itemProps2.xml><?xml version="1.0" encoding="utf-8"?>
<ds:datastoreItem xmlns:ds="http://schemas.openxmlformats.org/officeDocument/2006/customXml" ds:itemID="{B50FD96A-A637-4B96-AD43-C7BDF13E8D69}"/>
</file>

<file path=customXml/itemProps3.xml><?xml version="1.0" encoding="utf-8"?>
<ds:datastoreItem xmlns:ds="http://schemas.openxmlformats.org/officeDocument/2006/customXml" ds:itemID="{B2B23F92-D6B9-404E-B446-15963A2AE965}"/>
</file>

<file path=customXml/itemProps4.xml><?xml version="1.0" encoding="utf-8"?>
<ds:datastoreItem xmlns:ds="http://schemas.openxmlformats.org/officeDocument/2006/customXml" ds:itemID="{AE12A259-DF01-4695-84F1-834E52A21FE8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138</TotalTime>
  <Words>316</Words>
  <Application>Microsoft Office PowerPoint</Application>
  <PresentationFormat>Экран (4:3)</PresentationFormat>
  <Paragraphs>88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Franklin Gothic Book</vt:lpstr>
      <vt:lpstr>Franklin Gothic Medium</vt:lpstr>
      <vt:lpstr>Georgia</vt:lpstr>
      <vt:lpstr>Times New Roman</vt:lpstr>
      <vt:lpstr>Wingdings 2</vt:lpstr>
      <vt:lpstr>Трек</vt:lpstr>
      <vt:lpstr>Презентация PowerPoint</vt:lpstr>
      <vt:lpstr>Презентация PowerPoint</vt:lpstr>
      <vt:lpstr>Проверяем!!!</vt:lpstr>
      <vt:lpstr>Класс Двудольные Семейство крестоцветные</vt:lpstr>
      <vt:lpstr>Загадки</vt:lpstr>
      <vt:lpstr>Загадки</vt:lpstr>
      <vt:lpstr>Загадки</vt:lpstr>
      <vt:lpstr>Характерные черты семейства</vt:lpstr>
      <vt:lpstr>Общая характеристика семейства</vt:lpstr>
      <vt:lpstr>Формула и диаграмма цветка</vt:lpstr>
      <vt:lpstr>Презентация PowerPoint</vt:lpstr>
      <vt:lpstr>Плод Крестоцветных</vt:lpstr>
      <vt:lpstr>Презентация PowerPoint</vt:lpstr>
      <vt:lpstr>Презентация PowerPoint</vt:lpstr>
      <vt:lpstr>Презентация PowerPoint</vt:lpstr>
      <vt:lpstr>Дикорастущие растения семейства</vt:lpstr>
      <vt:lpstr>Презентация PowerPoint</vt:lpstr>
      <vt:lpstr>Культурные растения семейства</vt:lpstr>
      <vt:lpstr>Домашнее задание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Двудольные Семейство крестоцветные</dc:title>
  <dc:creator>рс1</dc:creator>
  <cp:lastModifiedBy>админ</cp:lastModifiedBy>
  <cp:revision>3</cp:revision>
  <dcterms:created xsi:type="dcterms:W3CDTF">2017-11-29T14:24:34Z</dcterms:created>
  <dcterms:modified xsi:type="dcterms:W3CDTF">2018-12-04T07:12:09Z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2ce92a8a-89ce-41ed-b57f-20057242cadb</vt:lpwstr>
  </property>
</Properties>
</file>