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8" r:id="rId4"/>
    <p:sldId id="262" r:id="rId5"/>
    <p:sldId id="271" r:id="rId6"/>
    <p:sldId id="275" r:id="rId7"/>
    <p:sldId id="258" r:id="rId8"/>
    <p:sldId id="259" r:id="rId9"/>
    <p:sldId id="260" r:id="rId10"/>
    <p:sldId id="261" r:id="rId11"/>
    <p:sldId id="277" r:id="rId12"/>
    <p:sldId id="285" r:id="rId13"/>
    <p:sldId id="278" r:id="rId14"/>
    <p:sldId id="264" r:id="rId15"/>
    <p:sldId id="269" r:id="rId16"/>
    <p:sldId id="272" r:id="rId17"/>
    <p:sldId id="273" r:id="rId18"/>
    <p:sldId id="274" r:id="rId19"/>
    <p:sldId id="276" r:id="rId20"/>
    <p:sldId id="279" r:id="rId21"/>
    <p:sldId id="287" r:id="rId22"/>
    <p:sldId id="280" r:id="rId23"/>
    <p:sldId id="281" r:id="rId24"/>
    <p:sldId id="282" r:id="rId25"/>
    <p:sldId id="283" r:id="rId26"/>
    <p:sldId id="284" r:id="rId27"/>
    <p:sldId id="286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4web.ru/images/8/5795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pt4web.ru/images/8/5795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5625" r="23279" b="16667"/>
          <a:stretch>
            <a:fillRect/>
          </a:stretch>
        </p:blipFill>
        <p:spPr bwMode="auto">
          <a:xfrm>
            <a:off x="609600" y="533400"/>
            <a:ext cx="810768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pt4web.ru/images/8/13388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4web.ru/images/797/26413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pt4web.ru/images/8/13388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5625" r="23280" b="18750"/>
          <a:stretch>
            <a:fillRect/>
          </a:stretch>
        </p:blipFill>
        <p:spPr bwMode="auto">
          <a:xfrm>
            <a:off x="228599" y="228600"/>
            <a:ext cx="867954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4583" r="23280" b="18750"/>
          <a:stretch>
            <a:fillRect/>
          </a:stretch>
        </p:blipFill>
        <p:spPr bwMode="auto">
          <a:xfrm>
            <a:off x="228600" y="381000"/>
            <a:ext cx="83248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5625" r="22694" b="16667"/>
          <a:stretch>
            <a:fillRect/>
          </a:stretch>
        </p:blipFill>
        <p:spPr bwMode="auto">
          <a:xfrm>
            <a:off x="457200" y="533399"/>
            <a:ext cx="8229600" cy="57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Тетрадь -тренажёр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7400" y="1447800"/>
            <a:ext cx="5181600" cy="4525963"/>
          </a:xfrm>
        </p:spPr>
        <p:txBody>
          <a:bodyPr/>
          <a:lstStyle/>
          <a:p>
            <a:r>
              <a:rPr lang="ru-RU" dirty="0" smtClean="0"/>
              <a:t>С. 63 -№1</a:t>
            </a:r>
          </a:p>
          <a:p>
            <a:r>
              <a:rPr lang="ru-RU" dirty="0" smtClean="0"/>
              <a:t>С.65 –№1,2</a:t>
            </a:r>
          </a:p>
          <a:p>
            <a:r>
              <a:rPr lang="ru-RU" dirty="0" smtClean="0"/>
              <a:t>С.67 -№1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Домашнее задание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Параграф 49</a:t>
            </a:r>
          </a:p>
          <a:p>
            <a:r>
              <a:rPr lang="ru-RU" dirty="0" smtClean="0"/>
              <a:t>Вопросы стр. </a:t>
            </a:r>
            <a:r>
              <a:rPr lang="ru-RU" smtClean="0"/>
              <a:t>133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pt4web.ru/images/797/26413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pt4web.ru/images/8/13388/640/img2.jpg"/>
          <p:cNvPicPr>
            <a:picLocks noChangeAspect="1" noChangeArrowheads="1"/>
          </p:cNvPicPr>
          <p:nvPr/>
        </p:nvPicPr>
        <p:blipFill>
          <a:blip r:embed="rId2" cstate="print"/>
          <a:srcRect r="3333" b="80000"/>
          <a:stretch>
            <a:fillRect/>
          </a:stretch>
        </p:blipFill>
        <p:spPr bwMode="auto">
          <a:xfrm>
            <a:off x="0" y="0"/>
            <a:ext cx="8839200" cy="1371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22917" r="22694" b="22917"/>
          <a:stretch>
            <a:fillRect/>
          </a:stretch>
        </p:blipFill>
        <p:spPr bwMode="auto">
          <a:xfrm>
            <a:off x="609599" y="1524000"/>
            <a:ext cx="80405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 уроку биологии. Строение и жизнедеятельность бактерий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pt4web.ru/images/8/5795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pt4web.ru/images/8/5795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t4web.ru/images/8/5795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UX25FU4DC2SS-1091-9</_dlc_DocId>
    <_dlc_DocIdUrl xmlns="abdb83d0-779d-445a-a542-78c4e7e32ea9">
      <Url>http://www.eduportal44.ru/soligalich/shablon/distovz/_layouts/15/DocIdRedir.aspx?ID=UX25FU4DC2SS-1091-9</Url>
      <Description>UX25FU4DC2SS-1091-9</Description>
    </_dlc_DocIdUrl>
  </documentManagement>
</p:properties>
</file>

<file path=customXml/itemProps1.xml><?xml version="1.0" encoding="utf-8"?>
<ds:datastoreItem xmlns:ds="http://schemas.openxmlformats.org/officeDocument/2006/customXml" ds:itemID="{4AA4307A-A7A3-4EA6-ADDA-F8CE0A0E833B}"/>
</file>

<file path=customXml/itemProps2.xml><?xml version="1.0" encoding="utf-8"?>
<ds:datastoreItem xmlns:ds="http://schemas.openxmlformats.org/officeDocument/2006/customXml" ds:itemID="{E60A08B3-ED14-4893-9B75-99B0829CDD8D}"/>
</file>

<file path=customXml/itemProps3.xml><?xml version="1.0" encoding="utf-8"?>
<ds:datastoreItem xmlns:ds="http://schemas.openxmlformats.org/officeDocument/2006/customXml" ds:itemID="{C1B3F616-3561-4D27-8CD4-1F02C14BF35B}"/>
</file>

<file path=customXml/itemProps4.xml><?xml version="1.0" encoding="utf-8"?>
<ds:datastoreItem xmlns:ds="http://schemas.openxmlformats.org/officeDocument/2006/customXml" ds:itemID="{D7775D40-F416-4729-9190-E3F7C8EA7F3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25</Words>
  <Application>Microsoft Office PowerPoint</Application>
  <PresentationFormat>Экран (4:3)</PresentationFormat>
  <Paragraphs>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Тетрадь -тренажёр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рс1</cp:lastModifiedBy>
  <cp:revision>21</cp:revision>
  <dcterms:created xsi:type="dcterms:W3CDTF">2014-09-02T05:59:56Z</dcterms:created>
  <dcterms:modified xsi:type="dcterms:W3CDTF">2018-05-02T16:42:11Z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97d7f937-3c18-4fca-a907-f73084360015</vt:lpwstr>
  </property>
</Properties>
</file>