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70" r:id="rId6"/>
    <p:sldId id="277" r:id="rId7"/>
    <p:sldId id="271" r:id="rId8"/>
    <p:sldId id="272" r:id="rId9"/>
    <p:sldId id="273" r:id="rId10"/>
    <p:sldId id="274" r:id="rId11"/>
    <p:sldId id="275" r:id="rId12"/>
    <p:sldId id="260" r:id="rId13"/>
    <p:sldId id="262" r:id="rId14"/>
    <p:sldId id="263" r:id="rId15"/>
    <p:sldId id="264" r:id="rId16"/>
    <p:sldId id="265" r:id="rId17"/>
    <p:sldId id="266" r:id="rId18"/>
    <p:sldId id="276" r:id="rId19"/>
    <p:sldId id="278" r:id="rId20"/>
    <p:sldId id="267" r:id="rId21"/>
    <p:sldId id="26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Georgia" pitchFamily="18" charset="0"/>
              </a:rPr>
              <a:t>Эволюционное учение</a:t>
            </a:r>
            <a:endParaRPr lang="ru-RU" sz="5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112568"/>
          </a:xfrm>
        </p:spPr>
        <p:txBody>
          <a:bodyPr/>
          <a:lstStyle/>
          <a:p>
            <a:pPr marL="514350" indent="-514350">
              <a:buNone/>
            </a:pPr>
            <a:r>
              <a:rPr lang="ru-RU" sz="2400" dirty="0"/>
              <a:t>На </a:t>
            </a:r>
            <a:r>
              <a:rPr lang="ru-RU" sz="2400" dirty="0" err="1" smtClean="0"/>
              <a:t>Галапагосских</a:t>
            </a:r>
            <a:r>
              <a:rPr lang="ru-RU" sz="2400" dirty="0" smtClean="0"/>
              <a:t> островах </a:t>
            </a:r>
            <a:r>
              <a:rPr lang="ru-RU" sz="2400" dirty="0"/>
              <a:t>Дарвин встретил </a:t>
            </a:r>
            <a:r>
              <a:rPr lang="ru-RU" sz="2400" dirty="0" smtClean="0"/>
              <a:t>множество видов</a:t>
            </a:r>
            <a:r>
              <a:rPr lang="ru-RU" sz="2400" dirty="0"/>
              <a:t>, которые не обитают больше ни в одном месте земного шара. К примеру, гигантских размеров </a:t>
            </a:r>
            <a:r>
              <a:rPr lang="ru-RU" sz="2400" dirty="0" smtClean="0"/>
              <a:t>черепах </a:t>
            </a:r>
            <a:r>
              <a:rPr lang="ru-RU" sz="2400" dirty="0"/>
              <a:t>или </a:t>
            </a:r>
            <a:r>
              <a:rPr lang="ru-RU" sz="2400" dirty="0" smtClean="0"/>
              <a:t>обитающих </a:t>
            </a:r>
            <a:r>
              <a:rPr lang="ru-RU" sz="2400" dirty="0"/>
              <a:t>в районе экватора пингвины. Из наземных пернатых половину составляла группа близкородственных птиц — невзрачных </a:t>
            </a:r>
            <a:r>
              <a:rPr lang="ru-RU" sz="2400" b="1" i="1" dirty="0" err="1">
                <a:solidFill>
                  <a:srgbClr val="7030A0"/>
                </a:solidFill>
              </a:rPr>
              <a:t>галапагосских</a:t>
            </a:r>
            <a:r>
              <a:rPr lang="ru-RU" sz="2400" b="1" i="1" dirty="0">
                <a:solidFill>
                  <a:srgbClr val="7030A0"/>
                </a:solidFill>
              </a:rPr>
              <a:t> земляных вьюрков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r>
              <a:rPr lang="ru-RU" sz="2400" dirty="0"/>
              <a:t>Внешне они были очень похожи, но имели отличный тип питания, поэтому и имели разное строение клюва. Самой же отличительной особенностью </a:t>
            </a:r>
            <a:r>
              <a:rPr lang="ru-RU" sz="2400" dirty="0" err="1"/>
              <a:t>Галапагоссов</a:t>
            </a:r>
            <a:r>
              <a:rPr lang="ru-RU" sz="2400" dirty="0"/>
              <a:t> являлось то, что соседние острова были заселены различными родственными видами растений и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456384" cy="5890666"/>
          </a:xfrm>
        </p:spPr>
        <p:txBody>
          <a:bodyPr/>
          <a:lstStyle/>
          <a:p>
            <a:pPr algn="l"/>
            <a:r>
              <a:rPr lang="ru-RU" sz="2400" dirty="0" smtClean="0"/>
              <a:t>Разный клюв →</a:t>
            </a:r>
            <a:br>
              <a:rPr lang="ru-RU" sz="2400" dirty="0" smtClean="0"/>
            </a:br>
            <a:r>
              <a:rPr lang="ru-RU" sz="2400" dirty="0" smtClean="0"/>
              <a:t>разное питание→</a:t>
            </a:r>
            <a:br>
              <a:rPr lang="ru-RU" sz="2400" dirty="0" smtClean="0"/>
            </a:br>
            <a:r>
              <a:rPr lang="ru-RU" sz="2400" dirty="0" smtClean="0"/>
              <a:t>разные виды→</a:t>
            </a:r>
            <a:br>
              <a:rPr lang="ru-RU" sz="2400" dirty="0" smtClean="0"/>
            </a:br>
            <a:r>
              <a:rPr lang="ru-RU" sz="2400" dirty="0" smtClean="0"/>
              <a:t>общий предок</a:t>
            </a:r>
            <a:endParaRPr lang="ru-RU" sz="2400" dirty="0"/>
          </a:p>
        </p:txBody>
      </p:sp>
      <p:pic>
        <p:nvPicPr>
          <p:cNvPr id="6146" name="Picture 2" descr="Картинки по запросу галапагосские вьюр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5233954" cy="62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656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Наследственность и изменчивость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Известно, что особи одного вида похожи, но все же не одинаковы. Они незначительно отличаются признаками внешнего и внутреннего строения, поведением. Эти различия могут влиять на возможность выживания.  Больше шансов сохраниться и оставить потомство имеют те особи, отличительные признаки которых соответствуют среде обитания. Эти изменения могут передаваться потомству по наследству. В результате численность особей с такими признаками в следующем поколении возрастает.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8436" name="Picture 4" descr="http://i57.beon.ru/98/75/827598/39/23234939/42419729_1239531051_Jenna_and_Steele_got_busy_by_C4tspajam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68960"/>
            <a:ext cx="6048672" cy="3521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Борьба за существование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Каждый вид организмов способен производить гораздо больше потомков, чем их доживает до взрослого состояния. Однако жизненные ресурсы для каждого вида ограничены. Поэтому организмы вступают в сложные отношения между собой и условиями среды обитания. Они защищают себя и потомство от хищников и паразитов, конкурируют за пищу, пространство, место размножения. Все эти многообразные отношения называют борьбой за существование.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9458" name="Picture 2" descr="http://www.chaconne.ru/img/247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36712"/>
            <a:ext cx="4499992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Естественный отбор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4392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Борьба за существование приводит к естественному отбору – преимущественному выживанию и воспроизводству более приспособленных особей вида и гибели менее приспособленных.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Действие естественного отбора на протяжении жизни многих поколений приводит к накоплению мелких полезных наследственных изменений и формированию приспособлений организмов к среде обитания.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482" name="Picture 2" descr="http://nauka21vek.ru/wp-content/uploads/2012/05/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075" y="1143000"/>
            <a:ext cx="43529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77072"/>
            <a:ext cx="8892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Обитатель европейских лесов, еж, имеет острые колючки, которые служат для защиты от хищников. Их возникновение – результат действия естественного отбора. Даже ничтожное огрубление кожи могло помочь выжить далеким предкам ежа. В течение многих поколений в борьбе за существование имели преимущество особи с более развитыми колючками. Именно им удавалось оставить потомство и передать ему свои наследственные изменения. Постепенно новые полезные признаки распространились внутри вида, и все особи европейского вида стали обладателями колючек.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1506" name="Picture 2" descr="http://www.lands-of-sorrow.ru/_fr/4/3535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0"/>
            <a:ext cx="5419725" cy="4000501"/>
          </a:xfrm>
          <a:prstGeom prst="rect">
            <a:avLst/>
          </a:prstGeom>
          <a:noFill/>
        </p:spPr>
      </p:pic>
      <p:pic>
        <p:nvPicPr>
          <p:cNvPr id="21508" name="Picture 4" descr="http://www.zookrug.net/files/u35/703582fef4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3236962" cy="2592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Видообразование – результат эволюции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30243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omic Sans MS" pitchFamily="66" charset="0"/>
              </a:rPr>
              <a:t>Популяция на протяжении жизни большого числа поколений может быть изолированной от других популяций данного вида (например, находится от них на большом расстоянии). Действуя длительное время, естественный отбор приводит к  накоплению многих отличий между изолированной и другими популяциями. В результате особи разных популяций утрачивают возможность скрещиваться между собой и давать потомство. Возникновение непреодолимых биологических преград к скрещиванию приводит к процессу видообразования. 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22530" name="Picture 2" descr="C:\Users\Дарья\Desktop\kkk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6446" y="1124744"/>
            <a:ext cx="5677554" cy="3884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Видообразование привело к возникновению двух видов лисиц – лисицы обыкновенной и лисицы – корсака. На севере естественный отбор способствовал выживанию самых крупных особей (чем больше размер тела, тем меньше тепла теряет организм). В результате сформировался вид лисица обыкновенная. В южных областях, наоборот, естественный отбор был направлен на сохранение самых мелких особей (чем меньше размер тела, тем больше тепла отдает организм, избегая перегрева). В результате сформировался вид лисица – корсак.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3554" name="Picture 2" descr="http://arttower.ru/forum/uploads/monthly_03_2009/post-9433-1238504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3648075" cy="26860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55172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лисица обыкновенная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3556" name="Picture 4" descr="http://i057.radikal.ru/1102/29/01c9331acdd7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320480" cy="32403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9992" y="59492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лисица корсак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такое эволюция?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процессе борьбы за существование происходит естественный отбор, в результате которого образуются организмы с новые признаками, позволяющими им выживать в определенных условиях среды. Новые </a:t>
            </a:r>
            <a:r>
              <a:rPr lang="ru-RU" b="1" i="1" dirty="0" smtClean="0">
                <a:solidFill>
                  <a:srgbClr val="C00000"/>
                </a:solidFill>
              </a:rPr>
              <a:t>виды</a:t>
            </a:r>
            <a:r>
              <a:rPr lang="ru-RU" dirty="0"/>
              <a:t> </a:t>
            </a:r>
            <a:r>
              <a:rPr lang="ru-RU" dirty="0" smtClean="0"/>
              <a:t>происходят от одного предка.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654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Тетрадь-тренажер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С. 13-№1,2</a:t>
            </a:r>
          </a:p>
          <a:p>
            <a:r>
              <a:rPr lang="ru-RU" sz="4000" b="1" dirty="0" smtClean="0"/>
              <a:t>С.17 -№1</a:t>
            </a:r>
          </a:p>
          <a:p>
            <a:r>
              <a:rPr lang="ru-RU" sz="4000" b="1" dirty="0" smtClean="0"/>
              <a:t>С.18-№2,3</a:t>
            </a: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Эволюционное учение</a:t>
            </a:r>
            <a:endParaRPr lang="ru-RU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1. Самые первые живые существа планеты – бактерии. Некоторые из них были способны к фотосинтезу.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Picture 2" descr="http://pics2.pokazuha.ru/p442/z/b/6843409zb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836712"/>
            <a:ext cx="3384376" cy="24663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20072" y="3356992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2. Самыми многочисленными в морях палеозоя (эры древней жизни) были трилобиты – ископаемые членистоногие, внешне похожие на гигантских мокриц.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30" name="Picture 6" descr="http://www.mineraltown.com/Reports/33/trilo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1616"/>
            <a:ext cx="5064297" cy="34563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30689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трилобит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Тренажер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849694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Comic Sans MS" pitchFamily="66" charset="0"/>
              </a:rPr>
              <a:t>Основателем учения об эволюции живой природы является: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Чарльз Дарвин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К. Линней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В. И. Сукачев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А. </a:t>
            </a:r>
            <a:r>
              <a:rPr lang="ru-RU" sz="1600" dirty="0" err="1" smtClean="0">
                <a:latin typeface="Comic Sans MS" pitchFamily="66" charset="0"/>
              </a:rPr>
              <a:t>Тенсли</a:t>
            </a:r>
            <a:endParaRPr lang="ru-RU" sz="1600" dirty="0" smtClean="0">
              <a:latin typeface="Comic Sans MS" pitchFamily="66" charset="0"/>
            </a:endParaRP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2. К движущим силам эволюции относят: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Образование новых видов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Естественный отбор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Факторы среды обитания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Имеющиеся у организмов приспособления к среде обитания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3. Одной из причин возникновения вида лисица обыкновенная считается: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Тропический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Теплый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Холодный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Влажный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4. Одной из причин возникновения вида лисица корсак считается: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Тропический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Теплый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Холодный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Влажный климат</a:t>
            </a:r>
          </a:p>
          <a:p>
            <a:pPr marL="342900" indent="-342900" algn="just">
              <a:buAutoNum type="arabicPeriod" startAt="5"/>
            </a:pPr>
            <a:r>
              <a:rPr lang="ru-RU" sz="1600" dirty="0" smtClean="0">
                <a:latin typeface="Comic Sans MS" pitchFamily="66" charset="0"/>
              </a:rPr>
              <a:t>В 1859 году вышла в свет книга Ч. Дарвина 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«Происхождение видов путем естественного отбора»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«Происхождение видов путем искусственного отбора»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«Происхождение видов путем борьбы за существование»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Вопросы: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Comic Sans MS" pitchFamily="66" charset="0"/>
              </a:rPr>
              <a:t>Каковы движущие силы эволюции?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omic Sans MS" pitchFamily="66" charset="0"/>
              </a:rPr>
              <a:t>Как формируются приспособления?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omic Sans MS" pitchFamily="66" charset="0"/>
              </a:rPr>
              <a:t>В результате чего происходит образование новых видов?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Домашнее задание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Параграф 5</a:t>
            </a:r>
          </a:p>
          <a:p>
            <a:r>
              <a:rPr lang="ru-RU" sz="4000" dirty="0" smtClean="0"/>
              <a:t>Ответить на вопросы с.19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ollection.edu.yar.ru/dlrstore/740d42c0-8b8c-11db-b606-0800200c9a66/03_01_03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7363"/>
            <a:ext cx="4680520" cy="30306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340768"/>
            <a:ext cx="4644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3. Одни из самых древних наземных растений – мхи. Они имеют наиболее простое строение.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Picture 8" descr="http://www.arkhangel.ru/images/up/article/m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923928" cy="35937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92080" y="386104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4. Самыми первыми среди животных стали осваивать сушу паукообразные и гигантские  летающие насекомые, предки современных стрекоз. Размах их крыльев достигал 1, 5 метра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Самые сложноорганизованные растения – цветковые. Они появились еще в середине мезозоя (эры средней жизни). </a:t>
            </a:r>
          </a:p>
        </p:txBody>
      </p:sp>
      <p:pic>
        <p:nvPicPr>
          <p:cNvPr id="14338" name="Picture 2" descr="http://uploads.sedty.com/imagehosting/378008_1345149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322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Чарльз Роберт Дарвин (1809-1882)</a:t>
            </a:r>
            <a:endParaRPr lang="ru-RU" b="1" dirty="0">
              <a:ln w="11430"/>
              <a:solidFill>
                <a:srgbClr val="66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английский натуралист и путешественник, </a:t>
            </a:r>
            <a:r>
              <a:rPr lang="ru-RU" sz="2400" dirty="0" smtClean="0"/>
              <a:t>один </a:t>
            </a:r>
            <a:r>
              <a:rPr lang="ru-RU" sz="2400" dirty="0"/>
              <a:t>из первых </a:t>
            </a:r>
            <a:r>
              <a:rPr lang="ru-RU" sz="2400" dirty="0" smtClean="0"/>
              <a:t>пришел </a:t>
            </a:r>
            <a:r>
              <a:rPr lang="ru-RU" sz="2400" dirty="0"/>
              <a:t>к выводу и </a:t>
            </a:r>
            <a:r>
              <a:rPr lang="ru-RU" sz="2400" dirty="0" smtClean="0"/>
              <a:t>обосновал </a:t>
            </a:r>
            <a:r>
              <a:rPr lang="ru-RU" sz="2400" dirty="0"/>
              <a:t>идею о том, что все виды живых организмов </a:t>
            </a:r>
            <a:r>
              <a:rPr lang="ru-RU" sz="2400" i="1" dirty="0">
                <a:solidFill>
                  <a:srgbClr val="FF0000"/>
                </a:solidFill>
              </a:rPr>
              <a:t>эволюционируют</a:t>
            </a:r>
            <a:r>
              <a:rPr lang="ru-RU" sz="2400" dirty="0"/>
              <a:t> во времени и происходят от общих </a:t>
            </a:r>
            <a:r>
              <a:rPr lang="ru-RU" sz="2400" dirty="0" smtClean="0"/>
              <a:t>предков</a:t>
            </a:r>
          </a:p>
          <a:p>
            <a:pPr marL="0" indent="0">
              <a:buNone/>
            </a:pPr>
            <a:r>
              <a:rPr lang="ru-RU" sz="2400" dirty="0" smtClean="0"/>
              <a:t>1859 год – Дарвин издал книгу «Происхождение видов», в которой рассказал о своей теории</a:t>
            </a:r>
            <a:endParaRPr lang="ru-RU" sz="2400" dirty="0"/>
          </a:p>
        </p:txBody>
      </p:sp>
      <p:pic>
        <p:nvPicPr>
          <p:cNvPr id="1026" name="Picture 2" descr="Картинки по запросу дарви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371362" cy="495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Эволюция  - это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Процесс исторического развития живой природы</a:t>
            </a:r>
            <a:endParaRPr lang="ru-RU" sz="4000" i="1" dirty="0"/>
          </a:p>
        </p:txBody>
      </p:sp>
      <p:pic>
        <p:nvPicPr>
          <p:cNvPr id="1026" name="Picture 2" descr="http://www.vokrugsveta.ru/img/cmn/2015/08/25/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72816"/>
            <a:ext cx="4919273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Движущие силы эволюции: </a:t>
            </a:r>
            <a:endParaRPr lang="ru-RU" sz="3200" b="1" dirty="0">
              <a:ln w="11430"/>
              <a:solidFill>
                <a:srgbClr val="66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051720" y="1844824"/>
            <a:ext cx="5436096" cy="3373835"/>
          </a:xfrm>
        </p:spPr>
        <p:txBody>
          <a:bodyPr/>
          <a:lstStyle/>
          <a:p>
            <a:r>
              <a:rPr lang="ru-RU" dirty="0" smtClean="0"/>
              <a:t>1. Изменчивость</a:t>
            </a:r>
          </a:p>
          <a:p>
            <a:r>
              <a:rPr lang="ru-RU" dirty="0" smtClean="0"/>
              <a:t>2. Наследственность</a:t>
            </a:r>
          </a:p>
          <a:p>
            <a:r>
              <a:rPr lang="ru-RU" dirty="0" smtClean="0"/>
              <a:t>3. Борьба за существование и естественный отбор</a:t>
            </a:r>
            <a:endParaRPr lang="ru-RU" dirty="0"/>
          </a:p>
        </p:txBody>
      </p:sp>
      <p:pic>
        <p:nvPicPr>
          <p:cNvPr id="4" name="Рисунок 3" descr="5840691dd9eee82a4330cfa7a990c97f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5000636"/>
            <a:ext cx="4643470" cy="1572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2400" dirty="0" smtClean="0"/>
              <a:t>В 22 года в1831 году Дарвин отправился в кругосветное путешествие на корабле </a:t>
            </a:r>
            <a:r>
              <a:rPr lang="ru-RU" sz="2400" dirty="0" err="1" smtClean="0"/>
              <a:t>Бигль</a:t>
            </a:r>
            <a:endParaRPr lang="ru-RU" sz="2400" dirty="0"/>
          </a:p>
        </p:txBody>
      </p:sp>
      <p:pic>
        <p:nvPicPr>
          <p:cNvPr id="3074" name="Picture 2" descr="HMSBeag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90766"/>
            <a:ext cx="71437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139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2800" dirty="0"/>
              <a:t>В</a:t>
            </a:r>
            <a:r>
              <a:rPr lang="ru-RU" sz="2800" dirty="0" smtClean="0"/>
              <a:t> </a:t>
            </a:r>
            <a:r>
              <a:rPr lang="ru-RU" sz="2800" dirty="0"/>
              <a:t>сентябре 1835 </a:t>
            </a:r>
            <a:r>
              <a:rPr lang="ru-RU" sz="2800" dirty="0" smtClean="0"/>
              <a:t>года </a:t>
            </a:r>
            <a:r>
              <a:rPr lang="ru-RU" sz="2800" dirty="0" err="1" smtClean="0"/>
              <a:t>Бигль</a:t>
            </a:r>
            <a:r>
              <a:rPr lang="ru-RU" sz="2800" dirty="0" smtClean="0"/>
              <a:t> прибыл на </a:t>
            </a:r>
            <a:r>
              <a:rPr lang="ru-RU" sz="2800" dirty="0" err="1" smtClean="0"/>
              <a:t>Галапагосские</a:t>
            </a:r>
            <a:r>
              <a:rPr lang="ru-RU" sz="2800" dirty="0" smtClean="0"/>
              <a:t> острова…</a:t>
            </a:r>
            <a:endParaRPr lang="ru-RU" sz="2800" dirty="0"/>
          </a:p>
        </p:txBody>
      </p:sp>
      <p:pic>
        <p:nvPicPr>
          <p:cNvPr id="5124" name="Picture 4" descr="Картинки по запросу галапагосские остро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769798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5226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UX25FU4DC2SS-1091-8</_dlc_DocId>
    <_dlc_DocIdUrl xmlns="abdb83d0-779d-445a-a542-78c4e7e32ea9">
      <Url>http://www.eduportal44.ru/soligalich/shablon/distovz/_layouts/15/DocIdRedir.aspx?ID=UX25FU4DC2SS-1091-8</Url>
      <Description>UX25FU4DC2SS-1091-8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FDA0A9C4CCEC479B56CE4D4AF16EE7" ma:contentTypeVersion="0" ma:contentTypeDescription="Создание документа." ma:contentTypeScope="" ma:versionID="aae11195561734424dcd2925bf81c03e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8B279D-A8F4-4DC5-8598-E796E6EF9FA9}"/>
</file>

<file path=customXml/itemProps2.xml><?xml version="1.0" encoding="utf-8"?>
<ds:datastoreItem xmlns:ds="http://schemas.openxmlformats.org/officeDocument/2006/customXml" ds:itemID="{963588CC-2B3A-4686-90A4-52EF4FE0C481}"/>
</file>

<file path=customXml/itemProps3.xml><?xml version="1.0" encoding="utf-8"?>
<ds:datastoreItem xmlns:ds="http://schemas.openxmlformats.org/officeDocument/2006/customXml" ds:itemID="{1B79F59C-18F0-4086-9BB7-0A3886120528}"/>
</file>

<file path=customXml/itemProps4.xml><?xml version="1.0" encoding="utf-8"?>
<ds:datastoreItem xmlns:ds="http://schemas.openxmlformats.org/officeDocument/2006/customXml" ds:itemID="{D7DAEDB4-8D31-4390-8D8C-1989742EDB4C}"/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868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Эволюционное учение</vt:lpstr>
      <vt:lpstr>Эволюционное учение</vt:lpstr>
      <vt:lpstr>Слайд 3</vt:lpstr>
      <vt:lpstr>Слайд 4</vt:lpstr>
      <vt:lpstr>Чарльз Роберт Дарвин (1809-1882)</vt:lpstr>
      <vt:lpstr>Эволюция  - это</vt:lpstr>
      <vt:lpstr>Движущие силы эволюции: </vt:lpstr>
      <vt:lpstr>В 22 года в1831 году Дарвин отправился в кругосветное путешествие на корабле Бигль</vt:lpstr>
      <vt:lpstr>В сентябре 1835 года Бигль прибыл на Галапагосские острова…</vt:lpstr>
      <vt:lpstr>Слайд 10</vt:lpstr>
      <vt:lpstr>Разный клюв → разное питание→ разные виды→ общий предок</vt:lpstr>
      <vt:lpstr>Слайд 12</vt:lpstr>
      <vt:lpstr>Слайд 13</vt:lpstr>
      <vt:lpstr>Слайд 14</vt:lpstr>
      <vt:lpstr>Слайд 15</vt:lpstr>
      <vt:lpstr>Слайд 16</vt:lpstr>
      <vt:lpstr>Слайд 17</vt:lpstr>
      <vt:lpstr>Что же такое эволюция?</vt:lpstr>
      <vt:lpstr>Тетрадь-тренажер</vt:lpstr>
      <vt:lpstr>Слайд 20</vt:lpstr>
      <vt:lpstr>Вопросы: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живой природы. Организм.</dc:title>
  <dc:creator>Дарья</dc:creator>
  <cp:lastModifiedBy>рс1</cp:lastModifiedBy>
  <cp:revision>43</cp:revision>
  <dcterms:created xsi:type="dcterms:W3CDTF">2013-09-04T21:17:04Z</dcterms:created>
  <dcterms:modified xsi:type="dcterms:W3CDTF">2018-09-19T07:46:24Z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0x010100E2FDA0A9C4CCEC479B56CE4D4AF16EE7</vt:lpwstr>
  </property>
  <property fmtid="{D5CDD505-2E9C-101B-9397-08002B2CF9AE}" pid="3" name="_dlc_DocIdItemGuid">
    <vt:lpwstr>767734bf-0435-47db-9041-9cf4cd124a4e</vt:lpwstr>
  </property>
</Properties>
</file>