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2" r:id="rId6"/>
    <p:sldId id="263" r:id="rId7"/>
    <p:sldId id="259" r:id="rId8"/>
    <p:sldId id="260" r:id="rId9"/>
    <p:sldId id="261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5162-AD25-4449-A119-BC16FCEAE9DF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49695-D6A4-4E9B-A33F-9132679AE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laycast.ru/uploads/2015/04/01/129463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63005"/>
            <a:ext cx="4896544" cy="3194995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5/11/23/160111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62944"/>
            <a:ext cx="3366120" cy="4695056"/>
          </a:xfrm>
          <a:prstGeom prst="rect">
            <a:avLst/>
          </a:prstGeom>
          <a:noFill/>
        </p:spPr>
      </p:pic>
      <p:pic>
        <p:nvPicPr>
          <p:cNvPr id="1030" name="Picture 6" descr="http://www.playcast.ru/uploads/2016/01/13/167955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8949"/>
            <a:ext cx="2965191" cy="52990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60648"/>
            <a:ext cx="5436096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/>
              <a:t>Когда ты входишь в лес, душистый и прохладный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Средь пятен солнечных и строгой тишины,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Встречает грудь твоя так радостно, так жадно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Дыханье влажных трав и аромат сосны.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Нога твоя скользит по россыпи иголок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Или шуршит травой, роняя капли рос.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А сумрачный навес </a:t>
            </a:r>
            <a:r>
              <a:rPr lang="ru-RU" b="1" i="1" dirty="0" err="1" smtClean="0"/>
              <a:t>широколапых</a:t>
            </a:r>
            <a:r>
              <a:rPr lang="ru-RU" b="1" i="1" dirty="0" smtClean="0"/>
              <a:t> ёлок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Сплелся с листвой ольхи и молодых берёз.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Здесь в зарослях лесных, где всё для сердца мило,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Где чистым воздухом так сладостно дышать,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Есть в травах и цветах пленительная сила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Для всех, умеющих их тайны разгадать!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                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                             ( Р.Рождественский)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Систематика растени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й</a:t>
            </a:r>
          </a:p>
        </p:txBody>
      </p:sp>
      <p:pic>
        <p:nvPicPr>
          <p:cNvPr id="21506" name="Picture 2" descr="http://images.myshared.ru/4/118913/slide_4.jpg"/>
          <p:cNvPicPr>
            <a:picLocks noChangeAspect="1" noChangeArrowheads="1"/>
          </p:cNvPicPr>
          <p:nvPr/>
        </p:nvPicPr>
        <p:blipFill>
          <a:blip r:embed="rId2" cstate="print"/>
          <a:srcRect t="17500" r="624"/>
          <a:stretch>
            <a:fillRect/>
          </a:stretch>
        </p:blipFill>
        <p:spPr bwMode="auto">
          <a:xfrm>
            <a:off x="428596" y="1357298"/>
            <a:ext cx="821537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Эволюция растений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6143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Используя текст учебника стр.29 и рис. 3.2.,  расскажите как происходил процесс эволюции у растений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2511" t="18554" r="23133" b="17969"/>
          <a:stretch>
            <a:fillRect/>
          </a:stretch>
        </p:blipFill>
        <p:spPr bwMode="auto">
          <a:xfrm>
            <a:off x="357158" y="1928802"/>
            <a:ext cx="807249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в рабочей тетради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r>
              <a:rPr lang="ru-RU" dirty="0" smtClean="0"/>
              <a:t>Стр. 27 –задание 1</a:t>
            </a:r>
          </a:p>
          <a:p>
            <a:r>
              <a:rPr lang="ru-RU" dirty="0" smtClean="0"/>
              <a:t>Стр. 33 –задание 3</a:t>
            </a:r>
            <a:endParaRPr lang="ru-RU" dirty="0"/>
          </a:p>
        </p:txBody>
      </p:sp>
      <p:pic>
        <p:nvPicPr>
          <p:cNvPr id="23554" name="Picture 2" descr="http://www.playcast.ru/uploads/2016/02/21/174313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14620"/>
            <a:ext cx="720004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§ 9, ответить на вопросы стр.29.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Творческое задание: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подготовить сообщение на одну из тем «Водоросли Чёрного моря», «Значение водорослей в  природе и жизни человека»</a:t>
            </a:r>
          </a:p>
          <a:p>
            <a:endParaRPr lang="ru-RU" dirty="0"/>
          </a:p>
        </p:txBody>
      </p:sp>
      <p:pic>
        <p:nvPicPr>
          <p:cNvPr id="24578" name="Picture 2" descr="http://img0.liveinternet.ru/images/attach/c/4/123/223/123223606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735" y="3785484"/>
            <a:ext cx="3443265" cy="3072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ok.net/images/2015/10/10/Vintage-Easter_2_0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ЦАРСТВО РАСТЕНИЯ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428736"/>
            <a:ext cx="4400552" cy="71438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500 ТЫС.ВИДОВ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098" name="Picture 2" descr="https://arhivurokov.ru/kopilka/uploads/user_file_574f1a535eb74/chtovyznaietieoliesieopasnostiliesa_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6643734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Назовите жизненные формы растений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098" name="Picture 2" descr="https://arhivurokov.ru/kopilka/uploads/user_file_574f1a535eb74/chtovyznaietieoliesieopasnostiliesa_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1413" t="15624" r="24231" b="17969"/>
          <a:stretch>
            <a:fillRect/>
          </a:stretch>
        </p:blipFill>
        <p:spPr bwMode="auto">
          <a:xfrm>
            <a:off x="0" y="0"/>
            <a:ext cx="91524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chool-48.nov.ru/image_uploads/%D0%A3%D1%80%D0%BE%D0%BA%D0%B8%20%D0%94%D0%9E/untitled%20folder/%D0%94%D0%9E%20%D0%BF%D0%B0%D0%BF%D0%BA%D0%B0%203/%D0%94%D0%9E%205/%D0%94%D0%9E%207/%D0%B4%D0%BE8/untitled%20folder/%D0%B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s6.hostingkartinok.com/uploads/images/2014/02/22fdfe7c0814cbeb061b9d974a3152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74" y="-500090"/>
            <a:ext cx="5976926" cy="38999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Растительная клетка имеет сложное строение. Снаружи она покрыта бесцветной, прозрачной и очень прочной __________ __________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 ней, внутри клетки, находится бесцветное полужидкое– это ____________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центре клетки располагается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__________в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котором находятся хромосомы,  в которых хранится наследственная информация.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Зеленый цвет растений обусловлен присутствием в их клетках зеленых пластид, которые называются ___________. В цитоплазме растительной клетки имеются прозрачные пузырьки - ___________, которые заполнены клеточным соком.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2" y="2284405"/>
          <a:ext cx="7572428" cy="4060463"/>
        </p:xfrm>
        <a:graphic>
          <a:graphicData uri="http://schemas.openxmlformats.org/drawingml/2006/table">
            <a:tbl>
              <a:tblPr/>
              <a:tblGrid>
                <a:gridCol w="1893107"/>
                <a:gridCol w="1893107"/>
                <a:gridCol w="1893107"/>
                <a:gridCol w="189310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Признак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Клетка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Растений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Грибов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Клеточная оболочка, её состав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Пластиды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Вакуоли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Запасные питательные вещества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 descr="http://www.playcast.ru/uploads/2016/10/24/202954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799281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Запишите в тетради основные признаки растений, стр. 28 учебника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043890" cy="355441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Хлоропласты</a:t>
            </a:r>
          </a:p>
          <a:p>
            <a:r>
              <a:rPr lang="ru-RU" dirty="0" smtClean="0"/>
              <a:t>Фотосинтез</a:t>
            </a:r>
          </a:p>
          <a:p>
            <a:r>
              <a:rPr lang="ru-RU" dirty="0" smtClean="0"/>
              <a:t>Начальное звено в цепях питания</a:t>
            </a:r>
          </a:p>
          <a:p>
            <a:r>
              <a:rPr lang="ru-RU" dirty="0" smtClean="0"/>
              <a:t>Имеют вегетативные и генеративные  органы</a:t>
            </a:r>
          </a:p>
          <a:p>
            <a:r>
              <a:rPr lang="ru-RU" dirty="0" smtClean="0"/>
              <a:t>Неограниченный рост</a:t>
            </a:r>
          </a:p>
          <a:p>
            <a:r>
              <a:rPr lang="ru-RU" dirty="0" smtClean="0"/>
              <a:t>Расселяются с помощью спор , семян и частей вегетативных органов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UX25FU4DC2SS-1091-13</_dlc_DocId>
    <_dlc_DocIdUrl xmlns="abdb83d0-779d-445a-a542-78c4e7e32ea9">
      <Url>http://www.eduportal44.ru/soligalich/shablon/distovz/_layouts/15/DocIdRedir.aspx?ID=UX25FU4DC2SS-1091-13</Url>
      <Description>UX25FU4DC2SS-1091-13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6E43C9-6BA3-40E2-BAD6-416B3FA47A59}"/>
</file>

<file path=customXml/itemProps2.xml><?xml version="1.0" encoding="utf-8"?>
<ds:datastoreItem xmlns:ds="http://schemas.openxmlformats.org/officeDocument/2006/customXml" ds:itemID="{86918987-9775-4DDF-8285-4EE773D326DA}"/>
</file>

<file path=customXml/itemProps3.xml><?xml version="1.0" encoding="utf-8"?>
<ds:datastoreItem xmlns:ds="http://schemas.openxmlformats.org/officeDocument/2006/customXml" ds:itemID="{AF02F4E0-B110-4B4A-9ADE-FA2C6B616ADA}"/>
</file>

<file path=customXml/itemProps4.xml><?xml version="1.0" encoding="utf-8"?>
<ds:datastoreItem xmlns:ds="http://schemas.openxmlformats.org/officeDocument/2006/customXml" ds:itemID="{4D006A13-EE6D-48AF-B6A7-F00BB0C14120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298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ЦАРСТВО РАСТЕНИЯ</vt:lpstr>
      <vt:lpstr>Слайд 3</vt:lpstr>
      <vt:lpstr>Слайд 4</vt:lpstr>
      <vt:lpstr>Слайд 5</vt:lpstr>
      <vt:lpstr>Слайд 6</vt:lpstr>
      <vt:lpstr>Слайд 7</vt:lpstr>
      <vt:lpstr>Слайд 8</vt:lpstr>
      <vt:lpstr>Запишите в тетради основные признаки растений, стр. 28 учебника</vt:lpstr>
      <vt:lpstr>Систематика растений</vt:lpstr>
      <vt:lpstr>Эволюция растений</vt:lpstr>
      <vt:lpstr>Задания в рабочей тетради</vt:lpstr>
      <vt:lpstr>Домашнее задание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РАСТЕНИЯ</dc:title>
  <dc:creator>рс1</dc:creator>
  <cp:lastModifiedBy>рс1</cp:lastModifiedBy>
  <cp:revision>2</cp:revision>
  <dcterms:created xsi:type="dcterms:W3CDTF">2017-10-08T16:01:40Z</dcterms:created>
  <dcterms:modified xsi:type="dcterms:W3CDTF">2018-10-03T15:43:40Z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6d380349-6477-4c58-884a-8c64873c6715</vt:lpwstr>
  </property>
</Properties>
</file>