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7" r:id="rId26"/>
    <p:sldId id="281" r:id="rId27"/>
    <p:sldId id="282" r:id="rId28"/>
    <p:sldId id="283" r:id="rId29"/>
    <p:sldId id="284" r:id="rId30"/>
    <p:sldId id="285" r:id="rId31"/>
    <p:sldId id="286" r:id="rId32"/>
    <p:sldId id="28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FD5B4F-E875-48EE-881F-42B208BA0D8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7EE701F-D0EE-41F2-B21E-485DE89F28AB}">
      <dgm:prSet phldrT="[Текст]" custT="1"/>
      <dgm:spPr/>
      <dgm:t>
        <a:bodyPr/>
        <a:lstStyle/>
        <a:p>
          <a:r>
            <a:rPr lang="ru-RU" sz="3600" dirty="0" smtClean="0"/>
            <a:t>Пшеница</a:t>
          </a:r>
          <a:endParaRPr lang="ru-RU" sz="3600" dirty="0"/>
        </a:p>
      </dgm:t>
    </dgm:pt>
    <dgm:pt modelId="{681A2929-6263-47BD-AAF7-729D901E61D8}" type="parTrans" cxnId="{64762FC5-F75B-4CE4-BD49-D54C87458387}">
      <dgm:prSet/>
      <dgm:spPr/>
      <dgm:t>
        <a:bodyPr/>
        <a:lstStyle/>
        <a:p>
          <a:endParaRPr lang="ru-RU"/>
        </a:p>
      </dgm:t>
    </dgm:pt>
    <dgm:pt modelId="{83A92907-1567-4462-ADBA-D4ABD89F9883}" type="sibTrans" cxnId="{64762FC5-F75B-4CE4-BD49-D54C87458387}">
      <dgm:prSet/>
      <dgm:spPr/>
      <dgm:t>
        <a:bodyPr/>
        <a:lstStyle/>
        <a:p>
          <a:endParaRPr lang="ru-RU"/>
        </a:p>
      </dgm:t>
    </dgm:pt>
    <dgm:pt modelId="{3ED8311D-7150-4EB4-8AB6-D33B1D24206C}">
      <dgm:prSet phldrT="[Текст]" custT="1"/>
      <dgm:spPr/>
      <dgm:t>
        <a:bodyPr/>
        <a:lstStyle/>
        <a:p>
          <a:r>
            <a:rPr lang="ru-RU" sz="2800" dirty="0" smtClean="0"/>
            <a:t>Озимая</a:t>
          </a:r>
          <a:endParaRPr lang="ru-RU" sz="2800" dirty="0"/>
        </a:p>
      </dgm:t>
    </dgm:pt>
    <dgm:pt modelId="{9DF370FB-47AA-45AC-BCD0-939D11308CF2}" type="parTrans" cxnId="{97817D76-C77D-4EA4-93D5-08D62B5E2EB6}">
      <dgm:prSet/>
      <dgm:spPr/>
      <dgm:t>
        <a:bodyPr/>
        <a:lstStyle/>
        <a:p>
          <a:endParaRPr lang="ru-RU"/>
        </a:p>
      </dgm:t>
    </dgm:pt>
    <dgm:pt modelId="{2BB73AA3-C9A3-422B-9C31-3779A3007DAE}" type="sibTrans" cxnId="{97817D76-C77D-4EA4-93D5-08D62B5E2EB6}">
      <dgm:prSet/>
      <dgm:spPr/>
      <dgm:t>
        <a:bodyPr/>
        <a:lstStyle/>
        <a:p>
          <a:endParaRPr lang="ru-RU"/>
        </a:p>
      </dgm:t>
    </dgm:pt>
    <dgm:pt modelId="{6524890D-04DD-4FD1-B3F5-49030F6CE10A}">
      <dgm:prSet phldrT="[Текст]"/>
      <dgm:spPr/>
      <dgm:t>
        <a:bodyPr/>
        <a:lstStyle/>
        <a:p>
          <a:r>
            <a:rPr lang="ru-RU" dirty="0" smtClean="0"/>
            <a:t>Сеют осенью, до появления снега она дает всходы, зимует под снегом. Весной быстро растет и дает урожай раньше, чем яровая</a:t>
          </a:r>
          <a:endParaRPr lang="ru-RU" dirty="0"/>
        </a:p>
      </dgm:t>
    </dgm:pt>
    <dgm:pt modelId="{8593D778-4D97-4610-AEFA-9DCE77DFAF8D}" type="parTrans" cxnId="{DD00F9D5-9EBC-437E-9FC2-809C7DDA32B8}">
      <dgm:prSet/>
      <dgm:spPr/>
      <dgm:t>
        <a:bodyPr/>
        <a:lstStyle/>
        <a:p>
          <a:endParaRPr lang="ru-RU"/>
        </a:p>
      </dgm:t>
    </dgm:pt>
    <dgm:pt modelId="{18DDE899-82AE-49BD-8756-DDFB5FEC1687}" type="sibTrans" cxnId="{DD00F9D5-9EBC-437E-9FC2-809C7DDA32B8}">
      <dgm:prSet/>
      <dgm:spPr/>
      <dgm:t>
        <a:bodyPr/>
        <a:lstStyle/>
        <a:p>
          <a:endParaRPr lang="ru-RU"/>
        </a:p>
      </dgm:t>
    </dgm:pt>
    <dgm:pt modelId="{F9F8DD13-4376-481B-8CC0-41296EB0FC7D}">
      <dgm:prSet phldrT="[Текст]" custT="1"/>
      <dgm:spPr/>
      <dgm:t>
        <a:bodyPr/>
        <a:lstStyle/>
        <a:p>
          <a:r>
            <a:rPr lang="ru-RU" sz="2800" dirty="0" smtClean="0"/>
            <a:t>Яровая</a:t>
          </a:r>
          <a:endParaRPr lang="ru-RU" sz="2800" dirty="0"/>
        </a:p>
      </dgm:t>
    </dgm:pt>
    <dgm:pt modelId="{9568AAAB-632D-4049-991C-C2EC4A758C66}" type="parTrans" cxnId="{E9F15645-4344-4EF8-AB4F-3579B1A20047}">
      <dgm:prSet/>
      <dgm:spPr/>
      <dgm:t>
        <a:bodyPr/>
        <a:lstStyle/>
        <a:p>
          <a:endParaRPr lang="ru-RU"/>
        </a:p>
      </dgm:t>
    </dgm:pt>
    <dgm:pt modelId="{2A653FE3-7425-4A64-9264-6D348DCE955D}" type="sibTrans" cxnId="{E9F15645-4344-4EF8-AB4F-3579B1A20047}">
      <dgm:prSet/>
      <dgm:spPr/>
      <dgm:t>
        <a:bodyPr/>
        <a:lstStyle/>
        <a:p>
          <a:endParaRPr lang="ru-RU"/>
        </a:p>
      </dgm:t>
    </dgm:pt>
    <dgm:pt modelId="{C53EA1B1-6963-4E98-A896-DC08C1778A38}">
      <dgm:prSet phldrT="[Текст]"/>
      <dgm:spPr/>
      <dgm:t>
        <a:bodyPr/>
        <a:lstStyle/>
        <a:p>
          <a:r>
            <a:rPr lang="ru-RU" dirty="0" smtClean="0"/>
            <a:t>Сеют ранней весной,  к концу лета она дает урожай</a:t>
          </a:r>
          <a:endParaRPr lang="ru-RU" dirty="0"/>
        </a:p>
      </dgm:t>
    </dgm:pt>
    <dgm:pt modelId="{77C7D734-BDD2-4DB6-9D61-D79F37ED0CD9}" type="parTrans" cxnId="{6A8E13E9-68A7-41DF-AAE2-958DEAEF6FB2}">
      <dgm:prSet/>
      <dgm:spPr/>
      <dgm:t>
        <a:bodyPr/>
        <a:lstStyle/>
        <a:p>
          <a:endParaRPr lang="ru-RU"/>
        </a:p>
      </dgm:t>
    </dgm:pt>
    <dgm:pt modelId="{03E7A6C8-74DE-42FF-ADF0-C5DF400FE389}" type="sibTrans" cxnId="{6A8E13E9-68A7-41DF-AAE2-958DEAEF6FB2}">
      <dgm:prSet/>
      <dgm:spPr/>
      <dgm:t>
        <a:bodyPr/>
        <a:lstStyle/>
        <a:p>
          <a:endParaRPr lang="ru-RU"/>
        </a:p>
      </dgm:t>
    </dgm:pt>
    <dgm:pt modelId="{6FA93A89-4395-454D-A8BD-CBBCE0F91194}" type="pres">
      <dgm:prSet presAssocID="{F5FD5B4F-E875-48EE-881F-42B208BA0D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32FE3EC-76C2-4E10-90D9-8ED9ABB2165A}" type="pres">
      <dgm:prSet presAssocID="{77EE701F-D0EE-41F2-B21E-485DE89F28AB}" presName="hierRoot1" presStyleCnt="0"/>
      <dgm:spPr/>
    </dgm:pt>
    <dgm:pt modelId="{D88EAF76-D66C-44DD-944A-4DB5F09D34B4}" type="pres">
      <dgm:prSet presAssocID="{77EE701F-D0EE-41F2-B21E-485DE89F28AB}" presName="composite" presStyleCnt="0"/>
      <dgm:spPr/>
    </dgm:pt>
    <dgm:pt modelId="{8BAC8C46-6789-4A4E-A8A2-3109306AF19E}" type="pres">
      <dgm:prSet presAssocID="{77EE701F-D0EE-41F2-B21E-485DE89F28AB}" presName="background" presStyleLbl="node0" presStyleIdx="0" presStyleCnt="1"/>
      <dgm:spPr/>
    </dgm:pt>
    <dgm:pt modelId="{76552529-C988-43F3-9B6D-A9C28D90E74E}" type="pres">
      <dgm:prSet presAssocID="{77EE701F-D0EE-41F2-B21E-485DE89F28AB}" presName="text" presStyleLbl="fgAcc0" presStyleIdx="0" presStyleCnt="1" custScaleX="2335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256372-93E3-4DB7-9BF3-62FC46E169FF}" type="pres">
      <dgm:prSet presAssocID="{77EE701F-D0EE-41F2-B21E-485DE89F28AB}" presName="hierChild2" presStyleCnt="0"/>
      <dgm:spPr/>
    </dgm:pt>
    <dgm:pt modelId="{857BEBC5-0E36-46B1-9FD5-15296B25FBBA}" type="pres">
      <dgm:prSet presAssocID="{9DF370FB-47AA-45AC-BCD0-939D11308CF2}" presName="Name10" presStyleLbl="parChTrans1D2" presStyleIdx="0" presStyleCnt="2"/>
      <dgm:spPr/>
    </dgm:pt>
    <dgm:pt modelId="{06BABBF6-3981-4F07-B496-4594FD7BC105}" type="pres">
      <dgm:prSet presAssocID="{3ED8311D-7150-4EB4-8AB6-D33B1D24206C}" presName="hierRoot2" presStyleCnt="0"/>
      <dgm:spPr/>
    </dgm:pt>
    <dgm:pt modelId="{5ECE5AF9-8369-4EB3-AFCF-662746ED4644}" type="pres">
      <dgm:prSet presAssocID="{3ED8311D-7150-4EB4-8AB6-D33B1D24206C}" presName="composite2" presStyleCnt="0"/>
      <dgm:spPr/>
    </dgm:pt>
    <dgm:pt modelId="{ED3DEC0F-1614-435D-A9B9-3BBBD2E0875C}" type="pres">
      <dgm:prSet presAssocID="{3ED8311D-7150-4EB4-8AB6-D33B1D24206C}" presName="background2" presStyleLbl="node2" presStyleIdx="0" presStyleCnt="2"/>
      <dgm:spPr/>
    </dgm:pt>
    <dgm:pt modelId="{3FC1AEB1-C4B0-4652-9170-D6D657ACA104}" type="pres">
      <dgm:prSet presAssocID="{3ED8311D-7150-4EB4-8AB6-D33B1D24206C}" presName="text2" presStyleLbl="fgAcc2" presStyleIdx="0" presStyleCnt="2" custScaleX="1654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7909B2-A8B0-4F9F-A6DB-93F4BEF9BB6C}" type="pres">
      <dgm:prSet presAssocID="{3ED8311D-7150-4EB4-8AB6-D33B1D24206C}" presName="hierChild3" presStyleCnt="0"/>
      <dgm:spPr/>
    </dgm:pt>
    <dgm:pt modelId="{20AF7547-2478-44A3-B01F-15FA0A86DABE}" type="pres">
      <dgm:prSet presAssocID="{8593D778-4D97-4610-AEFA-9DCE77DFAF8D}" presName="Name17" presStyleLbl="parChTrans1D3" presStyleIdx="0" presStyleCnt="2"/>
      <dgm:spPr/>
    </dgm:pt>
    <dgm:pt modelId="{5587EEC2-EB4A-4A22-A588-501AC7302911}" type="pres">
      <dgm:prSet presAssocID="{6524890D-04DD-4FD1-B3F5-49030F6CE10A}" presName="hierRoot3" presStyleCnt="0"/>
      <dgm:spPr/>
    </dgm:pt>
    <dgm:pt modelId="{08F120C5-88F9-4930-B6A1-D75020E40D5C}" type="pres">
      <dgm:prSet presAssocID="{6524890D-04DD-4FD1-B3F5-49030F6CE10A}" presName="composite3" presStyleCnt="0"/>
      <dgm:spPr/>
    </dgm:pt>
    <dgm:pt modelId="{192FDFA7-83FF-4D29-AA63-79AA0951AEFA}" type="pres">
      <dgm:prSet presAssocID="{6524890D-04DD-4FD1-B3F5-49030F6CE10A}" presName="background3" presStyleLbl="node3" presStyleIdx="0" presStyleCnt="2"/>
      <dgm:spPr/>
    </dgm:pt>
    <dgm:pt modelId="{FF029B7B-70FD-493B-843D-E937078F2B4D}" type="pres">
      <dgm:prSet presAssocID="{6524890D-04DD-4FD1-B3F5-49030F6CE10A}" presName="text3" presStyleLbl="fgAcc3" presStyleIdx="0" presStyleCnt="2" custScaleX="1695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F03F7E-CFA4-4AB4-AEFF-7B22B1161BD0}" type="pres">
      <dgm:prSet presAssocID="{6524890D-04DD-4FD1-B3F5-49030F6CE10A}" presName="hierChild4" presStyleCnt="0"/>
      <dgm:spPr/>
    </dgm:pt>
    <dgm:pt modelId="{DC159083-39E6-479B-9D74-07E8DAE1C8C9}" type="pres">
      <dgm:prSet presAssocID="{9568AAAB-632D-4049-991C-C2EC4A758C66}" presName="Name10" presStyleLbl="parChTrans1D2" presStyleIdx="1" presStyleCnt="2"/>
      <dgm:spPr/>
    </dgm:pt>
    <dgm:pt modelId="{66C03316-3BBA-4A6B-81F2-01B8CE0482D8}" type="pres">
      <dgm:prSet presAssocID="{F9F8DD13-4376-481B-8CC0-41296EB0FC7D}" presName="hierRoot2" presStyleCnt="0"/>
      <dgm:spPr/>
    </dgm:pt>
    <dgm:pt modelId="{F4C65569-55E7-4F69-BCF0-95FD12093F8D}" type="pres">
      <dgm:prSet presAssocID="{F9F8DD13-4376-481B-8CC0-41296EB0FC7D}" presName="composite2" presStyleCnt="0"/>
      <dgm:spPr/>
    </dgm:pt>
    <dgm:pt modelId="{89A9F266-EF2A-4FCD-A88B-B6783C829E93}" type="pres">
      <dgm:prSet presAssocID="{F9F8DD13-4376-481B-8CC0-41296EB0FC7D}" presName="background2" presStyleLbl="node2" presStyleIdx="1" presStyleCnt="2"/>
      <dgm:spPr/>
    </dgm:pt>
    <dgm:pt modelId="{04BBC37E-0E41-48C9-9230-C97D627E6A0F}" type="pres">
      <dgm:prSet presAssocID="{F9F8DD13-4376-481B-8CC0-41296EB0FC7D}" presName="text2" presStyleLbl="fgAcc2" presStyleIdx="1" presStyleCnt="2" custScaleX="162652">
        <dgm:presLayoutVars>
          <dgm:chPref val="3"/>
        </dgm:presLayoutVars>
      </dgm:prSet>
      <dgm:spPr/>
    </dgm:pt>
    <dgm:pt modelId="{6DD82D54-1B87-4A00-851E-2CD898C16046}" type="pres">
      <dgm:prSet presAssocID="{F9F8DD13-4376-481B-8CC0-41296EB0FC7D}" presName="hierChild3" presStyleCnt="0"/>
      <dgm:spPr/>
    </dgm:pt>
    <dgm:pt modelId="{730E98E8-FBA4-46BF-8C2C-1DAD2B5AF512}" type="pres">
      <dgm:prSet presAssocID="{77C7D734-BDD2-4DB6-9D61-D79F37ED0CD9}" presName="Name17" presStyleLbl="parChTrans1D3" presStyleIdx="1" presStyleCnt="2"/>
      <dgm:spPr/>
    </dgm:pt>
    <dgm:pt modelId="{807A2427-3FF8-4DE6-A0A8-8FE23F54AAFA}" type="pres">
      <dgm:prSet presAssocID="{C53EA1B1-6963-4E98-A896-DC08C1778A38}" presName="hierRoot3" presStyleCnt="0"/>
      <dgm:spPr/>
    </dgm:pt>
    <dgm:pt modelId="{22DF1D75-D67D-44F4-A972-FB17AB786325}" type="pres">
      <dgm:prSet presAssocID="{C53EA1B1-6963-4E98-A896-DC08C1778A38}" presName="composite3" presStyleCnt="0"/>
      <dgm:spPr/>
    </dgm:pt>
    <dgm:pt modelId="{CFADC9BA-7342-4E99-844C-1027A55E1F16}" type="pres">
      <dgm:prSet presAssocID="{C53EA1B1-6963-4E98-A896-DC08C1778A38}" presName="background3" presStyleLbl="node3" presStyleIdx="1" presStyleCnt="2"/>
      <dgm:spPr/>
    </dgm:pt>
    <dgm:pt modelId="{3D3259FD-2F19-4232-ACE4-1D7A9D05C813}" type="pres">
      <dgm:prSet presAssocID="{C53EA1B1-6963-4E98-A896-DC08C1778A38}" presName="text3" presStyleLbl="fgAcc3" presStyleIdx="1" presStyleCnt="2" custScaleX="1626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CCC6F8-4001-4562-93C2-EA997F708831}" type="pres">
      <dgm:prSet presAssocID="{C53EA1B1-6963-4E98-A896-DC08C1778A38}" presName="hierChild4" presStyleCnt="0"/>
      <dgm:spPr/>
    </dgm:pt>
  </dgm:ptLst>
  <dgm:cxnLst>
    <dgm:cxn modelId="{71FC121D-30BD-43EF-97CB-D5607A7E8793}" type="presOf" srcId="{77EE701F-D0EE-41F2-B21E-485DE89F28AB}" destId="{76552529-C988-43F3-9B6D-A9C28D90E74E}" srcOrd="0" destOrd="0" presId="urn:microsoft.com/office/officeart/2005/8/layout/hierarchy1"/>
    <dgm:cxn modelId="{DD00F9D5-9EBC-437E-9FC2-809C7DDA32B8}" srcId="{3ED8311D-7150-4EB4-8AB6-D33B1D24206C}" destId="{6524890D-04DD-4FD1-B3F5-49030F6CE10A}" srcOrd="0" destOrd="0" parTransId="{8593D778-4D97-4610-AEFA-9DCE77DFAF8D}" sibTransId="{18DDE899-82AE-49BD-8756-DDFB5FEC1687}"/>
    <dgm:cxn modelId="{50601B30-306A-4205-984F-C95B761285AA}" type="presOf" srcId="{9568AAAB-632D-4049-991C-C2EC4A758C66}" destId="{DC159083-39E6-479B-9D74-07E8DAE1C8C9}" srcOrd="0" destOrd="0" presId="urn:microsoft.com/office/officeart/2005/8/layout/hierarchy1"/>
    <dgm:cxn modelId="{E9F15645-4344-4EF8-AB4F-3579B1A20047}" srcId="{77EE701F-D0EE-41F2-B21E-485DE89F28AB}" destId="{F9F8DD13-4376-481B-8CC0-41296EB0FC7D}" srcOrd="1" destOrd="0" parTransId="{9568AAAB-632D-4049-991C-C2EC4A758C66}" sibTransId="{2A653FE3-7425-4A64-9264-6D348DCE955D}"/>
    <dgm:cxn modelId="{CAFD6EF4-8BAC-460B-A98B-0907D650C9EE}" type="presOf" srcId="{9DF370FB-47AA-45AC-BCD0-939D11308CF2}" destId="{857BEBC5-0E36-46B1-9FD5-15296B25FBBA}" srcOrd="0" destOrd="0" presId="urn:microsoft.com/office/officeart/2005/8/layout/hierarchy1"/>
    <dgm:cxn modelId="{97817D76-C77D-4EA4-93D5-08D62B5E2EB6}" srcId="{77EE701F-D0EE-41F2-B21E-485DE89F28AB}" destId="{3ED8311D-7150-4EB4-8AB6-D33B1D24206C}" srcOrd="0" destOrd="0" parTransId="{9DF370FB-47AA-45AC-BCD0-939D11308CF2}" sibTransId="{2BB73AA3-C9A3-422B-9C31-3779A3007DAE}"/>
    <dgm:cxn modelId="{64762FC5-F75B-4CE4-BD49-D54C87458387}" srcId="{F5FD5B4F-E875-48EE-881F-42B208BA0D8E}" destId="{77EE701F-D0EE-41F2-B21E-485DE89F28AB}" srcOrd="0" destOrd="0" parTransId="{681A2929-6263-47BD-AAF7-729D901E61D8}" sibTransId="{83A92907-1567-4462-ADBA-D4ABD89F9883}"/>
    <dgm:cxn modelId="{86552A99-C351-4677-A92F-5E8ABF12911B}" type="presOf" srcId="{F5FD5B4F-E875-48EE-881F-42B208BA0D8E}" destId="{6FA93A89-4395-454D-A8BD-CBBCE0F91194}" srcOrd="0" destOrd="0" presId="urn:microsoft.com/office/officeart/2005/8/layout/hierarchy1"/>
    <dgm:cxn modelId="{92724B30-5CE1-46DB-8C50-05D8E7AD9029}" type="presOf" srcId="{F9F8DD13-4376-481B-8CC0-41296EB0FC7D}" destId="{04BBC37E-0E41-48C9-9230-C97D627E6A0F}" srcOrd="0" destOrd="0" presId="urn:microsoft.com/office/officeart/2005/8/layout/hierarchy1"/>
    <dgm:cxn modelId="{FC67BE5E-53CC-434D-8D4F-F9F3563046F9}" type="presOf" srcId="{3ED8311D-7150-4EB4-8AB6-D33B1D24206C}" destId="{3FC1AEB1-C4B0-4652-9170-D6D657ACA104}" srcOrd="0" destOrd="0" presId="urn:microsoft.com/office/officeart/2005/8/layout/hierarchy1"/>
    <dgm:cxn modelId="{3351DE88-DEA9-4F18-AD6A-658DFF6491C4}" type="presOf" srcId="{8593D778-4D97-4610-AEFA-9DCE77DFAF8D}" destId="{20AF7547-2478-44A3-B01F-15FA0A86DABE}" srcOrd="0" destOrd="0" presId="urn:microsoft.com/office/officeart/2005/8/layout/hierarchy1"/>
    <dgm:cxn modelId="{6A8E13E9-68A7-41DF-AAE2-958DEAEF6FB2}" srcId="{F9F8DD13-4376-481B-8CC0-41296EB0FC7D}" destId="{C53EA1B1-6963-4E98-A896-DC08C1778A38}" srcOrd="0" destOrd="0" parTransId="{77C7D734-BDD2-4DB6-9D61-D79F37ED0CD9}" sibTransId="{03E7A6C8-74DE-42FF-ADF0-C5DF400FE389}"/>
    <dgm:cxn modelId="{E108755F-B370-4097-9B5A-5E71EAD2C891}" type="presOf" srcId="{C53EA1B1-6963-4E98-A896-DC08C1778A38}" destId="{3D3259FD-2F19-4232-ACE4-1D7A9D05C813}" srcOrd="0" destOrd="0" presId="urn:microsoft.com/office/officeart/2005/8/layout/hierarchy1"/>
    <dgm:cxn modelId="{2E3D2310-6DCA-4C4E-BC96-DFB1AC154333}" type="presOf" srcId="{77C7D734-BDD2-4DB6-9D61-D79F37ED0CD9}" destId="{730E98E8-FBA4-46BF-8C2C-1DAD2B5AF512}" srcOrd="0" destOrd="0" presId="urn:microsoft.com/office/officeart/2005/8/layout/hierarchy1"/>
    <dgm:cxn modelId="{0E4F34CC-6214-47D8-A1DB-F2DDB7409900}" type="presOf" srcId="{6524890D-04DD-4FD1-B3F5-49030F6CE10A}" destId="{FF029B7B-70FD-493B-843D-E937078F2B4D}" srcOrd="0" destOrd="0" presId="urn:microsoft.com/office/officeart/2005/8/layout/hierarchy1"/>
    <dgm:cxn modelId="{5E391DF8-A5CB-404E-B092-1417A94E9ACD}" type="presParOf" srcId="{6FA93A89-4395-454D-A8BD-CBBCE0F91194}" destId="{E32FE3EC-76C2-4E10-90D9-8ED9ABB2165A}" srcOrd="0" destOrd="0" presId="urn:microsoft.com/office/officeart/2005/8/layout/hierarchy1"/>
    <dgm:cxn modelId="{D783EC13-8219-43E0-AFD3-199325D04BB7}" type="presParOf" srcId="{E32FE3EC-76C2-4E10-90D9-8ED9ABB2165A}" destId="{D88EAF76-D66C-44DD-944A-4DB5F09D34B4}" srcOrd="0" destOrd="0" presId="urn:microsoft.com/office/officeart/2005/8/layout/hierarchy1"/>
    <dgm:cxn modelId="{80F87B37-E470-4788-B4D7-212BDAB7AC76}" type="presParOf" srcId="{D88EAF76-D66C-44DD-944A-4DB5F09D34B4}" destId="{8BAC8C46-6789-4A4E-A8A2-3109306AF19E}" srcOrd="0" destOrd="0" presId="urn:microsoft.com/office/officeart/2005/8/layout/hierarchy1"/>
    <dgm:cxn modelId="{A142B706-EDE2-45FE-A566-55C8F031E0A2}" type="presParOf" srcId="{D88EAF76-D66C-44DD-944A-4DB5F09D34B4}" destId="{76552529-C988-43F3-9B6D-A9C28D90E74E}" srcOrd="1" destOrd="0" presId="urn:microsoft.com/office/officeart/2005/8/layout/hierarchy1"/>
    <dgm:cxn modelId="{C36B2E25-1D08-4C9B-8B64-761C6E26216E}" type="presParOf" srcId="{E32FE3EC-76C2-4E10-90D9-8ED9ABB2165A}" destId="{17256372-93E3-4DB7-9BF3-62FC46E169FF}" srcOrd="1" destOrd="0" presId="urn:microsoft.com/office/officeart/2005/8/layout/hierarchy1"/>
    <dgm:cxn modelId="{081A812D-0964-4E93-BD2A-7E30B1D5FD43}" type="presParOf" srcId="{17256372-93E3-4DB7-9BF3-62FC46E169FF}" destId="{857BEBC5-0E36-46B1-9FD5-15296B25FBBA}" srcOrd="0" destOrd="0" presId="urn:microsoft.com/office/officeart/2005/8/layout/hierarchy1"/>
    <dgm:cxn modelId="{ED61EB7A-F14A-4171-BBC6-24F1FD3AD7AB}" type="presParOf" srcId="{17256372-93E3-4DB7-9BF3-62FC46E169FF}" destId="{06BABBF6-3981-4F07-B496-4594FD7BC105}" srcOrd="1" destOrd="0" presId="urn:microsoft.com/office/officeart/2005/8/layout/hierarchy1"/>
    <dgm:cxn modelId="{34A05643-6AE9-46EF-AB4A-36607EF4DBFF}" type="presParOf" srcId="{06BABBF6-3981-4F07-B496-4594FD7BC105}" destId="{5ECE5AF9-8369-4EB3-AFCF-662746ED4644}" srcOrd="0" destOrd="0" presId="urn:microsoft.com/office/officeart/2005/8/layout/hierarchy1"/>
    <dgm:cxn modelId="{99031B6F-DE31-4257-B6D8-02B657D5F36E}" type="presParOf" srcId="{5ECE5AF9-8369-4EB3-AFCF-662746ED4644}" destId="{ED3DEC0F-1614-435D-A9B9-3BBBD2E0875C}" srcOrd="0" destOrd="0" presId="urn:microsoft.com/office/officeart/2005/8/layout/hierarchy1"/>
    <dgm:cxn modelId="{FF408C56-31D3-4DDB-AD5A-3D70819347A2}" type="presParOf" srcId="{5ECE5AF9-8369-4EB3-AFCF-662746ED4644}" destId="{3FC1AEB1-C4B0-4652-9170-D6D657ACA104}" srcOrd="1" destOrd="0" presId="urn:microsoft.com/office/officeart/2005/8/layout/hierarchy1"/>
    <dgm:cxn modelId="{F4ABF66C-476B-4C73-8BB3-EDE4F9FCAD5C}" type="presParOf" srcId="{06BABBF6-3981-4F07-B496-4594FD7BC105}" destId="{817909B2-A8B0-4F9F-A6DB-93F4BEF9BB6C}" srcOrd="1" destOrd="0" presId="urn:microsoft.com/office/officeart/2005/8/layout/hierarchy1"/>
    <dgm:cxn modelId="{15763890-7570-4B65-8C6B-4725B1E4FFD9}" type="presParOf" srcId="{817909B2-A8B0-4F9F-A6DB-93F4BEF9BB6C}" destId="{20AF7547-2478-44A3-B01F-15FA0A86DABE}" srcOrd="0" destOrd="0" presId="urn:microsoft.com/office/officeart/2005/8/layout/hierarchy1"/>
    <dgm:cxn modelId="{E66DA20C-5FBA-44F5-B691-300D2A59EC1F}" type="presParOf" srcId="{817909B2-A8B0-4F9F-A6DB-93F4BEF9BB6C}" destId="{5587EEC2-EB4A-4A22-A588-501AC7302911}" srcOrd="1" destOrd="0" presId="urn:microsoft.com/office/officeart/2005/8/layout/hierarchy1"/>
    <dgm:cxn modelId="{58C5B7AB-91AA-4549-BCF6-2DCD491E0017}" type="presParOf" srcId="{5587EEC2-EB4A-4A22-A588-501AC7302911}" destId="{08F120C5-88F9-4930-B6A1-D75020E40D5C}" srcOrd="0" destOrd="0" presId="urn:microsoft.com/office/officeart/2005/8/layout/hierarchy1"/>
    <dgm:cxn modelId="{1CEA7E28-A7C9-4504-B578-180BB5D344D8}" type="presParOf" srcId="{08F120C5-88F9-4930-B6A1-D75020E40D5C}" destId="{192FDFA7-83FF-4D29-AA63-79AA0951AEFA}" srcOrd="0" destOrd="0" presId="urn:microsoft.com/office/officeart/2005/8/layout/hierarchy1"/>
    <dgm:cxn modelId="{21A2EB55-289F-40D6-A4F0-08FB3C945760}" type="presParOf" srcId="{08F120C5-88F9-4930-B6A1-D75020E40D5C}" destId="{FF029B7B-70FD-493B-843D-E937078F2B4D}" srcOrd="1" destOrd="0" presId="urn:microsoft.com/office/officeart/2005/8/layout/hierarchy1"/>
    <dgm:cxn modelId="{806BB304-2232-4C55-838C-A315D22BC88D}" type="presParOf" srcId="{5587EEC2-EB4A-4A22-A588-501AC7302911}" destId="{0AF03F7E-CFA4-4AB4-AEFF-7B22B1161BD0}" srcOrd="1" destOrd="0" presId="urn:microsoft.com/office/officeart/2005/8/layout/hierarchy1"/>
    <dgm:cxn modelId="{A09DB3ED-6858-49E3-9750-447B74FED16A}" type="presParOf" srcId="{17256372-93E3-4DB7-9BF3-62FC46E169FF}" destId="{DC159083-39E6-479B-9D74-07E8DAE1C8C9}" srcOrd="2" destOrd="0" presId="urn:microsoft.com/office/officeart/2005/8/layout/hierarchy1"/>
    <dgm:cxn modelId="{136F19DA-3DA2-476B-8A63-9003CA7C84B5}" type="presParOf" srcId="{17256372-93E3-4DB7-9BF3-62FC46E169FF}" destId="{66C03316-3BBA-4A6B-81F2-01B8CE0482D8}" srcOrd="3" destOrd="0" presId="urn:microsoft.com/office/officeart/2005/8/layout/hierarchy1"/>
    <dgm:cxn modelId="{37453DC6-7693-410A-9345-53C404122283}" type="presParOf" srcId="{66C03316-3BBA-4A6B-81F2-01B8CE0482D8}" destId="{F4C65569-55E7-4F69-BCF0-95FD12093F8D}" srcOrd="0" destOrd="0" presId="urn:microsoft.com/office/officeart/2005/8/layout/hierarchy1"/>
    <dgm:cxn modelId="{DCA2312C-09F1-4B43-8F9C-02D201C2E824}" type="presParOf" srcId="{F4C65569-55E7-4F69-BCF0-95FD12093F8D}" destId="{89A9F266-EF2A-4FCD-A88B-B6783C829E93}" srcOrd="0" destOrd="0" presId="urn:microsoft.com/office/officeart/2005/8/layout/hierarchy1"/>
    <dgm:cxn modelId="{614AC84B-F35E-4100-8931-DC5CFAB52582}" type="presParOf" srcId="{F4C65569-55E7-4F69-BCF0-95FD12093F8D}" destId="{04BBC37E-0E41-48C9-9230-C97D627E6A0F}" srcOrd="1" destOrd="0" presId="urn:microsoft.com/office/officeart/2005/8/layout/hierarchy1"/>
    <dgm:cxn modelId="{2AD0F667-DA85-4CE4-B43D-768026B674AC}" type="presParOf" srcId="{66C03316-3BBA-4A6B-81F2-01B8CE0482D8}" destId="{6DD82D54-1B87-4A00-851E-2CD898C16046}" srcOrd="1" destOrd="0" presId="urn:microsoft.com/office/officeart/2005/8/layout/hierarchy1"/>
    <dgm:cxn modelId="{F4A44741-64ED-4711-A41A-8893553EEBFA}" type="presParOf" srcId="{6DD82D54-1B87-4A00-851E-2CD898C16046}" destId="{730E98E8-FBA4-46BF-8C2C-1DAD2B5AF512}" srcOrd="0" destOrd="0" presId="urn:microsoft.com/office/officeart/2005/8/layout/hierarchy1"/>
    <dgm:cxn modelId="{A0626EC6-391B-42C3-B529-8EEAC93789B6}" type="presParOf" srcId="{6DD82D54-1B87-4A00-851E-2CD898C16046}" destId="{807A2427-3FF8-4DE6-A0A8-8FE23F54AAFA}" srcOrd="1" destOrd="0" presId="urn:microsoft.com/office/officeart/2005/8/layout/hierarchy1"/>
    <dgm:cxn modelId="{53FE1BCF-7F50-4860-BF1B-FD52A8755BBD}" type="presParOf" srcId="{807A2427-3FF8-4DE6-A0A8-8FE23F54AAFA}" destId="{22DF1D75-D67D-44F4-A972-FB17AB786325}" srcOrd="0" destOrd="0" presId="urn:microsoft.com/office/officeart/2005/8/layout/hierarchy1"/>
    <dgm:cxn modelId="{478C937E-8F7F-44AE-B295-565CB788FB3C}" type="presParOf" srcId="{22DF1D75-D67D-44F4-A972-FB17AB786325}" destId="{CFADC9BA-7342-4E99-844C-1027A55E1F16}" srcOrd="0" destOrd="0" presId="urn:microsoft.com/office/officeart/2005/8/layout/hierarchy1"/>
    <dgm:cxn modelId="{AA618DE0-E2F2-4B89-9099-61A3441402A6}" type="presParOf" srcId="{22DF1D75-D67D-44F4-A972-FB17AB786325}" destId="{3D3259FD-2F19-4232-ACE4-1D7A9D05C813}" srcOrd="1" destOrd="0" presId="urn:microsoft.com/office/officeart/2005/8/layout/hierarchy1"/>
    <dgm:cxn modelId="{8B70758B-F85D-4F2D-86C7-FE1CDBE07528}" type="presParOf" srcId="{807A2427-3FF8-4DE6-A0A8-8FE23F54AAFA}" destId="{BDCCC6F8-4001-4562-93C2-EA997F70883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72D271-1DA9-47E3-A1B0-7AF2FFE5C99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0FCA29A-92B5-4AFB-9060-194A95F621D1}">
      <dgm:prSet phldrT="[Текст]" custT="1"/>
      <dgm:spPr/>
      <dgm:t>
        <a:bodyPr/>
        <a:lstStyle/>
        <a:p>
          <a:r>
            <a:rPr lang="ru-RU" sz="2800" dirty="0" smtClean="0"/>
            <a:t>Овощи</a:t>
          </a:r>
          <a:endParaRPr lang="ru-RU" sz="2800" dirty="0"/>
        </a:p>
      </dgm:t>
    </dgm:pt>
    <dgm:pt modelId="{D3BE4924-9476-4408-8F15-D69F574A0F77}" type="parTrans" cxnId="{8F024A0B-A907-45BE-94ED-09A487ECD7B6}">
      <dgm:prSet/>
      <dgm:spPr/>
      <dgm:t>
        <a:bodyPr/>
        <a:lstStyle/>
        <a:p>
          <a:endParaRPr lang="ru-RU"/>
        </a:p>
      </dgm:t>
    </dgm:pt>
    <dgm:pt modelId="{EC84D706-EA83-4FE1-A789-B83332367924}" type="sibTrans" cxnId="{8F024A0B-A907-45BE-94ED-09A487ECD7B6}">
      <dgm:prSet/>
      <dgm:spPr/>
      <dgm:t>
        <a:bodyPr/>
        <a:lstStyle/>
        <a:p>
          <a:endParaRPr lang="ru-RU"/>
        </a:p>
      </dgm:t>
    </dgm:pt>
    <dgm:pt modelId="{C7F93D1F-17F7-4EC1-874E-AE240BAEC45A}">
      <dgm:prSet phldrT="[Текст]" custT="1"/>
      <dgm:spPr/>
      <dgm:t>
        <a:bodyPr/>
        <a:lstStyle/>
        <a:p>
          <a:r>
            <a:rPr lang="ru-RU" sz="2000" dirty="0" smtClean="0"/>
            <a:t>Однолетние</a:t>
          </a:r>
          <a:endParaRPr lang="ru-RU" sz="2000" dirty="0"/>
        </a:p>
      </dgm:t>
    </dgm:pt>
    <dgm:pt modelId="{311EA846-C870-4513-9C43-69F291CCD3EB}" type="parTrans" cxnId="{EDDD282B-FFAF-4E81-8510-81749D25C135}">
      <dgm:prSet/>
      <dgm:spPr/>
      <dgm:t>
        <a:bodyPr/>
        <a:lstStyle/>
        <a:p>
          <a:endParaRPr lang="ru-RU"/>
        </a:p>
      </dgm:t>
    </dgm:pt>
    <dgm:pt modelId="{A3F77DF0-C9AC-430C-9E05-01CE24BE4300}" type="sibTrans" cxnId="{EDDD282B-FFAF-4E81-8510-81749D25C135}">
      <dgm:prSet/>
      <dgm:spPr/>
      <dgm:t>
        <a:bodyPr/>
        <a:lstStyle/>
        <a:p>
          <a:endParaRPr lang="ru-RU"/>
        </a:p>
      </dgm:t>
    </dgm:pt>
    <dgm:pt modelId="{BD19F911-A414-4F0E-AE3D-23B5C65786F0}">
      <dgm:prSet phldrT="[Текст]"/>
      <dgm:spPr/>
      <dgm:t>
        <a:bodyPr/>
        <a:lstStyle/>
        <a:p>
          <a:r>
            <a:rPr lang="ru-RU" dirty="0" smtClean="0"/>
            <a:t>Томаты, огурцы, кабачки</a:t>
          </a:r>
          <a:endParaRPr lang="ru-RU" dirty="0"/>
        </a:p>
      </dgm:t>
    </dgm:pt>
    <dgm:pt modelId="{234FC096-6168-4379-9940-747FA201B0D2}" type="parTrans" cxnId="{C9243E1F-3F37-4C36-BB5D-4A1B2543E90C}">
      <dgm:prSet/>
      <dgm:spPr/>
      <dgm:t>
        <a:bodyPr/>
        <a:lstStyle/>
        <a:p>
          <a:endParaRPr lang="ru-RU"/>
        </a:p>
      </dgm:t>
    </dgm:pt>
    <dgm:pt modelId="{54989E14-3B73-46F0-9540-E74B4B7CC071}" type="sibTrans" cxnId="{C9243E1F-3F37-4C36-BB5D-4A1B2543E90C}">
      <dgm:prSet/>
      <dgm:spPr/>
      <dgm:t>
        <a:bodyPr/>
        <a:lstStyle/>
        <a:p>
          <a:endParaRPr lang="ru-RU"/>
        </a:p>
      </dgm:t>
    </dgm:pt>
    <dgm:pt modelId="{C19BD388-3F17-45AE-B0DA-4890B5CF7D84}">
      <dgm:prSet phldrT="[Текст]" custT="1"/>
      <dgm:spPr/>
      <dgm:t>
        <a:bodyPr/>
        <a:lstStyle/>
        <a:p>
          <a:r>
            <a:rPr lang="ru-RU" sz="2000" dirty="0" smtClean="0"/>
            <a:t>Двулетние</a:t>
          </a:r>
          <a:endParaRPr lang="ru-RU" sz="2000" dirty="0"/>
        </a:p>
      </dgm:t>
    </dgm:pt>
    <dgm:pt modelId="{75FA45A9-9C08-4485-AF1C-D83136A74E84}" type="parTrans" cxnId="{7CEDFBB5-4FCD-4619-ADB7-481620535DEF}">
      <dgm:prSet/>
      <dgm:spPr/>
      <dgm:t>
        <a:bodyPr/>
        <a:lstStyle/>
        <a:p>
          <a:endParaRPr lang="ru-RU"/>
        </a:p>
      </dgm:t>
    </dgm:pt>
    <dgm:pt modelId="{38DBCE5B-C6CA-42A9-A0FA-8CDC01F9B799}" type="sibTrans" cxnId="{7CEDFBB5-4FCD-4619-ADB7-481620535DEF}">
      <dgm:prSet/>
      <dgm:spPr/>
      <dgm:t>
        <a:bodyPr/>
        <a:lstStyle/>
        <a:p>
          <a:endParaRPr lang="ru-RU"/>
        </a:p>
      </dgm:t>
    </dgm:pt>
    <dgm:pt modelId="{5CF84355-285B-4929-A325-99E760CA590E}">
      <dgm:prSet phldrT="[Текст]"/>
      <dgm:spPr/>
      <dgm:t>
        <a:bodyPr/>
        <a:lstStyle/>
        <a:p>
          <a:r>
            <a:rPr lang="ru-RU" dirty="0" smtClean="0"/>
            <a:t>Капуста, свекла, морковь</a:t>
          </a:r>
          <a:endParaRPr lang="ru-RU" dirty="0"/>
        </a:p>
      </dgm:t>
    </dgm:pt>
    <dgm:pt modelId="{9250A001-387C-4324-BD97-1506E4B83A96}" type="parTrans" cxnId="{5D8F7CC2-91A7-4679-97E4-57C76E766DD7}">
      <dgm:prSet/>
      <dgm:spPr/>
      <dgm:t>
        <a:bodyPr/>
        <a:lstStyle/>
        <a:p>
          <a:endParaRPr lang="ru-RU"/>
        </a:p>
      </dgm:t>
    </dgm:pt>
    <dgm:pt modelId="{87BA0DF1-307D-4939-9BF7-67F4E44840BC}" type="sibTrans" cxnId="{5D8F7CC2-91A7-4679-97E4-57C76E766DD7}">
      <dgm:prSet/>
      <dgm:spPr/>
      <dgm:t>
        <a:bodyPr/>
        <a:lstStyle/>
        <a:p>
          <a:endParaRPr lang="ru-RU"/>
        </a:p>
      </dgm:t>
    </dgm:pt>
    <dgm:pt modelId="{067FC976-89F3-4F0E-A274-B5EF39CEA43F}">
      <dgm:prSet custT="1"/>
      <dgm:spPr/>
      <dgm:t>
        <a:bodyPr/>
        <a:lstStyle/>
        <a:p>
          <a:r>
            <a:rPr lang="ru-RU" sz="2000" dirty="0" smtClean="0"/>
            <a:t>Многолетние</a:t>
          </a:r>
          <a:endParaRPr lang="ru-RU" sz="2000" dirty="0"/>
        </a:p>
      </dgm:t>
    </dgm:pt>
    <dgm:pt modelId="{9652DD28-4905-4E3E-976D-5AB0725F4FCB}" type="parTrans" cxnId="{E7E0A464-512E-4BA3-B9DD-0E70B209B9CD}">
      <dgm:prSet/>
      <dgm:spPr/>
      <dgm:t>
        <a:bodyPr/>
        <a:lstStyle/>
        <a:p>
          <a:endParaRPr lang="ru-RU"/>
        </a:p>
      </dgm:t>
    </dgm:pt>
    <dgm:pt modelId="{158405A7-5DDA-4FE8-B4E1-53B28D6EDCEF}" type="sibTrans" cxnId="{E7E0A464-512E-4BA3-B9DD-0E70B209B9CD}">
      <dgm:prSet/>
      <dgm:spPr/>
      <dgm:t>
        <a:bodyPr/>
        <a:lstStyle/>
        <a:p>
          <a:endParaRPr lang="ru-RU"/>
        </a:p>
      </dgm:t>
    </dgm:pt>
    <dgm:pt modelId="{EEE6254A-F409-4CBD-9908-1998A752197C}">
      <dgm:prSet/>
      <dgm:spPr/>
      <dgm:t>
        <a:bodyPr/>
        <a:lstStyle/>
        <a:p>
          <a:r>
            <a:rPr lang="ru-RU" dirty="0" smtClean="0"/>
            <a:t>Щавель, хрен, спаржа</a:t>
          </a:r>
          <a:endParaRPr lang="ru-RU" dirty="0"/>
        </a:p>
      </dgm:t>
    </dgm:pt>
    <dgm:pt modelId="{AAE38FA1-91A0-4A7F-8402-0164D737B05A}" type="parTrans" cxnId="{25188FA9-89E6-40F3-B9C1-99E43D5A5727}">
      <dgm:prSet/>
      <dgm:spPr/>
      <dgm:t>
        <a:bodyPr/>
        <a:lstStyle/>
        <a:p>
          <a:endParaRPr lang="ru-RU"/>
        </a:p>
      </dgm:t>
    </dgm:pt>
    <dgm:pt modelId="{81D06114-74FC-4BDF-944C-A109707A8F80}" type="sibTrans" cxnId="{25188FA9-89E6-40F3-B9C1-99E43D5A5727}">
      <dgm:prSet/>
      <dgm:spPr/>
      <dgm:t>
        <a:bodyPr/>
        <a:lstStyle/>
        <a:p>
          <a:endParaRPr lang="ru-RU"/>
        </a:p>
      </dgm:t>
    </dgm:pt>
    <dgm:pt modelId="{C2922C30-752D-4540-969E-BCC5F3D162A8}" type="pres">
      <dgm:prSet presAssocID="{7772D271-1DA9-47E3-A1B0-7AF2FFE5C9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07CE94-EF55-4212-8954-18243B941924}" type="pres">
      <dgm:prSet presAssocID="{00FCA29A-92B5-4AFB-9060-194A95F621D1}" presName="hierRoot1" presStyleCnt="0"/>
      <dgm:spPr/>
    </dgm:pt>
    <dgm:pt modelId="{2D5778B6-A9F0-4E0B-8DD2-3AE020DD781E}" type="pres">
      <dgm:prSet presAssocID="{00FCA29A-92B5-4AFB-9060-194A95F621D1}" presName="composite" presStyleCnt="0"/>
      <dgm:spPr/>
    </dgm:pt>
    <dgm:pt modelId="{D77C3131-84BE-40B3-BCF6-AD44AC98EC2E}" type="pres">
      <dgm:prSet presAssocID="{00FCA29A-92B5-4AFB-9060-194A95F621D1}" presName="background" presStyleLbl="node0" presStyleIdx="0" presStyleCnt="1"/>
      <dgm:spPr/>
    </dgm:pt>
    <dgm:pt modelId="{98A0D53C-687B-463B-9167-FF792B7412BE}" type="pres">
      <dgm:prSet presAssocID="{00FCA29A-92B5-4AFB-9060-194A95F621D1}" presName="text" presStyleLbl="fgAcc0" presStyleIdx="0" presStyleCnt="1">
        <dgm:presLayoutVars>
          <dgm:chPref val="3"/>
        </dgm:presLayoutVars>
      </dgm:prSet>
      <dgm:spPr/>
    </dgm:pt>
    <dgm:pt modelId="{DCCD1529-7744-47E7-BF61-156E5B24504B}" type="pres">
      <dgm:prSet presAssocID="{00FCA29A-92B5-4AFB-9060-194A95F621D1}" presName="hierChild2" presStyleCnt="0"/>
      <dgm:spPr/>
    </dgm:pt>
    <dgm:pt modelId="{79057D47-133A-42FA-A57F-26AF69969841}" type="pres">
      <dgm:prSet presAssocID="{311EA846-C870-4513-9C43-69F291CCD3EB}" presName="Name10" presStyleLbl="parChTrans1D2" presStyleIdx="0" presStyleCnt="3"/>
      <dgm:spPr/>
    </dgm:pt>
    <dgm:pt modelId="{9A1B84ED-511A-462B-B2A7-CEFE5053AE69}" type="pres">
      <dgm:prSet presAssocID="{C7F93D1F-17F7-4EC1-874E-AE240BAEC45A}" presName="hierRoot2" presStyleCnt="0"/>
      <dgm:spPr/>
    </dgm:pt>
    <dgm:pt modelId="{D0A441DB-4DF8-486B-94D2-AD1C3C359AD1}" type="pres">
      <dgm:prSet presAssocID="{C7F93D1F-17F7-4EC1-874E-AE240BAEC45A}" presName="composite2" presStyleCnt="0"/>
      <dgm:spPr/>
    </dgm:pt>
    <dgm:pt modelId="{4EFD008B-E33D-48BB-A613-3F8F90040608}" type="pres">
      <dgm:prSet presAssocID="{C7F93D1F-17F7-4EC1-874E-AE240BAEC45A}" presName="background2" presStyleLbl="node2" presStyleIdx="0" presStyleCnt="3"/>
      <dgm:spPr/>
    </dgm:pt>
    <dgm:pt modelId="{FFE73C5C-86F2-440C-A7B2-8B775BAA13D3}" type="pres">
      <dgm:prSet presAssocID="{C7F93D1F-17F7-4EC1-874E-AE240BAEC45A}" presName="text2" presStyleLbl="fgAcc2" presStyleIdx="0" presStyleCnt="3" custScaleX="115619">
        <dgm:presLayoutVars>
          <dgm:chPref val="3"/>
        </dgm:presLayoutVars>
      </dgm:prSet>
      <dgm:spPr/>
    </dgm:pt>
    <dgm:pt modelId="{52FD924D-A169-43EE-869C-6AC053B2223F}" type="pres">
      <dgm:prSet presAssocID="{C7F93D1F-17F7-4EC1-874E-AE240BAEC45A}" presName="hierChild3" presStyleCnt="0"/>
      <dgm:spPr/>
    </dgm:pt>
    <dgm:pt modelId="{94BECFA9-62CC-447C-B6D4-3727669AE28C}" type="pres">
      <dgm:prSet presAssocID="{234FC096-6168-4379-9940-747FA201B0D2}" presName="Name17" presStyleLbl="parChTrans1D3" presStyleIdx="0" presStyleCnt="3"/>
      <dgm:spPr/>
    </dgm:pt>
    <dgm:pt modelId="{E3F5F472-5B5F-4F41-9759-67F2C04F385F}" type="pres">
      <dgm:prSet presAssocID="{BD19F911-A414-4F0E-AE3D-23B5C65786F0}" presName="hierRoot3" presStyleCnt="0"/>
      <dgm:spPr/>
    </dgm:pt>
    <dgm:pt modelId="{AC6C905D-A177-4139-8769-1A9FCAFA2581}" type="pres">
      <dgm:prSet presAssocID="{BD19F911-A414-4F0E-AE3D-23B5C65786F0}" presName="composite3" presStyleCnt="0"/>
      <dgm:spPr/>
    </dgm:pt>
    <dgm:pt modelId="{1149A836-40B3-4A11-8BA4-DE2ADB286A63}" type="pres">
      <dgm:prSet presAssocID="{BD19F911-A414-4F0E-AE3D-23B5C65786F0}" presName="background3" presStyleLbl="node3" presStyleIdx="0" presStyleCnt="3"/>
      <dgm:spPr/>
    </dgm:pt>
    <dgm:pt modelId="{A4B415E6-5DA1-4F93-B3DF-CFBE37F46D2F}" type="pres">
      <dgm:prSet presAssocID="{BD19F911-A414-4F0E-AE3D-23B5C65786F0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89F192-F7DB-4EAF-BC59-E8084964C0A2}" type="pres">
      <dgm:prSet presAssocID="{BD19F911-A414-4F0E-AE3D-23B5C65786F0}" presName="hierChild4" presStyleCnt="0"/>
      <dgm:spPr/>
    </dgm:pt>
    <dgm:pt modelId="{E6C68A44-B86D-4EC2-9F00-3662EA8AED5A}" type="pres">
      <dgm:prSet presAssocID="{75FA45A9-9C08-4485-AF1C-D83136A74E84}" presName="Name10" presStyleLbl="parChTrans1D2" presStyleIdx="1" presStyleCnt="3"/>
      <dgm:spPr/>
    </dgm:pt>
    <dgm:pt modelId="{DDC31789-4A48-4466-A566-885EE16A3427}" type="pres">
      <dgm:prSet presAssocID="{C19BD388-3F17-45AE-B0DA-4890B5CF7D84}" presName="hierRoot2" presStyleCnt="0"/>
      <dgm:spPr/>
    </dgm:pt>
    <dgm:pt modelId="{C1B86844-A7D3-4140-A15A-6E42D09CB1BD}" type="pres">
      <dgm:prSet presAssocID="{C19BD388-3F17-45AE-B0DA-4890B5CF7D84}" presName="composite2" presStyleCnt="0"/>
      <dgm:spPr/>
    </dgm:pt>
    <dgm:pt modelId="{4FC5E901-483D-4EA7-83BB-4B1A016DFC36}" type="pres">
      <dgm:prSet presAssocID="{C19BD388-3F17-45AE-B0DA-4890B5CF7D84}" presName="background2" presStyleLbl="node2" presStyleIdx="1" presStyleCnt="3"/>
      <dgm:spPr/>
    </dgm:pt>
    <dgm:pt modelId="{503B33F3-691F-4DEC-84BB-8C2CB3FA0C41}" type="pres">
      <dgm:prSet presAssocID="{C19BD388-3F17-45AE-B0DA-4890B5CF7D84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DE41F3-2B74-450D-95F2-FBCD3E7D9C3D}" type="pres">
      <dgm:prSet presAssocID="{C19BD388-3F17-45AE-B0DA-4890B5CF7D84}" presName="hierChild3" presStyleCnt="0"/>
      <dgm:spPr/>
    </dgm:pt>
    <dgm:pt modelId="{BEAB7856-23B7-4255-8D5C-41F37FDFCDF1}" type="pres">
      <dgm:prSet presAssocID="{9250A001-387C-4324-BD97-1506E4B83A96}" presName="Name17" presStyleLbl="parChTrans1D3" presStyleIdx="1" presStyleCnt="3"/>
      <dgm:spPr/>
    </dgm:pt>
    <dgm:pt modelId="{8D7738AC-0FB0-4A46-B105-56EA33757F83}" type="pres">
      <dgm:prSet presAssocID="{5CF84355-285B-4929-A325-99E760CA590E}" presName="hierRoot3" presStyleCnt="0"/>
      <dgm:spPr/>
    </dgm:pt>
    <dgm:pt modelId="{5A97AC13-2EF5-4615-B7F3-CA76A73B71B7}" type="pres">
      <dgm:prSet presAssocID="{5CF84355-285B-4929-A325-99E760CA590E}" presName="composite3" presStyleCnt="0"/>
      <dgm:spPr/>
    </dgm:pt>
    <dgm:pt modelId="{C0C2CFF9-D5E6-4A7C-BC63-42DD8C8C8C74}" type="pres">
      <dgm:prSet presAssocID="{5CF84355-285B-4929-A325-99E760CA590E}" presName="background3" presStyleLbl="node3" presStyleIdx="1" presStyleCnt="3"/>
      <dgm:spPr/>
    </dgm:pt>
    <dgm:pt modelId="{4F665704-BDC2-464E-A13E-F7433513F0DF}" type="pres">
      <dgm:prSet presAssocID="{5CF84355-285B-4929-A325-99E760CA590E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B2E6C3-2EF4-4FF4-8FA5-5C1875BE862E}" type="pres">
      <dgm:prSet presAssocID="{5CF84355-285B-4929-A325-99E760CA590E}" presName="hierChild4" presStyleCnt="0"/>
      <dgm:spPr/>
    </dgm:pt>
    <dgm:pt modelId="{F673550B-965E-4FA7-8EF2-CD2F712E01B1}" type="pres">
      <dgm:prSet presAssocID="{9652DD28-4905-4E3E-976D-5AB0725F4FCB}" presName="Name10" presStyleLbl="parChTrans1D2" presStyleIdx="2" presStyleCnt="3"/>
      <dgm:spPr/>
    </dgm:pt>
    <dgm:pt modelId="{01C7295A-0B00-4988-9289-0F3B64F0CFFB}" type="pres">
      <dgm:prSet presAssocID="{067FC976-89F3-4F0E-A274-B5EF39CEA43F}" presName="hierRoot2" presStyleCnt="0"/>
      <dgm:spPr/>
    </dgm:pt>
    <dgm:pt modelId="{A05025B4-E97E-4CE5-82C3-6BC94C0D1446}" type="pres">
      <dgm:prSet presAssocID="{067FC976-89F3-4F0E-A274-B5EF39CEA43F}" presName="composite2" presStyleCnt="0"/>
      <dgm:spPr/>
    </dgm:pt>
    <dgm:pt modelId="{BA12AB9A-0797-4B2D-875C-E242BF67B3F8}" type="pres">
      <dgm:prSet presAssocID="{067FC976-89F3-4F0E-A274-B5EF39CEA43F}" presName="background2" presStyleLbl="node2" presStyleIdx="2" presStyleCnt="3"/>
      <dgm:spPr/>
    </dgm:pt>
    <dgm:pt modelId="{DE6D3E5E-A428-46B1-B402-820CA834288A}" type="pres">
      <dgm:prSet presAssocID="{067FC976-89F3-4F0E-A274-B5EF39CEA43F}" presName="text2" presStyleLbl="fgAcc2" presStyleIdx="2" presStyleCnt="3" custScaleX="1321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EB288A-220E-4EF4-9A44-A5DDCEF57BA6}" type="pres">
      <dgm:prSet presAssocID="{067FC976-89F3-4F0E-A274-B5EF39CEA43F}" presName="hierChild3" presStyleCnt="0"/>
      <dgm:spPr/>
    </dgm:pt>
    <dgm:pt modelId="{123B9E64-3A3E-414B-9F2E-E2EAA8321F8C}" type="pres">
      <dgm:prSet presAssocID="{AAE38FA1-91A0-4A7F-8402-0164D737B05A}" presName="Name17" presStyleLbl="parChTrans1D3" presStyleIdx="2" presStyleCnt="3"/>
      <dgm:spPr/>
    </dgm:pt>
    <dgm:pt modelId="{1637B057-A2AD-401C-A44A-B5598A9F069C}" type="pres">
      <dgm:prSet presAssocID="{EEE6254A-F409-4CBD-9908-1998A752197C}" presName="hierRoot3" presStyleCnt="0"/>
      <dgm:spPr/>
    </dgm:pt>
    <dgm:pt modelId="{D1F20C7A-344B-49F9-A05F-3B3A4D1E2944}" type="pres">
      <dgm:prSet presAssocID="{EEE6254A-F409-4CBD-9908-1998A752197C}" presName="composite3" presStyleCnt="0"/>
      <dgm:spPr/>
    </dgm:pt>
    <dgm:pt modelId="{DFFC933A-3678-42F3-8627-A29D0B3C3636}" type="pres">
      <dgm:prSet presAssocID="{EEE6254A-F409-4CBD-9908-1998A752197C}" presName="background3" presStyleLbl="node3" presStyleIdx="2" presStyleCnt="3"/>
      <dgm:spPr/>
    </dgm:pt>
    <dgm:pt modelId="{D2967759-A1B3-464A-B151-63C6DBEF3467}" type="pres">
      <dgm:prSet presAssocID="{EEE6254A-F409-4CBD-9908-1998A752197C}" presName="text3" presStyleLbl="fgAcc3" presStyleIdx="2" presStyleCnt="3">
        <dgm:presLayoutVars>
          <dgm:chPref val="3"/>
        </dgm:presLayoutVars>
      </dgm:prSet>
      <dgm:spPr/>
    </dgm:pt>
    <dgm:pt modelId="{D5FA3054-FFF4-40EA-BEBA-E60489B28C89}" type="pres">
      <dgm:prSet presAssocID="{EEE6254A-F409-4CBD-9908-1998A752197C}" presName="hierChild4" presStyleCnt="0"/>
      <dgm:spPr/>
    </dgm:pt>
  </dgm:ptLst>
  <dgm:cxnLst>
    <dgm:cxn modelId="{EDDD282B-FFAF-4E81-8510-81749D25C135}" srcId="{00FCA29A-92B5-4AFB-9060-194A95F621D1}" destId="{C7F93D1F-17F7-4EC1-874E-AE240BAEC45A}" srcOrd="0" destOrd="0" parTransId="{311EA846-C870-4513-9C43-69F291CCD3EB}" sibTransId="{A3F77DF0-C9AC-430C-9E05-01CE24BE4300}"/>
    <dgm:cxn modelId="{941B8AD6-868C-4C60-A7E9-4D5F1EC7C190}" type="presOf" srcId="{9652DD28-4905-4E3E-976D-5AB0725F4FCB}" destId="{F673550B-965E-4FA7-8EF2-CD2F712E01B1}" srcOrd="0" destOrd="0" presId="urn:microsoft.com/office/officeart/2005/8/layout/hierarchy1"/>
    <dgm:cxn modelId="{F3C23BC1-3AC2-48D0-8438-2F2F41D59546}" type="presOf" srcId="{C19BD388-3F17-45AE-B0DA-4890B5CF7D84}" destId="{503B33F3-691F-4DEC-84BB-8C2CB3FA0C41}" srcOrd="0" destOrd="0" presId="urn:microsoft.com/office/officeart/2005/8/layout/hierarchy1"/>
    <dgm:cxn modelId="{909E67E6-44F7-4F62-9E27-488646454DA1}" type="presOf" srcId="{75FA45A9-9C08-4485-AF1C-D83136A74E84}" destId="{E6C68A44-B86D-4EC2-9F00-3662EA8AED5A}" srcOrd="0" destOrd="0" presId="urn:microsoft.com/office/officeart/2005/8/layout/hierarchy1"/>
    <dgm:cxn modelId="{C9243E1F-3F37-4C36-BB5D-4A1B2543E90C}" srcId="{C7F93D1F-17F7-4EC1-874E-AE240BAEC45A}" destId="{BD19F911-A414-4F0E-AE3D-23B5C65786F0}" srcOrd="0" destOrd="0" parTransId="{234FC096-6168-4379-9940-747FA201B0D2}" sibTransId="{54989E14-3B73-46F0-9540-E74B4B7CC071}"/>
    <dgm:cxn modelId="{5D8F7CC2-91A7-4679-97E4-57C76E766DD7}" srcId="{C19BD388-3F17-45AE-B0DA-4890B5CF7D84}" destId="{5CF84355-285B-4929-A325-99E760CA590E}" srcOrd="0" destOrd="0" parTransId="{9250A001-387C-4324-BD97-1506E4B83A96}" sibTransId="{87BA0DF1-307D-4939-9BF7-67F4E44840BC}"/>
    <dgm:cxn modelId="{C3A01935-3064-409A-88E5-513E4661BB23}" type="presOf" srcId="{311EA846-C870-4513-9C43-69F291CCD3EB}" destId="{79057D47-133A-42FA-A57F-26AF69969841}" srcOrd="0" destOrd="0" presId="urn:microsoft.com/office/officeart/2005/8/layout/hierarchy1"/>
    <dgm:cxn modelId="{5B43750E-EF9E-4925-BA7B-4561006FD3D9}" type="presOf" srcId="{234FC096-6168-4379-9940-747FA201B0D2}" destId="{94BECFA9-62CC-447C-B6D4-3727669AE28C}" srcOrd="0" destOrd="0" presId="urn:microsoft.com/office/officeart/2005/8/layout/hierarchy1"/>
    <dgm:cxn modelId="{E7E0A464-512E-4BA3-B9DD-0E70B209B9CD}" srcId="{00FCA29A-92B5-4AFB-9060-194A95F621D1}" destId="{067FC976-89F3-4F0E-A274-B5EF39CEA43F}" srcOrd="2" destOrd="0" parTransId="{9652DD28-4905-4E3E-976D-5AB0725F4FCB}" sibTransId="{158405A7-5DDA-4FE8-B4E1-53B28D6EDCEF}"/>
    <dgm:cxn modelId="{0864D670-E165-45D2-B28C-0F55D5776C87}" type="presOf" srcId="{9250A001-387C-4324-BD97-1506E4B83A96}" destId="{BEAB7856-23B7-4255-8D5C-41F37FDFCDF1}" srcOrd="0" destOrd="0" presId="urn:microsoft.com/office/officeart/2005/8/layout/hierarchy1"/>
    <dgm:cxn modelId="{BFC34805-376A-46ED-B106-D6043289F412}" type="presOf" srcId="{5CF84355-285B-4929-A325-99E760CA590E}" destId="{4F665704-BDC2-464E-A13E-F7433513F0DF}" srcOrd="0" destOrd="0" presId="urn:microsoft.com/office/officeart/2005/8/layout/hierarchy1"/>
    <dgm:cxn modelId="{25188FA9-89E6-40F3-B9C1-99E43D5A5727}" srcId="{067FC976-89F3-4F0E-A274-B5EF39CEA43F}" destId="{EEE6254A-F409-4CBD-9908-1998A752197C}" srcOrd="0" destOrd="0" parTransId="{AAE38FA1-91A0-4A7F-8402-0164D737B05A}" sibTransId="{81D06114-74FC-4BDF-944C-A109707A8F80}"/>
    <dgm:cxn modelId="{7CEDFBB5-4FCD-4619-ADB7-481620535DEF}" srcId="{00FCA29A-92B5-4AFB-9060-194A95F621D1}" destId="{C19BD388-3F17-45AE-B0DA-4890B5CF7D84}" srcOrd="1" destOrd="0" parTransId="{75FA45A9-9C08-4485-AF1C-D83136A74E84}" sibTransId="{38DBCE5B-C6CA-42A9-A0FA-8CDC01F9B799}"/>
    <dgm:cxn modelId="{8F024A0B-A907-45BE-94ED-09A487ECD7B6}" srcId="{7772D271-1DA9-47E3-A1B0-7AF2FFE5C990}" destId="{00FCA29A-92B5-4AFB-9060-194A95F621D1}" srcOrd="0" destOrd="0" parTransId="{D3BE4924-9476-4408-8F15-D69F574A0F77}" sibTransId="{EC84D706-EA83-4FE1-A789-B83332367924}"/>
    <dgm:cxn modelId="{680AE65C-4D2F-40B3-9435-A5E6F422D53C}" type="presOf" srcId="{00FCA29A-92B5-4AFB-9060-194A95F621D1}" destId="{98A0D53C-687B-463B-9167-FF792B7412BE}" srcOrd="0" destOrd="0" presId="urn:microsoft.com/office/officeart/2005/8/layout/hierarchy1"/>
    <dgm:cxn modelId="{50BCAA56-3F93-42DE-8057-3C9DCD6AFA67}" type="presOf" srcId="{C7F93D1F-17F7-4EC1-874E-AE240BAEC45A}" destId="{FFE73C5C-86F2-440C-A7B2-8B775BAA13D3}" srcOrd="0" destOrd="0" presId="urn:microsoft.com/office/officeart/2005/8/layout/hierarchy1"/>
    <dgm:cxn modelId="{905C2FD7-F7A9-4BE6-9C7A-6A8E6A256B00}" type="presOf" srcId="{AAE38FA1-91A0-4A7F-8402-0164D737B05A}" destId="{123B9E64-3A3E-414B-9F2E-E2EAA8321F8C}" srcOrd="0" destOrd="0" presId="urn:microsoft.com/office/officeart/2005/8/layout/hierarchy1"/>
    <dgm:cxn modelId="{232173D6-23D8-4FDF-925B-4571F0BADEEC}" type="presOf" srcId="{EEE6254A-F409-4CBD-9908-1998A752197C}" destId="{D2967759-A1B3-464A-B151-63C6DBEF3467}" srcOrd="0" destOrd="0" presId="urn:microsoft.com/office/officeart/2005/8/layout/hierarchy1"/>
    <dgm:cxn modelId="{3EBBA225-8A43-488C-BB00-2AF1D780BCE0}" type="presOf" srcId="{7772D271-1DA9-47E3-A1B0-7AF2FFE5C990}" destId="{C2922C30-752D-4540-969E-BCC5F3D162A8}" srcOrd="0" destOrd="0" presId="urn:microsoft.com/office/officeart/2005/8/layout/hierarchy1"/>
    <dgm:cxn modelId="{50B2B64F-6898-4801-9F68-F4CF8DADE901}" type="presOf" srcId="{067FC976-89F3-4F0E-A274-B5EF39CEA43F}" destId="{DE6D3E5E-A428-46B1-B402-820CA834288A}" srcOrd="0" destOrd="0" presId="urn:microsoft.com/office/officeart/2005/8/layout/hierarchy1"/>
    <dgm:cxn modelId="{8C9AAB4B-ECED-4B6F-BB4F-3327D390A835}" type="presOf" srcId="{BD19F911-A414-4F0E-AE3D-23B5C65786F0}" destId="{A4B415E6-5DA1-4F93-B3DF-CFBE37F46D2F}" srcOrd="0" destOrd="0" presId="urn:microsoft.com/office/officeart/2005/8/layout/hierarchy1"/>
    <dgm:cxn modelId="{14662ABA-4ABF-4B5F-8C78-315F2B3106BF}" type="presParOf" srcId="{C2922C30-752D-4540-969E-BCC5F3D162A8}" destId="{ED07CE94-EF55-4212-8954-18243B941924}" srcOrd="0" destOrd="0" presId="urn:microsoft.com/office/officeart/2005/8/layout/hierarchy1"/>
    <dgm:cxn modelId="{2E3EEE23-DDD9-4B99-89CD-37B1723F8F44}" type="presParOf" srcId="{ED07CE94-EF55-4212-8954-18243B941924}" destId="{2D5778B6-A9F0-4E0B-8DD2-3AE020DD781E}" srcOrd="0" destOrd="0" presId="urn:microsoft.com/office/officeart/2005/8/layout/hierarchy1"/>
    <dgm:cxn modelId="{8AB14EFA-1F3D-4C0D-97CB-A0649CDCC066}" type="presParOf" srcId="{2D5778B6-A9F0-4E0B-8DD2-3AE020DD781E}" destId="{D77C3131-84BE-40B3-BCF6-AD44AC98EC2E}" srcOrd="0" destOrd="0" presId="urn:microsoft.com/office/officeart/2005/8/layout/hierarchy1"/>
    <dgm:cxn modelId="{0F6AB199-45F1-4856-B186-19A3E28F019E}" type="presParOf" srcId="{2D5778B6-A9F0-4E0B-8DD2-3AE020DD781E}" destId="{98A0D53C-687B-463B-9167-FF792B7412BE}" srcOrd="1" destOrd="0" presId="urn:microsoft.com/office/officeart/2005/8/layout/hierarchy1"/>
    <dgm:cxn modelId="{FD04F5C2-90F3-4663-8219-0A91E79FBF16}" type="presParOf" srcId="{ED07CE94-EF55-4212-8954-18243B941924}" destId="{DCCD1529-7744-47E7-BF61-156E5B24504B}" srcOrd="1" destOrd="0" presId="urn:microsoft.com/office/officeart/2005/8/layout/hierarchy1"/>
    <dgm:cxn modelId="{D05FA71D-4D93-4FD6-AD10-E92155B0F5CC}" type="presParOf" srcId="{DCCD1529-7744-47E7-BF61-156E5B24504B}" destId="{79057D47-133A-42FA-A57F-26AF69969841}" srcOrd="0" destOrd="0" presId="urn:microsoft.com/office/officeart/2005/8/layout/hierarchy1"/>
    <dgm:cxn modelId="{BD8198AA-12A5-43E3-8F8B-691D403BB30F}" type="presParOf" srcId="{DCCD1529-7744-47E7-BF61-156E5B24504B}" destId="{9A1B84ED-511A-462B-B2A7-CEFE5053AE69}" srcOrd="1" destOrd="0" presId="urn:microsoft.com/office/officeart/2005/8/layout/hierarchy1"/>
    <dgm:cxn modelId="{E83B6743-F431-48BD-AA09-BCE8F5A0D976}" type="presParOf" srcId="{9A1B84ED-511A-462B-B2A7-CEFE5053AE69}" destId="{D0A441DB-4DF8-486B-94D2-AD1C3C359AD1}" srcOrd="0" destOrd="0" presId="urn:microsoft.com/office/officeart/2005/8/layout/hierarchy1"/>
    <dgm:cxn modelId="{D02E488E-7373-4EB7-BFE7-A50E4AEEC3CA}" type="presParOf" srcId="{D0A441DB-4DF8-486B-94D2-AD1C3C359AD1}" destId="{4EFD008B-E33D-48BB-A613-3F8F90040608}" srcOrd="0" destOrd="0" presId="urn:microsoft.com/office/officeart/2005/8/layout/hierarchy1"/>
    <dgm:cxn modelId="{5DFB782C-01BF-4155-A2FD-A613B39B59FA}" type="presParOf" srcId="{D0A441DB-4DF8-486B-94D2-AD1C3C359AD1}" destId="{FFE73C5C-86F2-440C-A7B2-8B775BAA13D3}" srcOrd="1" destOrd="0" presId="urn:microsoft.com/office/officeart/2005/8/layout/hierarchy1"/>
    <dgm:cxn modelId="{A4214E6B-0D1F-4651-9C7F-0DEE3768B7C7}" type="presParOf" srcId="{9A1B84ED-511A-462B-B2A7-CEFE5053AE69}" destId="{52FD924D-A169-43EE-869C-6AC053B2223F}" srcOrd="1" destOrd="0" presId="urn:microsoft.com/office/officeart/2005/8/layout/hierarchy1"/>
    <dgm:cxn modelId="{28477E98-7A55-4E10-8D07-296D44593185}" type="presParOf" srcId="{52FD924D-A169-43EE-869C-6AC053B2223F}" destId="{94BECFA9-62CC-447C-B6D4-3727669AE28C}" srcOrd="0" destOrd="0" presId="urn:microsoft.com/office/officeart/2005/8/layout/hierarchy1"/>
    <dgm:cxn modelId="{A18E106C-5CA7-44FA-A2FD-98991C1CC8D8}" type="presParOf" srcId="{52FD924D-A169-43EE-869C-6AC053B2223F}" destId="{E3F5F472-5B5F-4F41-9759-67F2C04F385F}" srcOrd="1" destOrd="0" presId="urn:microsoft.com/office/officeart/2005/8/layout/hierarchy1"/>
    <dgm:cxn modelId="{11F9E106-CD10-4318-B90E-BB5460A2219F}" type="presParOf" srcId="{E3F5F472-5B5F-4F41-9759-67F2C04F385F}" destId="{AC6C905D-A177-4139-8769-1A9FCAFA2581}" srcOrd="0" destOrd="0" presId="urn:microsoft.com/office/officeart/2005/8/layout/hierarchy1"/>
    <dgm:cxn modelId="{C615732F-FCCA-48F0-9D56-E104CC2226D5}" type="presParOf" srcId="{AC6C905D-A177-4139-8769-1A9FCAFA2581}" destId="{1149A836-40B3-4A11-8BA4-DE2ADB286A63}" srcOrd="0" destOrd="0" presId="urn:microsoft.com/office/officeart/2005/8/layout/hierarchy1"/>
    <dgm:cxn modelId="{860A9773-E1D5-4453-AD3C-AE2D843F0ABD}" type="presParOf" srcId="{AC6C905D-A177-4139-8769-1A9FCAFA2581}" destId="{A4B415E6-5DA1-4F93-B3DF-CFBE37F46D2F}" srcOrd="1" destOrd="0" presId="urn:microsoft.com/office/officeart/2005/8/layout/hierarchy1"/>
    <dgm:cxn modelId="{C164736C-0458-41F1-9994-26925EC7FD44}" type="presParOf" srcId="{E3F5F472-5B5F-4F41-9759-67F2C04F385F}" destId="{3189F192-F7DB-4EAF-BC59-E8084964C0A2}" srcOrd="1" destOrd="0" presId="urn:microsoft.com/office/officeart/2005/8/layout/hierarchy1"/>
    <dgm:cxn modelId="{B099CF5C-0CA8-42CB-86B4-E5235AA2369E}" type="presParOf" srcId="{DCCD1529-7744-47E7-BF61-156E5B24504B}" destId="{E6C68A44-B86D-4EC2-9F00-3662EA8AED5A}" srcOrd="2" destOrd="0" presId="urn:microsoft.com/office/officeart/2005/8/layout/hierarchy1"/>
    <dgm:cxn modelId="{09D8CB31-5174-4C81-A454-E93E794C7E1F}" type="presParOf" srcId="{DCCD1529-7744-47E7-BF61-156E5B24504B}" destId="{DDC31789-4A48-4466-A566-885EE16A3427}" srcOrd="3" destOrd="0" presId="urn:microsoft.com/office/officeart/2005/8/layout/hierarchy1"/>
    <dgm:cxn modelId="{442C2E78-2826-4BF6-88A8-9C9AC1950E6C}" type="presParOf" srcId="{DDC31789-4A48-4466-A566-885EE16A3427}" destId="{C1B86844-A7D3-4140-A15A-6E42D09CB1BD}" srcOrd="0" destOrd="0" presId="urn:microsoft.com/office/officeart/2005/8/layout/hierarchy1"/>
    <dgm:cxn modelId="{C8706B11-B87C-4895-A4EE-7EEE874B83FB}" type="presParOf" srcId="{C1B86844-A7D3-4140-A15A-6E42D09CB1BD}" destId="{4FC5E901-483D-4EA7-83BB-4B1A016DFC36}" srcOrd="0" destOrd="0" presId="urn:microsoft.com/office/officeart/2005/8/layout/hierarchy1"/>
    <dgm:cxn modelId="{1616400D-D188-45B1-8DF6-D268284BE82F}" type="presParOf" srcId="{C1B86844-A7D3-4140-A15A-6E42D09CB1BD}" destId="{503B33F3-691F-4DEC-84BB-8C2CB3FA0C41}" srcOrd="1" destOrd="0" presId="urn:microsoft.com/office/officeart/2005/8/layout/hierarchy1"/>
    <dgm:cxn modelId="{6D1F2758-C447-4050-A9E9-7406B14004E4}" type="presParOf" srcId="{DDC31789-4A48-4466-A566-885EE16A3427}" destId="{43DE41F3-2B74-450D-95F2-FBCD3E7D9C3D}" srcOrd="1" destOrd="0" presId="urn:microsoft.com/office/officeart/2005/8/layout/hierarchy1"/>
    <dgm:cxn modelId="{8B3AB089-48D3-4923-88B2-5517B230097A}" type="presParOf" srcId="{43DE41F3-2B74-450D-95F2-FBCD3E7D9C3D}" destId="{BEAB7856-23B7-4255-8D5C-41F37FDFCDF1}" srcOrd="0" destOrd="0" presId="urn:microsoft.com/office/officeart/2005/8/layout/hierarchy1"/>
    <dgm:cxn modelId="{3A81C362-BC7E-4A84-A7DF-AA0FD5FA3001}" type="presParOf" srcId="{43DE41F3-2B74-450D-95F2-FBCD3E7D9C3D}" destId="{8D7738AC-0FB0-4A46-B105-56EA33757F83}" srcOrd="1" destOrd="0" presId="urn:microsoft.com/office/officeart/2005/8/layout/hierarchy1"/>
    <dgm:cxn modelId="{8D059EF5-0E85-46DE-95AA-E524D7A4C8DD}" type="presParOf" srcId="{8D7738AC-0FB0-4A46-B105-56EA33757F83}" destId="{5A97AC13-2EF5-4615-B7F3-CA76A73B71B7}" srcOrd="0" destOrd="0" presId="urn:microsoft.com/office/officeart/2005/8/layout/hierarchy1"/>
    <dgm:cxn modelId="{013CFD6F-FE84-4CD1-AE10-6830A9380AAB}" type="presParOf" srcId="{5A97AC13-2EF5-4615-B7F3-CA76A73B71B7}" destId="{C0C2CFF9-D5E6-4A7C-BC63-42DD8C8C8C74}" srcOrd="0" destOrd="0" presId="urn:microsoft.com/office/officeart/2005/8/layout/hierarchy1"/>
    <dgm:cxn modelId="{B8A623AF-CA43-4245-AC85-8EEEC4CF3A88}" type="presParOf" srcId="{5A97AC13-2EF5-4615-B7F3-CA76A73B71B7}" destId="{4F665704-BDC2-464E-A13E-F7433513F0DF}" srcOrd="1" destOrd="0" presId="urn:microsoft.com/office/officeart/2005/8/layout/hierarchy1"/>
    <dgm:cxn modelId="{DD362189-2B8D-4FF5-A176-55FDA25BF997}" type="presParOf" srcId="{8D7738AC-0FB0-4A46-B105-56EA33757F83}" destId="{15B2E6C3-2EF4-4FF4-8FA5-5C1875BE862E}" srcOrd="1" destOrd="0" presId="urn:microsoft.com/office/officeart/2005/8/layout/hierarchy1"/>
    <dgm:cxn modelId="{126F41A6-C9C7-4759-98A9-FCF54F444538}" type="presParOf" srcId="{DCCD1529-7744-47E7-BF61-156E5B24504B}" destId="{F673550B-965E-4FA7-8EF2-CD2F712E01B1}" srcOrd="4" destOrd="0" presId="urn:microsoft.com/office/officeart/2005/8/layout/hierarchy1"/>
    <dgm:cxn modelId="{59CF0E67-DC5C-4C7E-93D9-F692DC09A3FE}" type="presParOf" srcId="{DCCD1529-7744-47E7-BF61-156E5B24504B}" destId="{01C7295A-0B00-4988-9289-0F3B64F0CFFB}" srcOrd="5" destOrd="0" presId="urn:microsoft.com/office/officeart/2005/8/layout/hierarchy1"/>
    <dgm:cxn modelId="{F29E6A39-6BA5-4831-88D0-8911A0973F38}" type="presParOf" srcId="{01C7295A-0B00-4988-9289-0F3B64F0CFFB}" destId="{A05025B4-E97E-4CE5-82C3-6BC94C0D1446}" srcOrd="0" destOrd="0" presId="urn:microsoft.com/office/officeart/2005/8/layout/hierarchy1"/>
    <dgm:cxn modelId="{D140CC26-2B69-4BC6-BE7A-B66AD8B36BBD}" type="presParOf" srcId="{A05025B4-E97E-4CE5-82C3-6BC94C0D1446}" destId="{BA12AB9A-0797-4B2D-875C-E242BF67B3F8}" srcOrd="0" destOrd="0" presId="urn:microsoft.com/office/officeart/2005/8/layout/hierarchy1"/>
    <dgm:cxn modelId="{31072D25-8F50-4B4C-B3B5-A31A54000E64}" type="presParOf" srcId="{A05025B4-E97E-4CE5-82C3-6BC94C0D1446}" destId="{DE6D3E5E-A428-46B1-B402-820CA834288A}" srcOrd="1" destOrd="0" presId="urn:microsoft.com/office/officeart/2005/8/layout/hierarchy1"/>
    <dgm:cxn modelId="{6304CF74-3B11-4A50-B0F0-FC81AFF764B0}" type="presParOf" srcId="{01C7295A-0B00-4988-9289-0F3B64F0CFFB}" destId="{E1EB288A-220E-4EF4-9A44-A5DDCEF57BA6}" srcOrd="1" destOrd="0" presId="urn:microsoft.com/office/officeart/2005/8/layout/hierarchy1"/>
    <dgm:cxn modelId="{0FD6CFA1-3933-45E2-B7DF-B0B242A5C93B}" type="presParOf" srcId="{E1EB288A-220E-4EF4-9A44-A5DDCEF57BA6}" destId="{123B9E64-3A3E-414B-9F2E-E2EAA8321F8C}" srcOrd="0" destOrd="0" presId="urn:microsoft.com/office/officeart/2005/8/layout/hierarchy1"/>
    <dgm:cxn modelId="{9FBC2692-1277-4994-8034-213F9B4093FC}" type="presParOf" srcId="{E1EB288A-220E-4EF4-9A44-A5DDCEF57BA6}" destId="{1637B057-A2AD-401C-A44A-B5598A9F069C}" srcOrd="1" destOrd="0" presId="urn:microsoft.com/office/officeart/2005/8/layout/hierarchy1"/>
    <dgm:cxn modelId="{FB028DB4-198F-49AE-BC82-B5BBDFDA68A5}" type="presParOf" srcId="{1637B057-A2AD-401C-A44A-B5598A9F069C}" destId="{D1F20C7A-344B-49F9-A05F-3B3A4D1E2944}" srcOrd="0" destOrd="0" presId="urn:microsoft.com/office/officeart/2005/8/layout/hierarchy1"/>
    <dgm:cxn modelId="{6780DB3B-156B-40B7-AC79-C60C8C6D77BD}" type="presParOf" srcId="{D1F20C7A-344B-49F9-A05F-3B3A4D1E2944}" destId="{DFFC933A-3678-42F3-8627-A29D0B3C3636}" srcOrd="0" destOrd="0" presId="urn:microsoft.com/office/officeart/2005/8/layout/hierarchy1"/>
    <dgm:cxn modelId="{3CFB0CC7-4E0E-4694-A974-6D3EA6AD71E8}" type="presParOf" srcId="{D1F20C7A-344B-49F9-A05F-3B3A4D1E2944}" destId="{D2967759-A1B3-464A-B151-63C6DBEF3467}" srcOrd="1" destOrd="0" presId="urn:microsoft.com/office/officeart/2005/8/layout/hierarchy1"/>
    <dgm:cxn modelId="{43F02462-6B29-47B9-8483-2573D386B17C}" type="presParOf" srcId="{1637B057-A2AD-401C-A44A-B5598A9F069C}" destId="{D5FA3054-FFF4-40EA-BEBA-E60489B28C8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30E98E8-FBA4-46BF-8C2C-1DAD2B5AF512}">
      <dsp:nvSpPr>
        <dsp:cNvPr id="0" name=""/>
        <dsp:cNvSpPr/>
      </dsp:nvSpPr>
      <dsp:spPr>
        <a:xfrm>
          <a:off x="6093497" y="2890363"/>
          <a:ext cx="91440" cy="5384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840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159083-39E6-479B-9D74-07E8DAE1C8C9}">
      <dsp:nvSpPr>
        <dsp:cNvPr id="0" name=""/>
        <dsp:cNvSpPr/>
      </dsp:nvSpPr>
      <dsp:spPr>
        <a:xfrm>
          <a:off x="4383423" y="1176426"/>
          <a:ext cx="1755794" cy="538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904"/>
              </a:lnTo>
              <a:lnTo>
                <a:pt x="1755794" y="366904"/>
              </a:lnTo>
              <a:lnTo>
                <a:pt x="1755794" y="53840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AF7547-2478-44A3-B01F-15FA0A86DABE}">
      <dsp:nvSpPr>
        <dsp:cNvPr id="0" name=""/>
        <dsp:cNvSpPr/>
      </dsp:nvSpPr>
      <dsp:spPr>
        <a:xfrm>
          <a:off x="2607428" y="2890363"/>
          <a:ext cx="91440" cy="5384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840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BEBC5-0E36-46B1-9FD5-15296B25FBBA}">
      <dsp:nvSpPr>
        <dsp:cNvPr id="0" name=""/>
        <dsp:cNvSpPr/>
      </dsp:nvSpPr>
      <dsp:spPr>
        <a:xfrm>
          <a:off x="2653148" y="1176426"/>
          <a:ext cx="1730274" cy="538401"/>
        </a:xfrm>
        <a:custGeom>
          <a:avLst/>
          <a:gdLst/>
          <a:ahLst/>
          <a:cxnLst/>
          <a:rect l="0" t="0" r="0" b="0"/>
          <a:pathLst>
            <a:path>
              <a:moveTo>
                <a:pt x="1730274" y="0"/>
              </a:moveTo>
              <a:lnTo>
                <a:pt x="1730274" y="366904"/>
              </a:lnTo>
              <a:lnTo>
                <a:pt x="0" y="366904"/>
              </a:lnTo>
              <a:lnTo>
                <a:pt x="0" y="53840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AC8C46-6789-4A4E-A8A2-3109306AF19E}">
      <dsp:nvSpPr>
        <dsp:cNvPr id="0" name=""/>
        <dsp:cNvSpPr/>
      </dsp:nvSpPr>
      <dsp:spPr>
        <a:xfrm>
          <a:off x="2221252" y="890"/>
          <a:ext cx="4324342" cy="11755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52529-C988-43F3-9B6D-A9C28D90E74E}">
      <dsp:nvSpPr>
        <dsp:cNvPr id="0" name=""/>
        <dsp:cNvSpPr/>
      </dsp:nvSpPr>
      <dsp:spPr>
        <a:xfrm>
          <a:off x="2426945" y="196299"/>
          <a:ext cx="4324342" cy="11755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Пшеница</a:t>
          </a:r>
          <a:endParaRPr lang="ru-RU" sz="3600" kern="1200" dirty="0"/>
        </a:p>
      </dsp:txBody>
      <dsp:txXfrm>
        <a:off x="2426945" y="196299"/>
        <a:ext cx="4324342" cy="1175535"/>
      </dsp:txXfrm>
    </dsp:sp>
    <dsp:sp modelId="{ED3DEC0F-1614-435D-A9B9-3BBBD2E0875C}">
      <dsp:nvSpPr>
        <dsp:cNvPr id="0" name=""/>
        <dsp:cNvSpPr/>
      </dsp:nvSpPr>
      <dsp:spPr>
        <a:xfrm>
          <a:off x="1122091" y="1714827"/>
          <a:ext cx="3062112" cy="11755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1AEB1-C4B0-4652-9170-D6D657ACA104}">
      <dsp:nvSpPr>
        <dsp:cNvPr id="0" name=""/>
        <dsp:cNvSpPr/>
      </dsp:nvSpPr>
      <dsp:spPr>
        <a:xfrm>
          <a:off x="1327784" y="1910236"/>
          <a:ext cx="3062112" cy="11755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Озимая</a:t>
          </a:r>
          <a:endParaRPr lang="ru-RU" sz="2800" kern="1200" dirty="0"/>
        </a:p>
      </dsp:txBody>
      <dsp:txXfrm>
        <a:off x="1327784" y="1910236"/>
        <a:ext cx="3062112" cy="1175535"/>
      </dsp:txXfrm>
    </dsp:sp>
    <dsp:sp modelId="{192FDFA7-83FF-4D29-AA63-79AA0951AEFA}">
      <dsp:nvSpPr>
        <dsp:cNvPr id="0" name=""/>
        <dsp:cNvSpPr/>
      </dsp:nvSpPr>
      <dsp:spPr>
        <a:xfrm>
          <a:off x="1084002" y="3428765"/>
          <a:ext cx="3138291" cy="11755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029B7B-70FD-493B-843D-E937078F2B4D}">
      <dsp:nvSpPr>
        <dsp:cNvPr id="0" name=""/>
        <dsp:cNvSpPr/>
      </dsp:nvSpPr>
      <dsp:spPr>
        <a:xfrm>
          <a:off x="1289695" y="3624173"/>
          <a:ext cx="3138291" cy="11755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Сеют осенью, до появления снега она дает всходы, зимует под снегом. Весной быстро растет и дает урожай раньше, чем яровая</a:t>
          </a:r>
          <a:endParaRPr lang="ru-RU" sz="1500" kern="1200" dirty="0"/>
        </a:p>
      </dsp:txBody>
      <dsp:txXfrm>
        <a:off x="1289695" y="3624173"/>
        <a:ext cx="3138291" cy="1175535"/>
      </dsp:txXfrm>
    </dsp:sp>
    <dsp:sp modelId="{89A9F266-EF2A-4FCD-A88B-B6783C829E93}">
      <dsp:nvSpPr>
        <dsp:cNvPr id="0" name=""/>
        <dsp:cNvSpPr/>
      </dsp:nvSpPr>
      <dsp:spPr>
        <a:xfrm>
          <a:off x="4633680" y="1714827"/>
          <a:ext cx="3011074" cy="11755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BBC37E-0E41-48C9-9230-C97D627E6A0F}">
      <dsp:nvSpPr>
        <dsp:cNvPr id="0" name=""/>
        <dsp:cNvSpPr/>
      </dsp:nvSpPr>
      <dsp:spPr>
        <a:xfrm>
          <a:off x="4839373" y="1910236"/>
          <a:ext cx="3011074" cy="11755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Яровая</a:t>
          </a:r>
          <a:endParaRPr lang="ru-RU" sz="2800" kern="1200" dirty="0"/>
        </a:p>
      </dsp:txBody>
      <dsp:txXfrm>
        <a:off x="4839373" y="1910236"/>
        <a:ext cx="3011074" cy="1175535"/>
      </dsp:txXfrm>
    </dsp:sp>
    <dsp:sp modelId="{CFADC9BA-7342-4E99-844C-1027A55E1F16}">
      <dsp:nvSpPr>
        <dsp:cNvPr id="0" name=""/>
        <dsp:cNvSpPr/>
      </dsp:nvSpPr>
      <dsp:spPr>
        <a:xfrm>
          <a:off x="4633680" y="3428765"/>
          <a:ext cx="3011074" cy="11755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259FD-2F19-4232-ACE4-1D7A9D05C813}">
      <dsp:nvSpPr>
        <dsp:cNvPr id="0" name=""/>
        <dsp:cNvSpPr/>
      </dsp:nvSpPr>
      <dsp:spPr>
        <a:xfrm>
          <a:off x="4839373" y="3624173"/>
          <a:ext cx="3011074" cy="11755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Сеют ранней весной,  к концу лета она дает урожай</a:t>
          </a:r>
          <a:endParaRPr lang="ru-RU" sz="1500" kern="1200" dirty="0"/>
        </a:p>
      </dsp:txBody>
      <dsp:txXfrm>
        <a:off x="4839373" y="3624173"/>
        <a:ext cx="3011074" cy="117553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3B9E64-3A3E-414B-9F2E-E2EAA8321F8C}">
      <dsp:nvSpPr>
        <dsp:cNvPr id="0" name=""/>
        <dsp:cNvSpPr/>
      </dsp:nvSpPr>
      <dsp:spPr>
        <a:xfrm>
          <a:off x="5640532" y="2480741"/>
          <a:ext cx="91440" cy="4621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21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73550B-965E-4FA7-8EF2-CD2F712E01B1}">
      <dsp:nvSpPr>
        <dsp:cNvPr id="0" name=""/>
        <dsp:cNvSpPr/>
      </dsp:nvSpPr>
      <dsp:spPr>
        <a:xfrm>
          <a:off x="3620138" y="1009655"/>
          <a:ext cx="2066114" cy="462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917"/>
              </a:lnTo>
              <a:lnTo>
                <a:pt x="2066114" y="314917"/>
              </a:lnTo>
              <a:lnTo>
                <a:pt x="2066114" y="46211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AB7856-23B7-4255-8D5C-41F37FDFCDF1}">
      <dsp:nvSpPr>
        <dsp:cNvPr id="0" name=""/>
        <dsp:cNvSpPr/>
      </dsp:nvSpPr>
      <dsp:spPr>
        <a:xfrm>
          <a:off x="3443005" y="2480741"/>
          <a:ext cx="91440" cy="4621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21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C68A44-B86D-4EC2-9F00-3662EA8AED5A}">
      <dsp:nvSpPr>
        <dsp:cNvPr id="0" name=""/>
        <dsp:cNvSpPr/>
      </dsp:nvSpPr>
      <dsp:spPr>
        <a:xfrm>
          <a:off x="3488725" y="1009655"/>
          <a:ext cx="131412" cy="462114"/>
        </a:xfrm>
        <a:custGeom>
          <a:avLst/>
          <a:gdLst/>
          <a:ahLst/>
          <a:cxnLst/>
          <a:rect l="0" t="0" r="0" b="0"/>
          <a:pathLst>
            <a:path>
              <a:moveTo>
                <a:pt x="131412" y="0"/>
              </a:moveTo>
              <a:lnTo>
                <a:pt x="131412" y="314917"/>
              </a:lnTo>
              <a:lnTo>
                <a:pt x="0" y="314917"/>
              </a:lnTo>
              <a:lnTo>
                <a:pt x="0" y="46211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BECFA9-62CC-447C-B6D4-3727669AE28C}">
      <dsp:nvSpPr>
        <dsp:cNvPr id="0" name=""/>
        <dsp:cNvSpPr/>
      </dsp:nvSpPr>
      <dsp:spPr>
        <a:xfrm>
          <a:off x="1376890" y="2480741"/>
          <a:ext cx="91440" cy="4621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21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057D47-133A-42FA-A57F-26AF69969841}">
      <dsp:nvSpPr>
        <dsp:cNvPr id="0" name=""/>
        <dsp:cNvSpPr/>
      </dsp:nvSpPr>
      <dsp:spPr>
        <a:xfrm>
          <a:off x="1422610" y="1009655"/>
          <a:ext cx="2197527" cy="462114"/>
        </a:xfrm>
        <a:custGeom>
          <a:avLst/>
          <a:gdLst/>
          <a:ahLst/>
          <a:cxnLst/>
          <a:rect l="0" t="0" r="0" b="0"/>
          <a:pathLst>
            <a:path>
              <a:moveTo>
                <a:pt x="2197527" y="0"/>
              </a:moveTo>
              <a:lnTo>
                <a:pt x="2197527" y="314917"/>
              </a:lnTo>
              <a:lnTo>
                <a:pt x="0" y="314917"/>
              </a:lnTo>
              <a:lnTo>
                <a:pt x="0" y="46211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C3131-84BE-40B3-BCF6-AD44AC98EC2E}">
      <dsp:nvSpPr>
        <dsp:cNvPr id="0" name=""/>
        <dsp:cNvSpPr/>
      </dsp:nvSpPr>
      <dsp:spPr>
        <a:xfrm>
          <a:off x="2825672" y="684"/>
          <a:ext cx="1588931" cy="10089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0D53C-687B-463B-9167-FF792B7412BE}">
      <dsp:nvSpPr>
        <dsp:cNvPr id="0" name=""/>
        <dsp:cNvSpPr/>
      </dsp:nvSpPr>
      <dsp:spPr>
        <a:xfrm>
          <a:off x="3002220" y="168404"/>
          <a:ext cx="1588931" cy="1008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Овощи</a:t>
          </a:r>
          <a:endParaRPr lang="ru-RU" sz="2800" kern="1200" dirty="0"/>
        </a:p>
      </dsp:txBody>
      <dsp:txXfrm>
        <a:off x="3002220" y="168404"/>
        <a:ext cx="1588931" cy="1008971"/>
      </dsp:txXfrm>
    </dsp:sp>
    <dsp:sp modelId="{4EFD008B-E33D-48BB-A613-3F8F90040608}">
      <dsp:nvSpPr>
        <dsp:cNvPr id="0" name=""/>
        <dsp:cNvSpPr/>
      </dsp:nvSpPr>
      <dsp:spPr>
        <a:xfrm>
          <a:off x="504057" y="1471770"/>
          <a:ext cx="1837106" cy="10089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73C5C-86F2-440C-A7B2-8B775BAA13D3}">
      <dsp:nvSpPr>
        <dsp:cNvPr id="0" name=""/>
        <dsp:cNvSpPr/>
      </dsp:nvSpPr>
      <dsp:spPr>
        <a:xfrm>
          <a:off x="680605" y="1639490"/>
          <a:ext cx="1837106" cy="1008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Однолетние</a:t>
          </a:r>
          <a:endParaRPr lang="ru-RU" sz="2000" kern="1200" dirty="0"/>
        </a:p>
      </dsp:txBody>
      <dsp:txXfrm>
        <a:off x="680605" y="1639490"/>
        <a:ext cx="1837106" cy="1008971"/>
      </dsp:txXfrm>
    </dsp:sp>
    <dsp:sp modelId="{1149A836-40B3-4A11-8BA4-DE2ADB286A63}">
      <dsp:nvSpPr>
        <dsp:cNvPr id="0" name=""/>
        <dsp:cNvSpPr/>
      </dsp:nvSpPr>
      <dsp:spPr>
        <a:xfrm>
          <a:off x="628144" y="2942855"/>
          <a:ext cx="1588931" cy="10089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B415E6-5DA1-4F93-B3DF-CFBE37F46D2F}">
      <dsp:nvSpPr>
        <dsp:cNvPr id="0" name=""/>
        <dsp:cNvSpPr/>
      </dsp:nvSpPr>
      <dsp:spPr>
        <a:xfrm>
          <a:off x="804692" y="3110576"/>
          <a:ext cx="1588931" cy="1008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Томаты, огурцы, кабачки</a:t>
          </a:r>
          <a:endParaRPr lang="ru-RU" sz="1900" kern="1200" dirty="0"/>
        </a:p>
      </dsp:txBody>
      <dsp:txXfrm>
        <a:off x="804692" y="3110576"/>
        <a:ext cx="1588931" cy="1008971"/>
      </dsp:txXfrm>
    </dsp:sp>
    <dsp:sp modelId="{4FC5E901-483D-4EA7-83BB-4B1A016DFC36}">
      <dsp:nvSpPr>
        <dsp:cNvPr id="0" name=""/>
        <dsp:cNvSpPr/>
      </dsp:nvSpPr>
      <dsp:spPr>
        <a:xfrm>
          <a:off x="2694259" y="1471770"/>
          <a:ext cx="1588931" cy="10089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3B33F3-691F-4DEC-84BB-8C2CB3FA0C41}">
      <dsp:nvSpPr>
        <dsp:cNvPr id="0" name=""/>
        <dsp:cNvSpPr/>
      </dsp:nvSpPr>
      <dsp:spPr>
        <a:xfrm>
          <a:off x="2870807" y="1639490"/>
          <a:ext cx="1588931" cy="1008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Двулетние</a:t>
          </a:r>
          <a:endParaRPr lang="ru-RU" sz="2000" kern="1200" dirty="0"/>
        </a:p>
      </dsp:txBody>
      <dsp:txXfrm>
        <a:off x="2870807" y="1639490"/>
        <a:ext cx="1588931" cy="1008971"/>
      </dsp:txXfrm>
    </dsp:sp>
    <dsp:sp modelId="{C0C2CFF9-D5E6-4A7C-BC63-42DD8C8C8C74}">
      <dsp:nvSpPr>
        <dsp:cNvPr id="0" name=""/>
        <dsp:cNvSpPr/>
      </dsp:nvSpPr>
      <dsp:spPr>
        <a:xfrm>
          <a:off x="2694259" y="2942855"/>
          <a:ext cx="1588931" cy="10089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65704-BDC2-464E-A13E-F7433513F0DF}">
      <dsp:nvSpPr>
        <dsp:cNvPr id="0" name=""/>
        <dsp:cNvSpPr/>
      </dsp:nvSpPr>
      <dsp:spPr>
        <a:xfrm>
          <a:off x="2870807" y="3110576"/>
          <a:ext cx="1588931" cy="1008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Капуста, свекла, морковь</a:t>
          </a:r>
          <a:endParaRPr lang="ru-RU" sz="1900" kern="1200" dirty="0"/>
        </a:p>
      </dsp:txBody>
      <dsp:txXfrm>
        <a:off x="2870807" y="3110576"/>
        <a:ext cx="1588931" cy="1008971"/>
      </dsp:txXfrm>
    </dsp:sp>
    <dsp:sp modelId="{BA12AB9A-0797-4B2D-875C-E242BF67B3F8}">
      <dsp:nvSpPr>
        <dsp:cNvPr id="0" name=""/>
        <dsp:cNvSpPr/>
      </dsp:nvSpPr>
      <dsp:spPr>
        <a:xfrm>
          <a:off x="4636287" y="1471770"/>
          <a:ext cx="2099931" cy="10089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D3E5E-A428-46B1-B402-820CA834288A}">
      <dsp:nvSpPr>
        <dsp:cNvPr id="0" name=""/>
        <dsp:cNvSpPr/>
      </dsp:nvSpPr>
      <dsp:spPr>
        <a:xfrm>
          <a:off x="4812834" y="1639490"/>
          <a:ext cx="2099931" cy="1008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Многолетние</a:t>
          </a:r>
          <a:endParaRPr lang="ru-RU" sz="2000" kern="1200" dirty="0"/>
        </a:p>
      </dsp:txBody>
      <dsp:txXfrm>
        <a:off x="4812834" y="1639490"/>
        <a:ext cx="2099931" cy="1008971"/>
      </dsp:txXfrm>
    </dsp:sp>
    <dsp:sp modelId="{DFFC933A-3678-42F3-8627-A29D0B3C3636}">
      <dsp:nvSpPr>
        <dsp:cNvPr id="0" name=""/>
        <dsp:cNvSpPr/>
      </dsp:nvSpPr>
      <dsp:spPr>
        <a:xfrm>
          <a:off x="4891787" y="2942855"/>
          <a:ext cx="1588931" cy="10089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67759-A1B3-464A-B151-63C6DBEF3467}">
      <dsp:nvSpPr>
        <dsp:cNvPr id="0" name=""/>
        <dsp:cNvSpPr/>
      </dsp:nvSpPr>
      <dsp:spPr>
        <a:xfrm>
          <a:off x="5068335" y="3110576"/>
          <a:ext cx="1588931" cy="1008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Щавель, хрен, спаржа</a:t>
          </a:r>
          <a:endParaRPr lang="ru-RU" sz="1900" kern="1200" dirty="0"/>
        </a:p>
      </dsp:txBody>
      <dsp:txXfrm>
        <a:off x="5068335" y="3110576"/>
        <a:ext cx="1588931" cy="1008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B05166-D371-4081-8CF4-7BAD9ECC53CC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6E9EB4-BDDB-4C21-AB51-86BC7DF8946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B05166-D371-4081-8CF4-7BAD9ECC53CC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6E9EB4-BDDB-4C21-AB51-86BC7DF894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B05166-D371-4081-8CF4-7BAD9ECC53CC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6E9EB4-BDDB-4C21-AB51-86BC7DF894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B05166-D371-4081-8CF4-7BAD9ECC53CC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6E9EB4-BDDB-4C21-AB51-86BC7DF894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B05166-D371-4081-8CF4-7BAD9ECC53CC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6E9EB4-BDDB-4C21-AB51-86BC7DF8946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B05166-D371-4081-8CF4-7BAD9ECC53CC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6E9EB4-BDDB-4C21-AB51-86BC7DF894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B05166-D371-4081-8CF4-7BAD9ECC53CC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6E9EB4-BDDB-4C21-AB51-86BC7DF894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B05166-D371-4081-8CF4-7BAD9ECC53CC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6E9EB4-BDDB-4C21-AB51-86BC7DF894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B05166-D371-4081-8CF4-7BAD9ECC53CC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6E9EB4-BDDB-4C21-AB51-86BC7DF8946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B05166-D371-4081-8CF4-7BAD9ECC53CC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6E9EB4-BDDB-4C21-AB51-86BC7DF894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B05166-D371-4081-8CF4-7BAD9ECC53CC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6E9EB4-BDDB-4C21-AB51-86BC7DF8946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CB05166-D371-4081-8CF4-7BAD9ECC53CC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B6E9EB4-BDDB-4C21-AB51-86BC7DF8946D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Роль покрытосеменных в развитии растениеводства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3556" name="Picture 4" descr="http://www.kchr.ru/upload/iblock/a28/a28f63134dc85ccc5793adc792054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132856"/>
            <a:ext cx="6480720" cy="4369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332656"/>
            <a:ext cx="7498080" cy="19812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Насчитывают 30 видов пшеницы</a:t>
            </a:r>
          </a:p>
          <a:p>
            <a:r>
              <a:rPr lang="ru-RU" dirty="0" smtClean="0"/>
              <a:t>В России возделывают 180 сортов пшеницы</a:t>
            </a:r>
          </a:p>
          <a:p>
            <a:r>
              <a:rPr lang="ru-RU" dirty="0" smtClean="0"/>
              <a:t>Наиболее распространена </a:t>
            </a:r>
            <a:r>
              <a:rPr lang="ru-RU" b="1" dirty="0" smtClean="0"/>
              <a:t>твердая</a:t>
            </a:r>
            <a:r>
              <a:rPr lang="ru-RU" dirty="0" smtClean="0"/>
              <a:t> и </a:t>
            </a:r>
            <a:r>
              <a:rPr lang="ru-RU" b="1" dirty="0" smtClean="0"/>
              <a:t>мягкая </a:t>
            </a:r>
            <a:r>
              <a:rPr lang="ru-RU" dirty="0" smtClean="0"/>
              <a:t>пшеница</a:t>
            </a:r>
            <a:endParaRPr lang="ru-RU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22963" t="23251" r="33316" b="19657"/>
          <a:stretch>
            <a:fillRect/>
          </a:stretch>
        </p:blipFill>
        <p:spPr bwMode="auto">
          <a:xfrm>
            <a:off x="1763688" y="2276872"/>
            <a:ext cx="655272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476672"/>
            <a:ext cx="7498080" cy="19812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Эндосперм зёрен твердой пшеницы плотный, содержит много белка, называемого </a:t>
            </a:r>
            <a:r>
              <a:rPr lang="ru-RU" b="1" u="sng" dirty="0" smtClean="0">
                <a:solidFill>
                  <a:srgbClr val="C00000"/>
                </a:solidFill>
              </a:rPr>
              <a:t>клейковиной.</a:t>
            </a:r>
          </a:p>
          <a:p>
            <a:r>
              <a:rPr lang="ru-RU" dirty="0" smtClean="0"/>
              <a:t>Из такой пшеницы получают белый хлеб, макароны, манную крупу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22964" t="22266" r="33315" b="19657"/>
          <a:stretch>
            <a:fillRect/>
          </a:stretch>
        </p:blipFill>
        <p:spPr bwMode="auto">
          <a:xfrm>
            <a:off x="2123728" y="2348880"/>
            <a:ext cx="568863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11560" y="620688"/>
          <a:ext cx="893445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Кукуруза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625" t="28105" r="23604" b="22368"/>
          <a:stretch>
            <a:fillRect/>
          </a:stretch>
        </p:blipFill>
        <p:spPr bwMode="auto">
          <a:xfrm>
            <a:off x="1187624" y="1628800"/>
            <a:ext cx="7764449" cy="40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Кукуруза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525" t="22155" r="34166" b="18952"/>
          <a:stretch>
            <a:fillRect/>
          </a:stretch>
        </p:blipFill>
        <p:spPr bwMode="auto">
          <a:xfrm>
            <a:off x="1691680" y="1412776"/>
            <a:ext cx="6552728" cy="512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Рис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625" t="28105" r="24564" b="20660"/>
          <a:stretch>
            <a:fillRect/>
          </a:stretch>
        </p:blipFill>
        <p:spPr bwMode="auto">
          <a:xfrm>
            <a:off x="1115616" y="1628800"/>
            <a:ext cx="7728859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Рис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625" t="21274" r="34166" b="20660"/>
          <a:stretch>
            <a:fillRect/>
          </a:stretch>
        </p:blipFill>
        <p:spPr bwMode="auto">
          <a:xfrm>
            <a:off x="1763688" y="1268760"/>
            <a:ext cx="6493427" cy="490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Овёс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625" t="21274" r="33206" b="20660"/>
          <a:stretch>
            <a:fillRect/>
          </a:stretch>
        </p:blipFill>
        <p:spPr bwMode="auto">
          <a:xfrm>
            <a:off x="1619672" y="1340768"/>
            <a:ext cx="6815345" cy="503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Рожь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625" t="21274" r="33206" b="13828"/>
          <a:stretch>
            <a:fillRect/>
          </a:stretch>
        </p:blipFill>
        <p:spPr bwMode="auto">
          <a:xfrm>
            <a:off x="1907704" y="1412776"/>
            <a:ext cx="6192688" cy="511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Ячмень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625" t="21274" r="33206" b="18952"/>
          <a:stretch>
            <a:fillRect/>
          </a:stretch>
        </p:blipFill>
        <p:spPr bwMode="auto">
          <a:xfrm>
            <a:off x="1617615" y="1484783"/>
            <a:ext cx="6554785" cy="49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620688"/>
            <a:ext cx="7498080" cy="2232248"/>
          </a:xfrm>
        </p:spPr>
        <p:txBody>
          <a:bodyPr/>
          <a:lstStyle/>
          <a:p>
            <a:r>
              <a:rPr lang="ru-RU" b="1" dirty="0" smtClean="0"/>
              <a:t>Растениеводство</a:t>
            </a:r>
            <a:r>
              <a:rPr lang="ru-RU" dirty="0" smtClean="0"/>
              <a:t> –выращивание растений  с целью получения урожая</a:t>
            </a:r>
          </a:p>
        </p:txBody>
      </p:sp>
      <p:pic>
        <p:nvPicPr>
          <p:cNvPr id="27650" name="Picture 2" descr="https://s1.1zoom.ru/big0/18/Fruit_Vegetables_Pepper_Tomatoes_Radishes_Pears_530984_1280x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7424035" cy="4953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Овощеводство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90108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Отрасль растениеводства, основанная на выращивании овощей</a:t>
            </a:r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331640" y="2276872"/>
          <a:ext cx="7416824" cy="4120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Капуста- одна из распространенных овощных культур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28498" t="19313" r="29721" b="16704"/>
          <a:stretch>
            <a:fillRect/>
          </a:stretch>
        </p:blipFill>
        <p:spPr bwMode="auto">
          <a:xfrm>
            <a:off x="1763689" y="1700808"/>
            <a:ext cx="280831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 l="28416" t="19484" r="28969" b="16532"/>
          <a:stretch>
            <a:fillRect/>
          </a:stretch>
        </p:blipFill>
        <p:spPr bwMode="auto">
          <a:xfrm>
            <a:off x="5580112" y="1772816"/>
            <a:ext cx="277729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 l="32844" t="26375" r="35610" b="16532"/>
          <a:stretch>
            <a:fillRect/>
          </a:stretch>
        </p:blipFill>
        <p:spPr bwMode="auto">
          <a:xfrm>
            <a:off x="1763688" y="4149080"/>
            <a:ext cx="295232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 cstate="print"/>
          <a:srcRect l="24542" t="20469" r="24542" b="16532"/>
          <a:stretch>
            <a:fillRect/>
          </a:stretch>
        </p:blipFill>
        <p:spPr bwMode="auto">
          <a:xfrm>
            <a:off x="5436096" y="4437112"/>
            <a:ext cx="310534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6" cstate="print"/>
          <a:srcRect l="32844" t="19485" r="33397" b="16532"/>
          <a:stretch>
            <a:fillRect/>
          </a:stretch>
        </p:blipFill>
        <p:spPr bwMode="auto">
          <a:xfrm>
            <a:off x="3635896" y="2577888"/>
            <a:ext cx="3096344" cy="329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Строение кочана капусты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585" t="20732" r="24403" b="17244"/>
          <a:stretch>
            <a:fillRect/>
          </a:stretch>
        </p:blipFill>
        <p:spPr bwMode="auto">
          <a:xfrm>
            <a:off x="1907704" y="1772816"/>
            <a:ext cx="633670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Выращивание капусты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Семена капусты высеивают ранней весной  сначала в парниках</a:t>
            </a:r>
          </a:p>
          <a:p>
            <a:r>
              <a:rPr lang="ru-RU" dirty="0" smtClean="0"/>
              <a:t>Затем рассаду высаживаю в поле</a:t>
            </a:r>
          </a:p>
          <a:p>
            <a:r>
              <a:rPr lang="ru-RU" dirty="0" smtClean="0"/>
              <a:t>Обильно поливают, рыхлят, пропалывают сорняки, уничтожают гусениц бабочки капустной белянки и других вредителей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Центры происхождения культурных растений (по Н.И.Вавилову)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226923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259632" y="1916832"/>
          <a:ext cx="7200800" cy="404545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096344"/>
                <a:gridCol w="4104456"/>
              </a:tblGrid>
              <a:tr h="96697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Центры происхождения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Растения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Южно-азиатский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err="1" smtClean="0"/>
                        <a:t>Восточно-азиатский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err="1" smtClean="0"/>
                        <a:t>Юго-западно</a:t>
                      </a:r>
                      <a:r>
                        <a:rPr lang="ru-RU" sz="2000" baseline="0" dirty="0" err="1" smtClean="0"/>
                        <a:t>-азиатский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Средиземноморский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Абиссинский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err="1" smtClean="0"/>
                        <a:t>Центрально-американский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Южно-американский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 descr="https://arhivurokov.ru/kopilka/uploads/user_file_5551c8a975eeb/klassnyi-chas-chto-nam-osien-priniesiot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221088"/>
            <a:ext cx="3203848" cy="2328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Центры происхождения культурных растений (по Н.И.Вавилову)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61304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</a:t>
            </a:r>
            <a:r>
              <a:rPr lang="ru-RU" b="1" dirty="0" smtClean="0">
                <a:solidFill>
                  <a:srgbClr val="C00000"/>
                </a:solidFill>
              </a:rPr>
              <a:t>Южно - азиатский тропический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25177" t="21282" r="32762" b="13750"/>
          <a:stretch>
            <a:fillRect/>
          </a:stretch>
        </p:blipFill>
        <p:spPr bwMode="auto">
          <a:xfrm>
            <a:off x="2627784" y="2132856"/>
            <a:ext cx="547260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100392" y="6381328"/>
            <a:ext cx="10436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Азии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Центры происхождения культурных растений (по Н.И.Вавилову)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1412776"/>
            <a:ext cx="7498080" cy="61304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</a:t>
            </a:r>
            <a:r>
              <a:rPr lang="ru-RU" b="1" dirty="0" err="1" smtClean="0">
                <a:solidFill>
                  <a:srgbClr val="C00000"/>
                </a:solidFill>
              </a:rPr>
              <a:t>Восточно</a:t>
            </a:r>
            <a:r>
              <a:rPr lang="ru-RU" b="1" dirty="0" smtClean="0">
                <a:solidFill>
                  <a:srgbClr val="C00000"/>
                </a:solidFill>
              </a:rPr>
              <a:t> - азиатский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20297" r="34976" b="13751"/>
          <a:stretch>
            <a:fillRect/>
          </a:stretch>
        </p:blipFill>
        <p:spPr bwMode="auto">
          <a:xfrm>
            <a:off x="2267744" y="1988840"/>
            <a:ext cx="5256584" cy="449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Центры происхождения культурных растений (по Н.И.Вавилову)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1412776"/>
            <a:ext cx="7498080" cy="61304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</a:t>
            </a:r>
            <a:r>
              <a:rPr lang="ru-RU" b="1" dirty="0" err="1" smtClean="0">
                <a:solidFill>
                  <a:srgbClr val="C00000"/>
                </a:solidFill>
              </a:rPr>
              <a:t>Юго-западно</a:t>
            </a:r>
            <a:r>
              <a:rPr lang="ru-RU" b="1" dirty="0" smtClean="0">
                <a:solidFill>
                  <a:srgbClr val="C00000"/>
                </a:solidFill>
              </a:rPr>
              <a:t> - азиатский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21282" r="33315" b="13750"/>
          <a:stretch>
            <a:fillRect/>
          </a:stretch>
        </p:blipFill>
        <p:spPr bwMode="auto">
          <a:xfrm>
            <a:off x="2483768" y="2132856"/>
            <a:ext cx="547260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Центры происхождения культурных растений (по Н.И.Вавилову)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1412776"/>
            <a:ext cx="7498080" cy="61304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</a:t>
            </a:r>
            <a:r>
              <a:rPr lang="ru-RU" b="1" dirty="0" smtClean="0">
                <a:solidFill>
                  <a:srgbClr val="C00000"/>
                </a:solidFill>
              </a:rPr>
              <a:t>Средиземноморский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20297" r="36636" b="13751"/>
          <a:stretch>
            <a:fillRect/>
          </a:stretch>
        </p:blipFill>
        <p:spPr bwMode="auto">
          <a:xfrm>
            <a:off x="2123728" y="2204864"/>
            <a:ext cx="5256584" cy="427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Центры происхождения культурных растений (по Н.И.Вавилову)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55776" y="1412776"/>
            <a:ext cx="4896544" cy="61304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</a:t>
            </a:r>
            <a:r>
              <a:rPr lang="ru-RU" b="1" dirty="0" smtClean="0">
                <a:solidFill>
                  <a:srgbClr val="C00000"/>
                </a:solidFill>
              </a:rPr>
              <a:t>Абиссинский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25177" t="21282" r="35529" b="13750"/>
          <a:stretch>
            <a:fillRect/>
          </a:stretch>
        </p:blipFill>
        <p:spPr bwMode="auto">
          <a:xfrm>
            <a:off x="2195736" y="2060848"/>
            <a:ext cx="568863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260648"/>
            <a:ext cx="7498080" cy="252028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Растениеводство возникло 15 тыс. лет </a:t>
            </a:r>
            <a:r>
              <a:rPr lang="ru-RU" dirty="0" smtClean="0"/>
              <a:t>назад.</a:t>
            </a:r>
          </a:p>
          <a:p>
            <a:r>
              <a:rPr lang="ru-RU" dirty="0" smtClean="0"/>
              <a:t>Человек собирал плоды и корни съедобных растений</a:t>
            </a:r>
          </a:p>
          <a:p>
            <a:r>
              <a:rPr lang="ru-RU" dirty="0" smtClean="0"/>
              <a:t>Постепенно приобрел навыки обработки почвы, ухода за растениями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6626" name="Picture 2" descr="http://informvest.ru/wp-content/uploads/2017/07/pervobytnoe-sobiratelst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708920"/>
            <a:ext cx="5324475" cy="3838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Центры происхождения культурных растений (по Н.И.Вавилову)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1720" y="1412776"/>
            <a:ext cx="6120680" cy="6130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</a:t>
            </a:r>
            <a:r>
              <a:rPr lang="ru-RU" b="1" dirty="0" err="1" smtClean="0">
                <a:solidFill>
                  <a:srgbClr val="C00000"/>
                </a:solidFill>
              </a:rPr>
              <a:t>Центрально-американский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22964" t="21282" r="34422" b="13750"/>
          <a:stretch>
            <a:fillRect/>
          </a:stretch>
        </p:blipFill>
        <p:spPr bwMode="auto">
          <a:xfrm>
            <a:off x="2267744" y="2105472"/>
            <a:ext cx="5688632" cy="449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Центры происхождения культурных растений (по Н.И.Вавилову)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1720" y="1412776"/>
            <a:ext cx="6120680" cy="6130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</a:t>
            </a:r>
            <a:r>
              <a:rPr lang="ru-RU" b="1" dirty="0" smtClean="0">
                <a:solidFill>
                  <a:srgbClr val="C00000"/>
                </a:solidFill>
              </a:rPr>
              <a:t>Южно-американский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25177" t="21282" r="37189" b="13750"/>
          <a:stretch>
            <a:fillRect/>
          </a:stretch>
        </p:blipFill>
        <p:spPr bwMode="auto">
          <a:xfrm>
            <a:off x="2195736" y="2060848"/>
            <a:ext cx="597666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itd3.mycdn.me/image?id=858548359140&amp;t=20&amp;plc=WEB&amp;tkn=*xXax2TjEODDjgqwl-XG3PGZ4o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393396"/>
            <a:ext cx="4063487" cy="44646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Домашнее задание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1765176"/>
          </a:xfrm>
        </p:spPr>
        <p:txBody>
          <a:bodyPr/>
          <a:lstStyle/>
          <a:p>
            <a:r>
              <a:rPr lang="ru-RU" dirty="0" smtClean="0"/>
              <a:t>Параграф 25;</a:t>
            </a:r>
          </a:p>
          <a:p>
            <a:r>
              <a:rPr lang="ru-RU" dirty="0" smtClean="0"/>
              <a:t>Подготовиться к контрольной работе, повторить параграфы  9-24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764704"/>
            <a:ext cx="7498080" cy="4800600"/>
          </a:xfrm>
        </p:spPr>
        <p:txBody>
          <a:bodyPr/>
          <a:lstStyle/>
          <a:p>
            <a:r>
              <a:rPr lang="ru-RU" dirty="0" smtClean="0"/>
              <a:t>Путем отбора растений с полезными для человека свойствами были созданы  разнообразные сорта .</a:t>
            </a:r>
          </a:p>
          <a:p>
            <a:r>
              <a:rPr lang="ru-RU" b="1" u="sng" dirty="0" smtClean="0">
                <a:solidFill>
                  <a:srgbClr val="C00000"/>
                </a:solidFill>
              </a:rPr>
              <a:t>Сорт-</a:t>
            </a:r>
            <a:r>
              <a:rPr lang="ru-RU" dirty="0" smtClean="0"/>
              <a:t> это совокупность особей одного вида, созданная человеком.</a:t>
            </a:r>
          </a:p>
          <a:p>
            <a:r>
              <a:rPr lang="ru-RU" b="1" u="sng" dirty="0" smtClean="0">
                <a:solidFill>
                  <a:srgbClr val="C00000"/>
                </a:solidFill>
              </a:rPr>
              <a:t>Селекция</a:t>
            </a:r>
            <a:r>
              <a:rPr lang="ru-RU" dirty="0" smtClean="0"/>
              <a:t> – это наука, занимающаяся выведением новых сортов растений и пород животных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Отрасли земледелия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i="1" u="sng" dirty="0" smtClean="0">
                <a:solidFill>
                  <a:schemeClr val="bg2">
                    <a:lumMod val="25000"/>
                  </a:schemeClr>
                </a:solidFill>
              </a:rPr>
              <a:t>Виноградарство</a:t>
            </a:r>
            <a:endParaRPr lang="ru-RU" b="1" i="1" u="sng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22964" t="21282" r="23353" b="19657"/>
          <a:stretch>
            <a:fillRect/>
          </a:stretch>
        </p:blipFill>
        <p:spPr bwMode="auto">
          <a:xfrm>
            <a:off x="1403648" y="1628800"/>
            <a:ext cx="745042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Отрасли земледелия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i="1" u="sng" dirty="0" smtClean="0">
                <a:solidFill>
                  <a:schemeClr val="bg2">
                    <a:lumMod val="25000"/>
                  </a:schemeClr>
                </a:solidFill>
              </a:rPr>
              <a:t>Полеводство</a:t>
            </a:r>
            <a:endParaRPr lang="ru-RU" b="1" i="1" u="sng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585" t="24690" r="24564" b="18952"/>
          <a:stretch>
            <a:fillRect/>
          </a:stretch>
        </p:blipFill>
        <p:spPr bwMode="auto">
          <a:xfrm>
            <a:off x="1403647" y="1680806"/>
            <a:ext cx="7456101" cy="455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Отрасли земледелия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i="1" u="sng" dirty="0" smtClean="0">
                <a:solidFill>
                  <a:schemeClr val="bg2">
                    <a:lumMod val="25000"/>
                  </a:schemeClr>
                </a:solidFill>
              </a:rPr>
              <a:t>Садоводство</a:t>
            </a:r>
            <a:endParaRPr lang="ru-RU" b="1" i="1" u="sng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625" t="22982" r="23604" b="18952"/>
          <a:stretch>
            <a:fillRect/>
          </a:stretch>
        </p:blipFill>
        <p:spPr bwMode="auto">
          <a:xfrm>
            <a:off x="1471420" y="1700808"/>
            <a:ext cx="723468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Отрасли земледелия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i="1" u="sng" dirty="0" err="1" smtClean="0">
                <a:solidFill>
                  <a:schemeClr val="bg2">
                    <a:lumMod val="25000"/>
                  </a:schemeClr>
                </a:solidFill>
              </a:rPr>
              <a:t>Хлеборобство</a:t>
            </a:r>
            <a:endParaRPr lang="ru-RU" b="1" i="1" u="sng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625" t="21274" r="22644" b="18952"/>
          <a:stretch>
            <a:fillRect/>
          </a:stretch>
        </p:blipFill>
        <p:spPr bwMode="auto">
          <a:xfrm>
            <a:off x="1475656" y="1619957"/>
            <a:ext cx="7167882" cy="440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Пшеница- основная зерновая культура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556792"/>
            <a:ext cx="7498080" cy="147714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Основной хлебный злак</a:t>
            </a:r>
          </a:p>
          <a:p>
            <a:r>
              <a:rPr lang="ru-RU" dirty="0" smtClean="0"/>
              <a:t>Пшеничные зерна содержат большое количество белка, углеводов, витаминов, минеральных солей</a:t>
            </a: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30140" r="24460" b="21626"/>
          <a:stretch>
            <a:fillRect/>
          </a:stretch>
        </p:blipFill>
        <p:spPr bwMode="auto">
          <a:xfrm>
            <a:off x="1547664" y="3068960"/>
            <a:ext cx="727280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2FDA0A9C4CCEC479B56CE4D4AF16EE7" ma:contentTypeVersion="0" ma:contentTypeDescription="Создание документа." ma:contentTypeScope="" ma:versionID="aae11195561734424dcd2925bf81c03e">
  <xsd:schema xmlns:xsd="http://www.w3.org/2001/XMLSchema" xmlns:xs="http://www.w3.org/2001/XMLSchema" xmlns:p="http://schemas.microsoft.com/office/2006/metadata/properties" xmlns:ns2="abdb83d0-779d-445a-a542-78c4e7e32ea9" targetNamespace="http://schemas.microsoft.com/office/2006/metadata/properties" ma:root="true" ma:fieldsID="89373a8871781f6ded44170290ae094e" ns2:_="">
    <xsd:import namespace="abdb83d0-779d-445a-a542-78c4e7e32e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db83d0-779d-445a-a542-78c4e7e32ea9">UX25FU4DC2SS-1091-23</_dlc_DocId>
    <_dlc_DocIdUrl xmlns="abdb83d0-779d-445a-a542-78c4e7e32ea9">
      <Url>http://www.eduportal44.ru/soligalich/shablon/distovz/_layouts/15/DocIdRedir.aspx?ID=UX25FU4DC2SS-1091-23</Url>
      <Description>UX25FU4DC2SS-1091-23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B4B11E-681C-4E81-877E-AE963AC85711}"/>
</file>

<file path=customXml/itemProps2.xml><?xml version="1.0" encoding="utf-8"?>
<ds:datastoreItem xmlns:ds="http://schemas.openxmlformats.org/officeDocument/2006/customXml" ds:itemID="{BA36819D-7C83-4FC5-A81E-E0D3738D25AA}"/>
</file>

<file path=customXml/itemProps3.xml><?xml version="1.0" encoding="utf-8"?>
<ds:datastoreItem xmlns:ds="http://schemas.openxmlformats.org/officeDocument/2006/customXml" ds:itemID="{68C8B470-8222-4A18-B1BB-97B87343B3B6}"/>
</file>

<file path=customXml/itemProps4.xml><?xml version="1.0" encoding="utf-8"?>
<ds:datastoreItem xmlns:ds="http://schemas.openxmlformats.org/officeDocument/2006/customXml" ds:itemID="{8560BC6E-0081-4428-81AD-7FF05BF9BE4D}"/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96</TotalTime>
  <Words>362</Words>
  <Application>Microsoft Office PowerPoint</Application>
  <PresentationFormat>Экран (4:3)</PresentationFormat>
  <Paragraphs>76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Солнцестояние</vt:lpstr>
      <vt:lpstr>Роль покрытосеменных в развитии растениеводства</vt:lpstr>
      <vt:lpstr>Слайд 2</vt:lpstr>
      <vt:lpstr>Слайд 3</vt:lpstr>
      <vt:lpstr>Слайд 4</vt:lpstr>
      <vt:lpstr>Отрасли земледелия Виноградарство</vt:lpstr>
      <vt:lpstr>Отрасли земледелия Полеводство</vt:lpstr>
      <vt:lpstr>Отрасли земледелия Садоводство</vt:lpstr>
      <vt:lpstr>Отрасли земледелия Хлеборобство</vt:lpstr>
      <vt:lpstr>Пшеница- основная зерновая культура</vt:lpstr>
      <vt:lpstr>Слайд 10</vt:lpstr>
      <vt:lpstr>Слайд 11</vt:lpstr>
      <vt:lpstr>Слайд 12</vt:lpstr>
      <vt:lpstr>Кукуруза</vt:lpstr>
      <vt:lpstr>Кукуруза</vt:lpstr>
      <vt:lpstr>Рис</vt:lpstr>
      <vt:lpstr>Рис</vt:lpstr>
      <vt:lpstr>Овёс</vt:lpstr>
      <vt:lpstr>Рожь</vt:lpstr>
      <vt:lpstr>Ячмень</vt:lpstr>
      <vt:lpstr>Овощеводство</vt:lpstr>
      <vt:lpstr>Капуста- одна из распространенных овощных культур</vt:lpstr>
      <vt:lpstr>Строение кочана капусты</vt:lpstr>
      <vt:lpstr>Выращивание капусты</vt:lpstr>
      <vt:lpstr>Центры происхождения культурных растений (по Н.И.Вавилову)</vt:lpstr>
      <vt:lpstr>Центры происхождения культурных растений (по Н.И.Вавилову)</vt:lpstr>
      <vt:lpstr>Центры происхождения культурных растений (по Н.И.Вавилову)</vt:lpstr>
      <vt:lpstr>Центры происхождения культурных растений (по Н.И.Вавилову)</vt:lpstr>
      <vt:lpstr>Центры происхождения культурных растений (по Н.И.Вавилову)</vt:lpstr>
      <vt:lpstr>Центры происхождения культурных растений (по Н.И.Вавилову)</vt:lpstr>
      <vt:lpstr>Центры происхождения культурных растений (по Н.И.Вавилову)</vt:lpstr>
      <vt:lpstr>Центры происхождения культурных растений (по Н.И.Вавилову)</vt:lpstr>
      <vt:lpstr>Домашнее задание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покрытосеменных в развитии растениеводства</dc:title>
  <dc:creator>рс1</dc:creator>
  <cp:lastModifiedBy>рс1</cp:lastModifiedBy>
  <cp:revision>1</cp:revision>
  <dcterms:created xsi:type="dcterms:W3CDTF">2018-12-17T18:30:02Z</dcterms:created>
  <dcterms:modified xsi:type="dcterms:W3CDTF">2018-12-17T20:06:04Z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0x010100E2FDA0A9C4CCEC479B56CE4D4AF16EE7</vt:lpwstr>
  </property>
  <property fmtid="{D5CDD505-2E9C-101B-9397-08002B2CF9AE}" pid="3" name="_dlc_DocIdItemGuid">
    <vt:lpwstr>d2f5e70b-1ee7-4ba6-8161-ae12f024b425</vt:lpwstr>
  </property>
</Properties>
</file>