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jpeg" ContentType="image/jpeg"/>
  <Default Extension="xml" ContentType="application/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13.xml" ContentType="application/vnd.openxmlformats-officedocument.presentationml.slide+xml"/>
  <Override PartName="/ppt/slides/slide2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12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6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theme/theme2.xml" ContentType="application/vnd.openxmlformats-officedocument.them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277" r:id="rId2"/>
    <p:sldId id="303" r:id="rId3"/>
    <p:sldId id="288" r:id="rId4"/>
    <p:sldId id="290" r:id="rId5"/>
    <p:sldId id="291" r:id="rId6"/>
    <p:sldId id="289" r:id="rId7"/>
    <p:sldId id="284" r:id="rId8"/>
    <p:sldId id="287" r:id="rId9"/>
    <p:sldId id="286" r:id="rId10"/>
    <p:sldId id="285" r:id="rId11"/>
    <p:sldId id="304" r:id="rId12"/>
    <p:sldId id="305" r:id="rId13"/>
    <p:sldId id="268" r:id="rId14"/>
    <p:sldId id="293" r:id="rId15"/>
    <p:sldId id="292" r:id="rId16"/>
    <p:sldId id="299" r:id="rId17"/>
    <p:sldId id="307" r:id="rId18"/>
    <p:sldId id="294" r:id="rId19"/>
    <p:sldId id="295" r:id="rId20"/>
    <p:sldId id="296" r:id="rId21"/>
    <p:sldId id="297" r:id="rId22"/>
    <p:sldId id="298" r:id="rId23"/>
    <p:sldId id="308" r:id="rId24"/>
    <p:sldId id="309" r:id="rId25"/>
    <p:sldId id="310" r:id="rId26"/>
    <p:sldId id="311" r:id="rId27"/>
    <p:sldId id="312" r:id="rId28"/>
    <p:sldId id="313" r:id="rId29"/>
    <p:sldId id="314" r:id="rId30"/>
    <p:sldId id="316" r:id="rId31"/>
    <p:sldId id="317" r:id="rId32"/>
    <p:sldId id="318" r:id="rId33"/>
    <p:sldId id="300" r:id="rId34"/>
    <p:sldId id="319" r:id="rId35"/>
    <p:sldId id="283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45" Type="http://schemas.openxmlformats.org/officeDocument/2006/relationships/customXml" Target="../customXml/item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ustomXml" Target="../customXml/item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7646888-93F8-415A-A418-AE98485AF71E}" type="doc">
      <dgm:prSet loTypeId="urn:microsoft.com/office/officeart/2005/8/layout/list1" loCatId="list" qsTypeId="urn:microsoft.com/office/officeart/2005/8/quickstyle/3d3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1F03A2CA-BBED-4AEB-9649-05054A2DF243}">
      <dgm:prSet phldrT="[Текст]" custT="1"/>
      <dgm:spPr/>
      <dgm:t>
        <a:bodyPr/>
        <a:lstStyle/>
        <a:p>
          <a:endParaRPr lang="ru-RU" sz="2000" dirty="0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D9C144FF-F220-4140-938A-3C5C07EF5223}" type="parTrans" cxnId="{0D7BAC5D-226F-4FDC-BADE-BDF027A7F9CB}">
      <dgm:prSet/>
      <dgm:spPr/>
      <dgm:t>
        <a:bodyPr/>
        <a:lstStyle/>
        <a:p>
          <a:endParaRPr lang="ru-RU"/>
        </a:p>
      </dgm:t>
    </dgm:pt>
    <dgm:pt modelId="{CCE9800A-29C4-4E37-A97B-101E366A006C}" type="sibTrans" cxnId="{0D7BAC5D-226F-4FDC-BADE-BDF027A7F9CB}">
      <dgm:prSet/>
      <dgm:spPr/>
      <dgm:t>
        <a:bodyPr/>
        <a:lstStyle/>
        <a:p>
          <a:endParaRPr lang="ru-RU"/>
        </a:p>
      </dgm:t>
    </dgm:pt>
    <dgm:pt modelId="{10028080-EF81-4B61-98E3-4164A4967C08}">
      <dgm:prSet phldrT="[Текст]" custT="1"/>
      <dgm:spPr/>
      <dgm:t>
        <a:bodyPr/>
        <a:lstStyle/>
        <a:p>
          <a:endParaRPr lang="ru-RU" sz="2000" dirty="0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8CE91151-EB50-4694-9D4C-FAEFB36B3FC7}" type="parTrans" cxnId="{56C08E1F-DDA5-4BC7-A1BF-2CBF97053429}">
      <dgm:prSet/>
      <dgm:spPr/>
      <dgm:t>
        <a:bodyPr/>
        <a:lstStyle/>
        <a:p>
          <a:endParaRPr lang="ru-RU"/>
        </a:p>
      </dgm:t>
    </dgm:pt>
    <dgm:pt modelId="{BA3873DF-71A8-45C9-AF57-D6A8A7DEE97D}" type="sibTrans" cxnId="{56C08E1F-DDA5-4BC7-A1BF-2CBF97053429}">
      <dgm:prSet/>
      <dgm:spPr/>
      <dgm:t>
        <a:bodyPr/>
        <a:lstStyle/>
        <a:p>
          <a:endParaRPr lang="ru-RU"/>
        </a:p>
      </dgm:t>
    </dgm:pt>
    <dgm:pt modelId="{B17356A8-8C33-46F1-AD84-0DACB1B4C4BA}">
      <dgm:prSet phldrT="[Текст]"/>
      <dgm:spPr/>
      <dgm:t>
        <a:bodyPr/>
        <a:lstStyle/>
        <a:p>
          <a:endParaRPr lang="ru-RU" dirty="0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64B70E47-6AB0-48CF-B9AA-3EC0817F1135}" type="parTrans" cxnId="{5477D14F-62DB-4F92-A55F-9BB5EE3EE8F1}">
      <dgm:prSet/>
      <dgm:spPr/>
      <dgm:t>
        <a:bodyPr/>
        <a:lstStyle/>
        <a:p>
          <a:endParaRPr lang="ru-RU"/>
        </a:p>
      </dgm:t>
    </dgm:pt>
    <dgm:pt modelId="{E3397A37-A2EE-4EFC-95CF-254749F8DA62}" type="sibTrans" cxnId="{5477D14F-62DB-4F92-A55F-9BB5EE3EE8F1}">
      <dgm:prSet/>
      <dgm:spPr/>
      <dgm:t>
        <a:bodyPr/>
        <a:lstStyle/>
        <a:p>
          <a:endParaRPr lang="ru-RU"/>
        </a:p>
      </dgm:t>
    </dgm:pt>
    <dgm:pt modelId="{5D8A1A41-EA11-4898-9C7A-44F3688324CD}">
      <dgm:prSet/>
      <dgm:spPr/>
      <dgm:t>
        <a:bodyPr/>
        <a:lstStyle/>
        <a:p>
          <a:endParaRPr lang="ru-RU" dirty="0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212D9E80-75F7-4584-949D-4F32FB4B6350}" type="parTrans" cxnId="{20332D6B-1AEB-42D5-98AF-B541086F784D}">
      <dgm:prSet/>
      <dgm:spPr/>
      <dgm:t>
        <a:bodyPr/>
        <a:lstStyle/>
        <a:p>
          <a:endParaRPr lang="ru-RU"/>
        </a:p>
      </dgm:t>
    </dgm:pt>
    <dgm:pt modelId="{3182D2CE-C91F-4A71-BB61-96108869AB1A}" type="sibTrans" cxnId="{20332D6B-1AEB-42D5-98AF-B541086F784D}">
      <dgm:prSet/>
      <dgm:spPr/>
      <dgm:t>
        <a:bodyPr/>
        <a:lstStyle/>
        <a:p>
          <a:endParaRPr lang="ru-RU"/>
        </a:p>
      </dgm:t>
    </dgm:pt>
    <dgm:pt modelId="{8D8B9C1E-0A83-46A9-A5B0-A86C282C3815}" type="pres">
      <dgm:prSet presAssocID="{57646888-93F8-415A-A418-AE98485AF71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6246112-0E6D-4616-9770-C14874C13113}" type="pres">
      <dgm:prSet presAssocID="{1F03A2CA-BBED-4AEB-9649-05054A2DF243}" presName="parentLin" presStyleCnt="0"/>
      <dgm:spPr/>
    </dgm:pt>
    <dgm:pt modelId="{52269FBA-E1D2-40F1-91D0-F317BF4E8484}" type="pres">
      <dgm:prSet presAssocID="{1F03A2CA-BBED-4AEB-9649-05054A2DF243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6CA9C1DC-208B-43C9-8C57-5ACA3D9072A4}" type="pres">
      <dgm:prSet presAssocID="{1F03A2CA-BBED-4AEB-9649-05054A2DF243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429113-E84A-4602-B630-F74F16A10160}" type="pres">
      <dgm:prSet presAssocID="{1F03A2CA-BBED-4AEB-9649-05054A2DF243}" presName="negativeSpace" presStyleCnt="0"/>
      <dgm:spPr/>
    </dgm:pt>
    <dgm:pt modelId="{C692404B-61FE-4D75-B352-C01EA851C3B0}" type="pres">
      <dgm:prSet presAssocID="{1F03A2CA-BBED-4AEB-9649-05054A2DF243}" presName="childText" presStyleLbl="conFgAcc1" presStyleIdx="0" presStyleCnt="4">
        <dgm:presLayoutVars>
          <dgm:bulletEnabled val="1"/>
        </dgm:presLayoutVars>
      </dgm:prSet>
      <dgm:spPr/>
    </dgm:pt>
    <dgm:pt modelId="{4E65D4F8-B10C-4A60-88C2-7B6BB3D1AE08}" type="pres">
      <dgm:prSet presAssocID="{CCE9800A-29C4-4E37-A97B-101E366A006C}" presName="spaceBetweenRectangles" presStyleCnt="0"/>
      <dgm:spPr/>
    </dgm:pt>
    <dgm:pt modelId="{DB454F4B-39B9-4015-B87B-F1B54FEBFDF6}" type="pres">
      <dgm:prSet presAssocID="{10028080-EF81-4B61-98E3-4164A4967C08}" presName="parentLin" presStyleCnt="0"/>
      <dgm:spPr/>
    </dgm:pt>
    <dgm:pt modelId="{5AC37DAE-117D-4B7F-94BF-06AC64D84CF0}" type="pres">
      <dgm:prSet presAssocID="{10028080-EF81-4B61-98E3-4164A4967C08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F5B33DD0-8697-4D9C-B187-5ECE8D102423}" type="pres">
      <dgm:prSet presAssocID="{10028080-EF81-4B61-98E3-4164A4967C08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5EF716-2812-4E14-9703-E24D095EFDE8}" type="pres">
      <dgm:prSet presAssocID="{10028080-EF81-4B61-98E3-4164A4967C08}" presName="negativeSpace" presStyleCnt="0"/>
      <dgm:spPr/>
    </dgm:pt>
    <dgm:pt modelId="{9475602C-FDBF-4494-9E59-34FE8E1B58CA}" type="pres">
      <dgm:prSet presAssocID="{10028080-EF81-4B61-98E3-4164A4967C08}" presName="childText" presStyleLbl="conFgAcc1" presStyleIdx="1" presStyleCnt="4">
        <dgm:presLayoutVars>
          <dgm:bulletEnabled val="1"/>
        </dgm:presLayoutVars>
      </dgm:prSet>
      <dgm:spPr/>
    </dgm:pt>
    <dgm:pt modelId="{CE9C26E2-E595-4EFE-B194-133192F04155}" type="pres">
      <dgm:prSet presAssocID="{BA3873DF-71A8-45C9-AF57-D6A8A7DEE97D}" presName="spaceBetweenRectangles" presStyleCnt="0"/>
      <dgm:spPr/>
    </dgm:pt>
    <dgm:pt modelId="{770D040F-6DDA-4685-80C0-EC70A77795F4}" type="pres">
      <dgm:prSet presAssocID="{B17356A8-8C33-46F1-AD84-0DACB1B4C4BA}" presName="parentLin" presStyleCnt="0"/>
      <dgm:spPr/>
    </dgm:pt>
    <dgm:pt modelId="{9BEAC128-CED3-4AA8-AD2E-CCA3F7ACE71F}" type="pres">
      <dgm:prSet presAssocID="{B17356A8-8C33-46F1-AD84-0DACB1B4C4BA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59B34692-E422-42CD-A805-C7985C25C782}" type="pres">
      <dgm:prSet presAssocID="{B17356A8-8C33-46F1-AD84-0DACB1B4C4BA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8E0B6C-B0A3-4704-B94A-2F4E8C5D3770}" type="pres">
      <dgm:prSet presAssocID="{B17356A8-8C33-46F1-AD84-0DACB1B4C4BA}" presName="negativeSpace" presStyleCnt="0"/>
      <dgm:spPr/>
    </dgm:pt>
    <dgm:pt modelId="{8AEE4A20-CC50-42AA-8B27-B4794225E521}" type="pres">
      <dgm:prSet presAssocID="{B17356A8-8C33-46F1-AD84-0DACB1B4C4BA}" presName="childText" presStyleLbl="conFgAcc1" presStyleIdx="2" presStyleCnt="4">
        <dgm:presLayoutVars>
          <dgm:bulletEnabled val="1"/>
        </dgm:presLayoutVars>
      </dgm:prSet>
      <dgm:spPr/>
    </dgm:pt>
    <dgm:pt modelId="{631B877F-4CAE-4785-9F8F-57C3FD6B1655}" type="pres">
      <dgm:prSet presAssocID="{E3397A37-A2EE-4EFC-95CF-254749F8DA62}" presName="spaceBetweenRectangles" presStyleCnt="0"/>
      <dgm:spPr/>
    </dgm:pt>
    <dgm:pt modelId="{169DB60F-00F0-410B-9C68-9221B0FAC331}" type="pres">
      <dgm:prSet presAssocID="{5D8A1A41-EA11-4898-9C7A-44F3688324CD}" presName="parentLin" presStyleCnt="0"/>
      <dgm:spPr/>
    </dgm:pt>
    <dgm:pt modelId="{8A2A692F-F0F0-4260-BFAC-6EBF0A356EEA}" type="pres">
      <dgm:prSet presAssocID="{5D8A1A41-EA11-4898-9C7A-44F3688324CD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6783AC5B-0E63-4894-904B-661157505344}" type="pres">
      <dgm:prSet presAssocID="{5D8A1A41-EA11-4898-9C7A-44F3688324CD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07A084-D569-4FC8-B2F1-1D00C66FFB6F}" type="pres">
      <dgm:prSet presAssocID="{5D8A1A41-EA11-4898-9C7A-44F3688324CD}" presName="negativeSpace" presStyleCnt="0"/>
      <dgm:spPr/>
    </dgm:pt>
    <dgm:pt modelId="{1028A129-E107-4B53-95F0-D3969BEDC675}" type="pres">
      <dgm:prSet presAssocID="{5D8A1A41-EA11-4898-9C7A-44F3688324CD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7E08D98E-AA5A-4B50-AC7E-0CFFF8624F64}" type="presOf" srcId="{B17356A8-8C33-46F1-AD84-0DACB1B4C4BA}" destId="{59B34692-E422-42CD-A805-C7985C25C782}" srcOrd="1" destOrd="0" presId="urn:microsoft.com/office/officeart/2005/8/layout/list1"/>
    <dgm:cxn modelId="{3FD0C8E0-0FD5-4895-9B9E-258210C7D5D9}" type="presOf" srcId="{1F03A2CA-BBED-4AEB-9649-05054A2DF243}" destId="{52269FBA-E1D2-40F1-91D0-F317BF4E8484}" srcOrd="0" destOrd="0" presId="urn:microsoft.com/office/officeart/2005/8/layout/list1"/>
    <dgm:cxn modelId="{6BD67BB6-923D-4C55-9EFC-2A100F02E398}" type="presOf" srcId="{5D8A1A41-EA11-4898-9C7A-44F3688324CD}" destId="{6783AC5B-0E63-4894-904B-661157505344}" srcOrd="1" destOrd="0" presId="urn:microsoft.com/office/officeart/2005/8/layout/list1"/>
    <dgm:cxn modelId="{56C08E1F-DDA5-4BC7-A1BF-2CBF97053429}" srcId="{57646888-93F8-415A-A418-AE98485AF71E}" destId="{10028080-EF81-4B61-98E3-4164A4967C08}" srcOrd="1" destOrd="0" parTransId="{8CE91151-EB50-4694-9D4C-FAEFB36B3FC7}" sibTransId="{BA3873DF-71A8-45C9-AF57-D6A8A7DEE97D}"/>
    <dgm:cxn modelId="{0D7BAC5D-226F-4FDC-BADE-BDF027A7F9CB}" srcId="{57646888-93F8-415A-A418-AE98485AF71E}" destId="{1F03A2CA-BBED-4AEB-9649-05054A2DF243}" srcOrd="0" destOrd="0" parTransId="{D9C144FF-F220-4140-938A-3C5C07EF5223}" sibTransId="{CCE9800A-29C4-4E37-A97B-101E366A006C}"/>
    <dgm:cxn modelId="{BC3A31BB-ABD3-446C-8ECE-B92B8E1AD3BE}" type="presOf" srcId="{5D8A1A41-EA11-4898-9C7A-44F3688324CD}" destId="{8A2A692F-F0F0-4260-BFAC-6EBF0A356EEA}" srcOrd="0" destOrd="0" presId="urn:microsoft.com/office/officeart/2005/8/layout/list1"/>
    <dgm:cxn modelId="{20332D6B-1AEB-42D5-98AF-B541086F784D}" srcId="{57646888-93F8-415A-A418-AE98485AF71E}" destId="{5D8A1A41-EA11-4898-9C7A-44F3688324CD}" srcOrd="3" destOrd="0" parTransId="{212D9E80-75F7-4584-949D-4F32FB4B6350}" sibTransId="{3182D2CE-C91F-4A71-BB61-96108869AB1A}"/>
    <dgm:cxn modelId="{71D18397-822C-4E3E-8230-E1471DC04A08}" type="presOf" srcId="{1F03A2CA-BBED-4AEB-9649-05054A2DF243}" destId="{6CA9C1DC-208B-43C9-8C57-5ACA3D9072A4}" srcOrd="1" destOrd="0" presId="urn:microsoft.com/office/officeart/2005/8/layout/list1"/>
    <dgm:cxn modelId="{02A65E7B-8ECB-492E-9C6F-70AFEF8A7F0B}" type="presOf" srcId="{10028080-EF81-4B61-98E3-4164A4967C08}" destId="{5AC37DAE-117D-4B7F-94BF-06AC64D84CF0}" srcOrd="0" destOrd="0" presId="urn:microsoft.com/office/officeart/2005/8/layout/list1"/>
    <dgm:cxn modelId="{8764B739-7D54-46B0-A80B-C50E3BBAD537}" type="presOf" srcId="{57646888-93F8-415A-A418-AE98485AF71E}" destId="{8D8B9C1E-0A83-46A9-A5B0-A86C282C3815}" srcOrd="0" destOrd="0" presId="urn:microsoft.com/office/officeart/2005/8/layout/list1"/>
    <dgm:cxn modelId="{43709740-8923-4D72-A711-D3214C24767D}" type="presOf" srcId="{B17356A8-8C33-46F1-AD84-0DACB1B4C4BA}" destId="{9BEAC128-CED3-4AA8-AD2E-CCA3F7ACE71F}" srcOrd="0" destOrd="0" presId="urn:microsoft.com/office/officeart/2005/8/layout/list1"/>
    <dgm:cxn modelId="{D6333886-CCDA-40D4-8873-63F57F63D63A}" type="presOf" srcId="{10028080-EF81-4B61-98E3-4164A4967C08}" destId="{F5B33DD0-8697-4D9C-B187-5ECE8D102423}" srcOrd="1" destOrd="0" presId="urn:microsoft.com/office/officeart/2005/8/layout/list1"/>
    <dgm:cxn modelId="{5477D14F-62DB-4F92-A55F-9BB5EE3EE8F1}" srcId="{57646888-93F8-415A-A418-AE98485AF71E}" destId="{B17356A8-8C33-46F1-AD84-0DACB1B4C4BA}" srcOrd="2" destOrd="0" parTransId="{64B70E47-6AB0-48CF-B9AA-3EC0817F1135}" sibTransId="{E3397A37-A2EE-4EFC-95CF-254749F8DA62}"/>
    <dgm:cxn modelId="{6C5390AA-03BB-4738-A0A3-5CBEDD5A3793}" type="presParOf" srcId="{8D8B9C1E-0A83-46A9-A5B0-A86C282C3815}" destId="{86246112-0E6D-4616-9770-C14874C13113}" srcOrd="0" destOrd="0" presId="urn:microsoft.com/office/officeart/2005/8/layout/list1"/>
    <dgm:cxn modelId="{2E6A2884-A410-4D1D-B775-C3446226FFD1}" type="presParOf" srcId="{86246112-0E6D-4616-9770-C14874C13113}" destId="{52269FBA-E1D2-40F1-91D0-F317BF4E8484}" srcOrd="0" destOrd="0" presId="urn:microsoft.com/office/officeart/2005/8/layout/list1"/>
    <dgm:cxn modelId="{E3B2FA23-0C65-4E9B-963D-EB862E1A2DCE}" type="presParOf" srcId="{86246112-0E6D-4616-9770-C14874C13113}" destId="{6CA9C1DC-208B-43C9-8C57-5ACA3D9072A4}" srcOrd="1" destOrd="0" presId="urn:microsoft.com/office/officeart/2005/8/layout/list1"/>
    <dgm:cxn modelId="{7033CF17-6B82-4B83-B7AB-7C443CECBAA6}" type="presParOf" srcId="{8D8B9C1E-0A83-46A9-A5B0-A86C282C3815}" destId="{44429113-E84A-4602-B630-F74F16A10160}" srcOrd="1" destOrd="0" presId="urn:microsoft.com/office/officeart/2005/8/layout/list1"/>
    <dgm:cxn modelId="{D995362D-B982-47A0-8F78-442E535EA09A}" type="presParOf" srcId="{8D8B9C1E-0A83-46A9-A5B0-A86C282C3815}" destId="{C692404B-61FE-4D75-B352-C01EA851C3B0}" srcOrd="2" destOrd="0" presId="urn:microsoft.com/office/officeart/2005/8/layout/list1"/>
    <dgm:cxn modelId="{E577AAC7-579B-4B9E-B71A-08FD9F486BAE}" type="presParOf" srcId="{8D8B9C1E-0A83-46A9-A5B0-A86C282C3815}" destId="{4E65D4F8-B10C-4A60-88C2-7B6BB3D1AE08}" srcOrd="3" destOrd="0" presId="urn:microsoft.com/office/officeart/2005/8/layout/list1"/>
    <dgm:cxn modelId="{7259214C-ED08-46FB-86BF-996A9485BBB0}" type="presParOf" srcId="{8D8B9C1E-0A83-46A9-A5B0-A86C282C3815}" destId="{DB454F4B-39B9-4015-B87B-F1B54FEBFDF6}" srcOrd="4" destOrd="0" presId="urn:microsoft.com/office/officeart/2005/8/layout/list1"/>
    <dgm:cxn modelId="{3609950F-B4EB-4BF8-B54E-1EF0B76225E6}" type="presParOf" srcId="{DB454F4B-39B9-4015-B87B-F1B54FEBFDF6}" destId="{5AC37DAE-117D-4B7F-94BF-06AC64D84CF0}" srcOrd="0" destOrd="0" presId="urn:microsoft.com/office/officeart/2005/8/layout/list1"/>
    <dgm:cxn modelId="{A4AF981E-6335-42D5-A2BD-4304155410AF}" type="presParOf" srcId="{DB454F4B-39B9-4015-B87B-F1B54FEBFDF6}" destId="{F5B33DD0-8697-4D9C-B187-5ECE8D102423}" srcOrd="1" destOrd="0" presId="urn:microsoft.com/office/officeart/2005/8/layout/list1"/>
    <dgm:cxn modelId="{B7BB6880-7046-45C8-8A98-4B8D08710A7D}" type="presParOf" srcId="{8D8B9C1E-0A83-46A9-A5B0-A86C282C3815}" destId="{4E5EF716-2812-4E14-9703-E24D095EFDE8}" srcOrd="5" destOrd="0" presId="urn:microsoft.com/office/officeart/2005/8/layout/list1"/>
    <dgm:cxn modelId="{B1C81EE6-32CA-4D68-A4DA-4A842E46B03D}" type="presParOf" srcId="{8D8B9C1E-0A83-46A9-A5B0-A86C282C3815}" destId="{9475602C-FDBF-4494-9E59-34FE8E1B58CA}" srcOrd="6" destOrd="0" presId="urn:microsoft.com/office/officeart/2005/8/layout/list1"/>
    <dgm:cxn modelId="{F7172007-8E95-458C-A2E0-43579E109E73}" type="presParOf" srcId="{8D8B9C1E-0A83-46A9-A5B0-A86C282C3815}" destId="{CE9C26E2-E595-4EFE-B194-133192F04155}" srcOrd="7" destOrd="0" presId="urn:microsoft.com/office/officeart/2005/8/layout/list1"/>
    <dgm:cxn modelId="{8EC973D0-B7AF-4034-A6CA-F3A5951FA05C}" type="presParOf" srcId="{8D8B9C1E-0A83-46A9-A5B0-A86C282C3815}" destId="{770D040F-6DDA-4685-80C0-EC70A77795F4}" srcOrd="8" destOrd="0" presId="urn:microsoft.com/office/officeart/2005/8/layout/list1"/>
    <dgm:cxn modelId="{F4275803-F3B1-4A7B-911B-787E525F6DAC}" type="presParOf" srcId="{770D040F-6DDA-4685-80C0-EC70A77795F4}" destId="{9BEAC128-CED3-4AA8-AD2E-CCA3F7ACE71F}" srcOrd="0" destOrd="0" presId="urn:microsoft.com/office/officeart/2005/8/layout/list1"/>
    <dgm:cxn modelId="{A93EEE35-6C24-4FC8-9D60-EC833037D7EA}" type="presParOf" srcId="{770D040F-6DDA-4685-80C0-EC70A77795F4}" destId="{59B34692-E422-42CD-A805-C7985C25C782}" srcOrd="1" destOrd="0" presId="urn:microsoft.com/office/officeart/2005/8/layout/list1"/>
    <dgm:cxn modelId="{615E0B74-2595-46F6-AD6B-06F962892F7A}" type="presParOf" srcId="{8D8B9C1E-0A83-46A9-A5B0-A86C282C3815}" destId="{D98E0B6C-B0A3-4704-B94A-2F4E8C5D3770}" srcOrd="9" destOrd="0" presId="urn:microsoft.com/office/officeart/2005/8/layout/list1"/>
    <dgm:cxn modelId="{7687F2A7-9FE6-48DB-B152-C8AA8747492D}" type="presParOf" srcId="{8D8B9C1E-0A83-46A9-A5B0-A86C282C3815}" destId="{8AEE4A20-CC50-42AA-8B27-B4794225E521}" srcOrd="10" destOrd="0" presId="urn:microsoft.com/office/officeart/2005/8/layout/list1"/>
    <dgm:cxn modelId="{DACF7678-12C8-4973-9181-2825DA5CDF97}" type="presParOf" srcId="{8D8B9C1E-0A83-46A9-A5B0-A86C282C3815}" destId="{631B877F-4CAE-4785-9F8F-57C3FD6B1655}" srcOrd="11" destOrd="0" presId="urn:microsoft.com/office/officeart/2005/8/layout/list1"/>
    <dgm:cxn modelId="{947CD59C-9B0A-4F1A-BB77-12B3AB419671}" type="presParOf" srcId="{8D8B9C1E-0A83-46A9-A5B0-A86C282C3815}" destId="{169DB60F-00F0-410B-9C68-9221B0FAC331}" srcOrd="12" destOrd="0" presId="urn:microsoft.com/office/officeart/2005/8/layout/list1"/>
    <dgm:cxn modelId="{F6D21E68-F7B4-44EA-B2E6-C041FBB9E286}" type="presParOf" srcId="{169DB60F-00F0-410B-9C68-9221B0FAC331}" destId="{8A2A692F-F0F0-4260-BFAC-6EBF0A356EEA}" srcOrd="0" destOrd="0" presId="urn:microsoft.com/office/officeart/2005/8/layout/list1"/>
    <dgm:cxn modelId="{420C3A4C-2C21-49B1-8312-447C933F3E42}" type="presParOf" srcId="{169DB60F-00F0-410B-9C68-9221B0FAC331}" destId="{6783AC5B-0E63-4894-904B-661157505344}" srcOrd="1" destOrd="0" presId="urn:microsoft.com/office/officeart/2005/8/layout/list1"/>
    <dgm:cxn modelId="{E1FAE582-7E0C-476C-80B6-621EB0A90311}" type="presParOf" srcId="{8D8B9C1E-0A83-46A9-A5B0-A86C282C3815}" destId="{A807A084-D569-4FC8-B2F1-1D00C66FFB6F}" srcOrd="13" destOrd="0" presId="urn:microsoft.com/office/officeart/2005/8/layout/list1"/>
    <dgm:cxn modelId="{DAA7368C-B1FB-4BCA-80BA-B07DCF013998}" type="presParOf" srcId="{8D8B9C1E-0A83-46A9-A5B0-A86C282C3815}" destId="{1028A129-E107-4B53-95F0-D3969BEDC675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7646888-93F8-415A-A418-AE98485AF71E}" type="doc">
      <dgm:prSet loTypeId="urn:microsoft.com/office/officeart/2005/8/layout/list1" loCatId="list" qsTypeId="urn:microsoft.com/office/officeart/2005/8/quickstyle/3d3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1F03A2CA-BBED-4AEB-9649-05054A2DF243}">
      <dgm:prSet phldrT="[Текст]" custT="1"/>
      <dgm:spPr/>
      <dgm:t>
        <a:bodyPr/>
        <a:lstStyle/>
        <a:p>
          <a:r>
            <a:rPr lang="ru-RU" sz="3200" dirty="0" smtClean="0">
              <a:solidFill>
                <a:schemeClr val="tx1"/>
              </a:solidFill>
              <a:latin typeface="Constantia" panose="02030602050306030303" pitchFamily="18" charset="0"/>
            </a:rPr>
            <a:t>Тепло и влажно</a:t>
          </a:r>
          <a:endParaRPr lang="ru-RU" sz="3200" dirty="0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D9C144FF-F220-4140-938A-3C5C07EF5223}" type="parTrans" cxnId="{0D7BAC5D-226F-4FDC-BADE-BDF027A7F9CB}">
      <dgm:prSet/>
      <dgm:spPr/>
      <dgm:t>
        <a:bodyPr/>
        <a:lstStyle/>
        <a:p>
          <a:endParaRPr lang="ru-RU"/>
        </a:p>
      </dgm:t>
    </dgm:pt>
    <dgm:pt modelId="{CCE9800A-29C4-4E37-A97B-101E366A006C}" type="sibTrans" cxnId="{0D7BAC5D-226F-4FDC-BADE-BDF027A7F9CB}">
      <dgm:prSet/>
      <dgm:spPr/>
      <dgm:t>
        <a:bodyPr/>
        <a:lstStyle/>
        <a:p>
          <a:endParaRPr lang="ru-RU"/>
        </a:p>
      </dgm:t>
    </dgm:pt>
    <dgm:pt modelId="{10028080-EF81-4B61-98E3-4164A4967C08}">
      <dgm:prSet phldrT="[Текст]" custT="1"/>
      <dgm:spPr/>
      <dgm:t>
        <a:bodyPr/>
        <a:lstStyle/>
        <a:p>
          <a:r>
            <a:rPr lang="ru-RU" sz="3200" dirty="0" smtClean="0">
              <a:solidFill>
                <a:schemeClr val="tx1"/>
              </a:solidFill>
              <a:latin typeface="Constantia" panose="02030602050306030303" pitchFamily="18" charset="0"/>
            </a:rPr>
            <a:t>Много мелких водоемов</a:t>
          </a:r>
          <a:endParaRPr lang="ru-RU" sz="3200" dirty="0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8CE91151-EB50-4694-9D4C-FAEFB36B3FC7}" type="parTrans" cxnId="{56C08E1F-DDA5-4BC7-A1BF-2CBF97053429}">
      <dgm:prSet/>
      <dgm:spPr/>
      <dgm:t>
        <a:bodyPr/>
        <a:lstStyle/>
        <a:p>
          <a:endParaRPr lang="ru-RU"/>
        </a:p>
      </dgm:t>
    </dgm:pt>
    <dgm:pt modelId="{BA3873DF-71A8-45C9-AF57-D6A8A7DEE97D}" type="sibTrans" cxnId="{56C08E1F-DDA5-4BC7-A1BF-2CBF97053429}">
      <dgm:prSet/>
      <dgm:spPr/>
      <dgm:t>
        <a:bodyPr/>
        <a:lstStyle/>
        <a:p>
          <a:endParaRPr lang="ru-RU"/>
        </a:p>
      </dgm:t>
    </dgm:pt>
    <dgm:pt modelId="{B17356A8-8C33-46F1-AD84-0DACB1B4C4BA}">
      <dgm:prSet phldrT="[Текст]" custT="1"/>
      <dgm:spPr/>
      <dgm:t>
        <a:bodyPr/>
        <a:lstStyle/>
        <a:p>
          <a:r>
            <a:rPr lang="ru-RU" sz="3200" dirty="0" smtClean="0">
              <a:solidFill>
                <a:schemeClr val="tx1"/>
              </a:solidFill>
              <a:latin typeface="Constantia" panose="02030602050306030303" pitchFamily="18" charset="0"/>
            </a:rPr>
            <a:t>Освещение мягкое рассеянное</a:t>
          </a:r>
          <a:endParaRPr lang="ru-RU" sz="3200" dirty="0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64B70E47-6AB0-48CF-B9AA-3EC0817F1135}" type="parTrans" cxnId="{5477D14F-62DB-4F92-A55F-9BB5EE3EE8F1}">
      <dgm:prSet/>
      <dgm:spPr/>
      <dgm:t>
        <a:bodyPr/>
        <a:lstStyle/>
        <a:p>
          <a:endParaRPr lang="ru-RU"/>
        </a:p>
      </dgm:t>
    </dgm:pt>
    <dgm:pt modelId="{E3397A37-A2EE-4EFC-95CF-254749F8DA62}" type="sibTrans" cxnId="{5477D14F-62DB-4F92-A55F-9BB5EE3EE8F1}">
      <dgm:prSet/>
      <dgm:spPr/>
      <dgm:t>
        <a:bodyPr/>
        <a:lstStyle/>
        <a:p>
          <a:endParaRPr lang="ru-RU"/>
        </a:p>
      </dgm:t>
    </dgm:pt>
    <dgm:pt modelId="{5D8A1A41-EA11-4898-9C7A-44F3688324CD}">
      <dgm:prSet custT="1"/>
      <dgm:spPr/>
      <dgm:t>
        <a:bodyPr/>
        <a:lstStyle/>
        <a:p>
          <a:r>
            <a:rPr lang="ru-RU" sz="3200" dirty="0" smtClean="0">
              <a:solidFill>
                <a:schemeClr val="tx1"/>
              </a:solidFill>
              <a:latin typeface="Constantia" panose="02030602050306030303" pitchFamily="18" charset="0"/>
            </a:rPr>
            <a:t>Большое количество водяных паров в атмосфере</a:t>
          </a:r>
          <a:endParaRPr lang="ru-RU" sz="3200" dirty="0">
            <a:solidFill>
              <a:schemeClr val="tx1"/>
            </a:solidFill>
            <a:latin typeface="Constantia" panose="02030602050306030303" pitchFamily="18" charset="0"/>
          </a:endParaRPr>
        </a:p>
      </dgm:t>
    </dgm:pt>
    <dgm:pt modelId="{212D9E80-75F7-4584-949D-4F32FB4B6350}" type="parTrans" cxnId="{20332D6B-1AEB-42D5-98AF-B541086F784D}">
      <dgm:prSet/>
      <dgm:spPr/>
      <dgm:t>
        <a:bodyPr/>
        <a:lstStyle/>
        <a:p>
          <a:endParaRPr lang="ru-RU"/>
        </a:p>
      </dgm:t>
    </dgm:pt>
    <dgm:pt modelId="{3182D2CE-C91F-4A71-BB61-96108869AB1A}" type="sibTrans" cxnId="{20332D6B-1AEB-42D5-98AF-B541086F784D}">
      <dgm:prSet/>
      <dgm:spPr/>
      <dgm:t>
        <a:bodyPr/>
        <a:lstStyle/>
        <a:p>
          <a:endParaRPr lang="ru-RU"/>
        </a:p>
      </dgm:t>
    </dgm:pt>
    <dgm:pt modelId="{8D8B9C1E-0A83-46A9-A5B0-A86C282C3815}" type="pres">
      <dgm:prSet presAssocID="{57646888-93F8-415A-A418-AE98485AF71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6246112-0E6D-4616-9770-C14874C13113}" type="pres">
      <dgm:prSet presAssocID="{1F03A2CA-BBED-4AEB-9649-05054A2DF243}" presName="parentLin" presStyleCnt="0"/>
      <dgm:spPr/>
    </dgm:pt>
    <dgm:pt modelId="{52269FBA-E1D2-40F1-91D0-F317BF4E8484}" type="pres">
      <dgm:prSet presAssocID="{1F03A2CA-BBED-4AEB-9649-05054A2DF243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6CA9C1DC-208B-43C9-8C57-5ACA3D9072A4}" type="pres">
      <dgm:prSet presAssocID="{1F03A2CA-BBED-4AEB-9649-05054A2DF243}" presName="parentText" presStyleLbl="node1" presStyleIdx="0" presStyleCnt="4" custScaleX="10976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429113-E84A-4602-B630-F74F16A10160}" type="pres">
      <dgm:prSet presAssocID="{1F03A2CA-BBED-4AEB-9649-05054A2DF243}" presName="negativeSpace" presStyleCnt="0"/>
      <dgm:spPr/>
    </dgm:pt>
    <dgm:pt modelId="{C692404B-61FE-4D75-B352-C01EA851C3B0}" type="pres">
      <dgm:prSet presAssocID="{1F03A2CA-BBED-4AEB-9649-05054A2DF243}" presName="childText" presStyleLbl="conFgAcc1" presStyleIdx="0" presStyleCnt="4">
        <dgm:presLayoutVars>
          <dgm:bulletEnabled val="1"/>
        </dgm:presLayoutVars>
      </dgm:prSet>
      <dgm:spPr/>
    </dgm:pt>
    <dgm:pt modelId="{4E65D4F8-B10C-4A60-88C2-7B6BB3D1AE08}" type="pres">
      <dgm:prSet presAssocID="{CCE9800A-29C4-4E37-A97B-101E366A006C}" presName="spaceBetweenRectangles" presStyleCnt="0"/>
      <dgm:spPr/>
    </dgm:pt>
    <dgm:pt modelId="{DB454F4B-39B9-4015-B87B-F1B54FEBFDF6}" type="pres">
      <dgm:prSet presAssocID="{10028080-EF81-4B61-98E3-4164A4967C08}" presName="parentLin" presStyleCnt="0"/>
      <dgm:spPr/>
    </dgm:pt>
    <dgm:pt modelId="{5AC37DAE-117D-4B7F-94BF-06AC64D84CF0}" type="pres">
      <dgm:prSet presAssocID="{10028080-EF81-4B61-98E3-4164A4967C08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F5B33DD0-8697-4D9C-B187-5ECE8D102423}" type="pres">
      <dgm:prSet presAssocID="{10028080-EF81-4B61-98E3-4164A4967C08}" presName="parentText" presStyleLbl="node1" presStyleIdx="1" presStyleCnt="4" custScaleX="10976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5EF716-2812-4E14-9703-E24D095EFDE8}" type="pres">
      <dgm:prSet presAssocID="{10028080-EF81-4B61-98E3-4164A4967C08}" presName="negativeSpace" presStyleCnt="0"/>
      <dgm:spPr/>
    </dgm:pt>
    <dgm:pt modelId="{9475602C-FDBF-4494-9E59-34FE8E1B58CA}" type="pres">
      <dgm:prSet presAssocID="{10028080-EF81-4B61-98E3-4164A4967C08}" presName="childText" presStyleLbl="conFgAcc1" presStyleIdx="1" presStyleCnt="4">
        <dgm:presLayoutVars>
          <dgm:bulletEnabled val="1"/>
        </dgm:presLayoutVars>
      </dgm:prSet>
      <dgm:spPr/>
    </dgm:pt>
    <dgm:pt modelId="{CE9C26E2-E595-4EFE-B194-133192F04155}" type="pres">
      <dgm:prSet presAssocID="{BA3873DF-71A8-45C9-AF57-D6A8A7DEE97D}" presName="spaceBetweenRectangles" presStyleCnt="0"/>
      <dgm:spPr/>
    </dgm:pt>
    <dgm:pt modelId="{770D040F-6DDA-4685-80C0-EC70A77795F4}" type="pres">
      <dgm:prSet presAssocID="{B17356A8-8C33-46F1-AD84-0DACB1B4C4BA}" presName="parentLin" presStyleCnt="0"/>
      <dgm:spPr/>
    </dgm:pt>
    <dgm:pt modelId="{9BEAC128-CED3-4AA8-AD2E-CCA3F7ACE71F}" type="pres">
      <dgm:prSet presAssocID="{B17356A8-8C33-46F1-AD84-0DACB1B4C4BA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59B34692-E422-42CD-A805-C7985C25C782}" type="pres">
      <dgm:prSet presAssocID="{B17356A8-8C33-46F1-AD84-0DACB1B4C4BA}" presName="parentText" presStyleLbl="node1" presStyleIdx="2" presStyleCnt="4" custScaleX="11037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8E0B6C-B0A3-4704-B94A-2F4E8C5D3770}" type="pres">
      <dgm:prSet presAssocID="{B17356A8-8C33-46F1-AD84-0DACB1B4C4BA}" presName="negativeSpace" presStyleCnt="0"/>
      <dgm:spPr/>
    </dgm:pt>
    <dgm:pt modelId="{8AEE4A20-CC50-42AA-8B27-B4794225E521}" type="pres">
      <dgm:prSet presAssocID="{B17356A8-8C33-46F1-AD84-0DACB1B4C4BA}" presName="childText" presStyleLbl="conFgAcc1" presStyleIdx="2" presStyleCnt="4">
        <dgm:presLayoutVars>
          <dgm:bulletEnabled val="1"/>
        </dgm:presLayoutVars>
      </dgm:prSet>
      <dgm:spPr/>
    </dgm:pt>
    <dgm:pt modelId="{631B877F-4CAE-4785-9F8F-57C3FD6B1655}" type="pres">
      <dgm:prSet presAssocID="{E3397A37-A2EE-4EFC-95CF-254749F8DA62}" presName="spaceBetweenRectangles" presStyleCnt="0"/>
      <dgm:spPr/>
    </dgm:pt>
    <dgm:pt modelId="{169DB60F-00F0-410B-9C68-9221B0FAC331}" type="pres">
      <dgm:prSet presAssocID="{5D8A1A41-EA11-4898-9C7A-44F3688324CD}" presName="parentLin" presStyleCnt="0"/>
      <dgm:spPr/>
    </dgm:pt>
    <dgm:pt modelId="{8A2A692F-F0F0-4260-BFAC-6EBF0A356EEA}" type="pres">
      <dgm:prSet presAssocID="{5D8A1A41-EA11-4898-9C7A-44F3688324CD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6783AC5B-0E63-4894-904B-661157505344}" type="pres">
      <dgm:prSet presAssocID="{5D8A1A41-EA11-4898-9C7A-44F3688324CD}" presName="parentText" presStyleLbl="node1" presStyleIdx="3" presStyleCnt="4" custScaleX="110379" custScaleY="18608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07A084-D569-4FC8-B2F1-1D00C66FFB6F}" type="pres">
      <dgm:prSet presAssocID="{5D8A1A41-EA11-4898-9C7A-44F3688324CD}" presName="negativeSpace" presStyleCnt="0"/>
      <dgm:spPr/>
    </dgm:pt>
    <dgm:pt modelId="{1028A129-E107-4B53-95F0-D3969BEDC675}" type="pres">
      <dgm:prSet presAssocID="{5D8A1A41-EA11-4898-9C7A-44F3688324CD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D529DB45-803B-4ADC-B924-CEC95842B2C5}" type="presOf" srcId="{10028080-EF81-4B61-98E3-4164A4967C08}" destId="{F5B33DD0-8697-4D9C-B187-5ECE8D102423}" srcOrd="1" destOrd="0" presId="urn:microsoft.com/office/officeart/2005/8/layout/list1"/>
    <dgm:cxn modelId="{56C08E1F-DDA5-4BC7-A1BF-2CBF97053429}" srcId="{57646888-93F8-415A-A418-AE98485AF71E}" destId="{10028080-EF81-4B61-98E3-4164A4967C08}" srcOrd="1" destOrd="0" parTransId="{8CE91151-EB50-4694-9D4C-FAEFB36B3FC7}" sibTransId="{BA3873DF-71A8-45C9-AF57-D6A8A7DEE97D}"/>
    <dgm:cxn modelId="{0D7BAC5D-226F-4FDC-BADE-BDF027A7F9CB}" srcId="{57646888-93F8-415A-A418-AE98485AF71E}" destId="{1F03A2CA-BBED-4AEB-9649-05054A2DF243}" srcOrd="0" destOrd="0" parTransId="{D9C144FF-F220-4140-938A-3C5C07EF5223}" sibTransId="{CCE9800A-29C4-4E37-A97B-101E366A006C}"/>
    <dgm:cxn modelId="{6CA6CE02-B74F-49D8-8D92-DC45115E44B2}" type="presOf" srcId="{5D8A1A41-EA11-4898-9C7A-44F3688324CD}" destId="{8A2A692F-F0F0-4260-BFAC-6EBF0A356EEA}" srcOrd="0" destOrd="0" presId="urn:microsoft.com/office/officeart/2005/8/layout/list1"/>
    <dgm:cxn modelId="{20332D6B-1AEB-42D5-98AF-B541086F784D}" srcId="{57646888-93F8-415A-A418-AE98485AF71E}" destId="{5D8A1A41-EA11-4898-9C7A-44F3688324CD}" srcOrd="3" destOrd="0" parTransId="{212D9E80-75F7-4584-949D-4F32FB4B6350}" sibTransId="{3182D2CE-C91F-4A71-BB61-96108869AB1A}"/>
    <dgm:cxn modelId="{CE132C04-0497-484F-B915-7664C7240CCC}" type="presOf" srcId="{10028080-EF81-4B61-98E3-4164A4967C08}" destId="{5AC37DAE-117D-4B7F-94BF-06AC64D84CF0}" srcOrd="0" destOrd="0" presId="urn:microsoft.com/office/officeart/2005/8/layout/list1"/>
    <dgm:cxn modelId="{E8BF8F60-EDC6-4AF8-BA3F-9B4D98734C46}" type="presOf" srcId="{B17356A8-8C33-46F1-AD84-0DACB1B4C4BA}" destId="{59B34692-E422-42CD-A805-C7985C25C782}" srcOrd="1" destOrd="0" presId="urn:microsoft.com/office/officeart/2005/8/layout/list1"/>
    <dgm:cxn modelId="{963D1E7C-F442-475C-8540-BFCFDB639175}" type="presOf" srcId="{B17356A8-8C33-46F1-AD84-0DACB1B4C4BA}" destId="{9BEAC128-CED3-4AA8-AD2E-CCA3F7ACE71F}" srcOrd="0" destOrd="0" presId="urn:microsoft.com/office/officeart/2005/8/layout/list1"/>
    <dgm:cxn modelId="{9ECC49E7-5836-4A69-9CBB-2FD14EA91A96}" type="presOf" srcId="{57646888-93F8-415A-A418-AE98485AF71E}" destId="{8D8B9C1E-0A83-46A9-A5B0-A86C282C3815}" srcOrd="0" destOrd="0" presId="urn:microsoft.com/office/officeart/2005/8/layout/list1"/>
    <dgm:cxn modelId="{47AB6D5F-BED1-4020-B356-BD864EECB4E3}" type="presOf" srcId="{1F03A2CA-BBED-4AEB-9649-05054A2DF243}" destId="{52269FBA-E1D2-40F1-91D0-F317BF4E8484}" srcOrd="0" destOrd="0" presId="urn:microsoft.com/office/officeart/2005/8/layout/list1"/>
    <dgm:cxn modelId="{FD09066E-66DC-4990-882B-C1586037A02D}" type="presOf" srcId="{5D8A1A41-EA11-4898-9C7A-44F3688324CD}" destId="{6783AC5B-0E63-4894-904B-661157505344}" srcOrd="1" destOrd="0" presId="urn:microsoft.com/office/officeart/2005/8/layout/list1"/>
    <dgm:cxn modelId="{5477D14F-62DB-4F92-A55F-9BB5EE3EE8F1}" srcId="{57646888-93F8-415A-A418-AE98485AF71E}" destId="{B17356A8-8C33-46F1-AD84-0DACB1B4C4BA}" srcOrd="2" destOrd="0" parTransId="{64B70E47-6AB0-48CF-B9AA-3EC0817F1135}" sibTransId="{E3397A37-A2EE-4EFC-95CF-254749F8DA62}"/>
    <dgm:cxn modelId="{7FD86459-5C82-40F9-B0D7-96A7056619D7}" type="presOf" srcId="{1F03A2CA-BBED-4AEB-9649-05054A2DF243}" destId="{6CA9C1DC-208B-43C9-8C57-5ACA3D9072A4}" srcOrd="1" destOrd="0" presId="urn:microsoft.com/office/officeart/2005/8/layout/list1"/>
    <dgm:cxn modelId="{D1E068D6-FF0F-4FA7-BB4F-9173DA1279CA}" type="presParOf" srcId="{8D8B9C1E-0A83-46A9-A5B0-A86C282C3815}" destId="{86246112-0E6D-4616-9770-C14874C13113}" srcOrd="0" destOrd="0" presId="urn:microsoft.com/office/officeart/2005/8/layout/list1"/>
    <dgm:cxn modelId="{833B9274-A5D1-4CBC-8B17-3D38CD5820EC}" type="presParOf" srcId="{86246112-0E6D-4616-9770-C14874C13113}" destId="{52269FBA-E1D2-40F1-91D0-F317BF4E8484}" srcOrd="0" destOrd="0" presId="urn:microsoft.com/office/officeart/2005/8/layout/list1"/>
    <dgm:cxn modelId="{C6F50284-7FC4-4E5A-8D65-B172F7C8AEFB}" type="presParOf" srcId="{86246112-0E6D-4616-9770-C14874C13113}" destId="{6CA9C1DC-208B-43C9-8C57-5ACA3D9072A4}" srcOrd="1" destOrd="0" presId="urn:microsoft.com/office/officeart/2005/8/layout/list1"/>
    <dgm:cxn modelId="{4721BCA0-E2D4-455F-94C9-11A71B25D707}" type="presParOf" srcId="{8D8B9C1E-0A83-46A9-A5B0-A86C282C3815}" destId="{44429113-E84A-4602-B630-F74F16A10160}" srcOrd="1" destOrd="0" presId="urn:microsoft.com/office/officeart/2005/8/layout/list1"/>
    <dgm:cxn modelId="{59912AEF-5CDB-4D72-BE5E-267EEE56AFAF}" type="presParOf" srcId="{8D8B9C1E-0A83-46A9-A5B0-A86C282C3815}" destId="{C692404B-61FE-4D75-B352-C01EA851C3B0}" srcOrd="2" destOrd="0" presId="urn:microsoft.com/office/officeart/2005/8/layout/list1"/>
    <dgm:cxn modelId="{D9E3CBFD-DE11-4314-B0D1-F8F25AA7D9E9}" type="presParOf" srcId="{8D8B9C1E-0A83-46A9-A5B0-A86C282C3815}" destId="{4E65D4F8-B10C-4A60-88C2-7B6BB3D1AE08}" srcOrd="3" destOrd="0" presId="urn:microsoft.com/office/officeart/2005/8/layout/list1"/>
    <dgm:cxn modelId="{ABFB6E7B-BF50-4243-9025-F94BFE24A82A}" type="presParOf" srcId="{8D8B9C1E-0A83-46A9-A5B0-A86C282C3815}" destId="{DB454F4B-39B9-4015-B87B-F1B54FEBFDF6}" srcOrd="4" destOrd="0" presId="urn:microsoft.com/office/officeart/2005/8/layout/list1"/>
    <dgm:cxn modelId="{54DB62F2-5D31-48AB-9A2F-4A7BF7DBCD33}" type="presParOf" srcId="{DB454F4B-39B9-4015-B87B-F1B54FEBFDF6}" destId="{5AC37DAE-117D-4B7F-94BF-06AC64D84CF0}" srcOrd="0" destOrd="0" presId="urn:microsoft.com/office/officeart/2005/8/layout/list1"/>
    <dgm:cxn modelId="{C60F84CF-FA3C-46BC-B04C-EAE50F7CDE13}" type="presParOf" srcId="{DB454F4B-39B9-4015-B87B-F1B54FEBFDF6}" destId="{F5B33DD0-8697-4D9C-B187-5ECE8D102423}" srcOrd="1" destOrd="0" presId="urn:microsoft.com/office/officeart/2005/8/layout/list1"/>
    <dgm:cxn modelId="{2B407DAB-927C-4226-8322-74FE2C64F394}" type="presParOf" srcId="{8D8B9C1E-0A83-46A9-A5B0-A86C282C3815}" destId="{4E5EF716-2812-4E14-9703-E24D095EFDE8}" srcOrd="5" destOrd="0" presId="urn:microsoft.com/office/officeart/2005/8/layout/list1"/>
    <dgm:cxn modelId="{4EB6EB4B-756E-4B20-8F3E-7DA8552D49CC}" type="presParOf" srcId="{8D8B9C1E-0A83-46A9-A5B0-A86C282C3815}" destId="{9475602C-FDBF-4494-9E59-34FE8E1B58CA}" srcOrd="6" destOrd="0" presId="urn:microsoft.com/office/officeart/2005/8/layout/list1"/>
    <dgm:cxn modelId="{91D17DEE-1D4D-4BC4-A053-D34232F2765B}" type="presParOf" srcId="{8D8B9C1E-0A83-46A9-A5B0-A86C282C3815}" destId="{CE9C26E2-E595-4EFE-B194-133192F04155}" srcOrd="7" destOrd="0" presId="urn:microsoft.com/office/officeart/2005/8/layout/list1"/>
    <dgm:cxn modelId="{72BA60CA-6499-4BA2-9F7A-5FBB6414A0C1}" type="presParOf" srcId="{8D8B9C1E-0A83-46A9-A5B0-A86C282C3815}" destId="{770D040F-6DDA-4685-80C0-EC70A77795F4}" srcOrd="8" destOrd="0" presId="urn:microsoft.com/office/officeart/2005/8/layout/list1"/>
    <dgm:cxn modelId="{494F86CA-4511-4A20-9077-B6B0E87AE770}" type="presParOf" srcId="{770D040F-6DDA-4685-80C0-EC70A77795F4}" destId="{9BEAC128-CED3-4AA8-AD2E-CCA3F7ACE71F}" srcOrd="0" destOrd="0" presId="urn:microsoft.com/office/officeart/2005/8/layout/list1"/>
    <dgm:cxn modelId="{ED78FD3E-2B55-4435-890E-20EC3D5386C6}" type="presParOf" srcId="{770D040F-6DDA-4685-80C0-EC70A77795F4}" destId="{59B34692-E422-42CD-A805-C7985C25C782}" srcOrd="1" destOrd="0" presId="urn:microsoft.com/office/officeart/2005/8/layout/list1"/>
    <dgm:cxn modelId="{51BD967B-6195-4B15-AB56-CB17E6CD6C40}" type="presParOf" srcId="{8D8B9C1E-0A83-46A9-A5B0-A86C282C3815}" destId="{D98E0B6C-B0A3-4704-B94A-2F4E8C5D3770}" srcOrd="9" destOrd="0" presId="urn:microsoft.com/office/officeart/2005/8/layout/list1"/>
    <dgm:cxn modelId="{A0FE7B76-135C-4511-94CC-EC90615A5AA2}" type="presParOf" srcId="{8D8B9C1E-0A83-46A9-A5B0-A86C282C3815}" destId="{8AEE4A20-CC50-42AA-8B27-B4794225E521}" srcOrd="10" destOrd="0" presId="urn:microsoft.com/office/officeart/2005/8/layout/list1"/>
    <dgm:cxn modelId="{9EEB7F03-AD3A-4B7B-BD01-F85270BFC78B}" type="presParOf" srcId="{8D8B9C1E-0A83-46A9-A5B0-A86C282C3815}" destId="{631B877F-4CAE-4785-9F8F-57C3FD6B1655}" srcOrd="11" destOrd="0" presId="urn:microsoft.com/office/officeart/2005/8/layout/list1"/>
    <dgm:cxn modelId="{BE66FD09-4D5F-4D89-B2B5-55E64D3D9DF4}" type="presParOf" srcId="{8D8B9C1E-0A83-46A9-A5B0-A86C282C3815}" destId="{169DB60F-00F0-410B-9C68-9221B0FAC331}" srcOrd="12" destOrd="0" presId="urn:microsoft.com/office/officeart/2005/8/layout/list1"/>
    <dgm:cxn modelId="{8ED4ADBA-4F36-4690-947C-B21F5C138196}" type="presParOf" srcId="{169DB60F-00F0-410B-9C68-9221B0FAC331}" destId="{8A2A692F-F0F0-4260-BFAC-6EBF0A356EEA}" srcOrd="0" destOrd="0" presId="urn:microsoft.com/office/officeart/2005/8/layout/list1"/>
    <dgm:cxn modelId="{CCBCD594-928A-46F1-B0A9-EE9E86FAD5D8}" type="presParOf" srcId="{169DB60F-00F0-410B-9C68-9221B0FAC331}" destId="{6783AC5B-0E63-4894-904B-661157505344}" srcOrd="1" destOrd="0" presId="urn:microsoft.com/office/officeart/2005/8/layout/list1"/>
    <dgm:cxn modelId="{0FC3400A-E7B8-4CB2-B269-CB9302864BF8}" type="presParOf" srcId="{8D8B9C1E-0A83-46A9-A5B0-A86C282C3815}" destId="{A807A084-D569-4FC8-B2F1-1D00C66FFB6F}" srcOrd="13" destOrd="0" presId="urn:microsoft.com/office/officeart/2005/8/layout/list1"/>
    <dgm:cxn modelId="{5827C5A1-4DCE-44F8-A00F-8A392EB8EE9A}" type="presParOf" srcId="{8D8B9C1E-0A83-46A9-A5B0-A86C282C3815}" destId="{1028A129-E107-4B53-95F0-D3969BEDC675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692404B-61FE-4D75-B352-C01EA851C3B0}">
      <dsp:nvSpPr>
        <dsp:cNvPr id="0" name=""/>
        <dsp:cNvSpPr/>
      </dsp:nvSpPr>
      <dsp:spPr>
        <a:xfrm>
          <a:off x="0" y="401963"/>
          <a:ext cx="7632849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A9C1DC-208B-43C9-8C57-5ACA3D9072A4}">
      <dsp:nvSpPr>
        <dsp:cNvPr id="0" name=""/>
        <dsp:cNvSpPr/>
      </dsp:nvSpPr>
      <dsp:spPr>
        <a:xfrm>
          <a:off x="381642" y="32963"/>
          <a:ext cx="5342994" cy="7380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1952" tIns="0" rIns="201952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>
            <a:solidFill>
              <a:schemeClr val="tx1"/>
            </a:solidFill>
            <a:latin typeface="Constantia" panose="02030602050306030303" pitchFamily="18" charset="0"/>
          </a:endParaRPr>
        </a:p>
      </dsp:txBody>
      <dsp:txXfrm>
        <a:off x="381642" y="32963"/>
        <a:ext cx="5342994" cy="738000"/>
      </dsp:txXfrm>
    </dsp:sp>
    <dsp:sp modelId="{9475602C-FDBF-4494-9E59-34FE8E1B58CA}">
      <dsp:nvSpPr>
        <dsp:cNvPr id="0" name=""/>
        <dsp:cNvSpPr/>
      </dsp:nvSpPr>
      <dsp:spPr>
        <a:xfrm>
          <a:off x="0" y="1535963"/>
          <a:ext cx="7632849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B33DD0-8697-4D9C-B187-5ECE8D102423}">
      <dsp:nvSpPr>
        <dsp:cNvPr id="0" name=""/>
        <dsp:cNvSpPr/>
      </dsp:nvSpPr>
      <dsp:spPr>
        <a:xfrm>
          <a:off x="381642" y="1166963"/>
          <a:ext cx="5342994" cy="7380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1952" tIns="0" rIns="201952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>
            <a:solidFill>
              <a:schemeClr val="tx1"/>
            </a:solidFill>
            <a:latin typeface="Constantia" panose="02030602050306030303" pitchFamily="18" charset="0"/>
          </a:endParaRPr>
        </a:p>
      </dsp:txBody>
      <dsp:txXfrm>
        <a:off x="381642" y="1166963"/>
        <a:ext cx="5342994" cy="738000"/>
      </dsp:txXfrm>
    </dsp:sp>
    <dsp:sp modelId="{8AEE4A20-CC50-42AA-8B27-B4794225E521}">
      <dsp:nvSpPr>
        <dsp:cNvPr id="0" name=""/>
        <dsp:cNvSpPr/>
      </dsp:nvSpPr>
      <dsp:spPr>
        <a:xfrm>
          <a:off x="0" y="2669963"/>
          <a:ext cx="7632849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B34692-E422-42CD-A805-C7985C25C782}">
      <dsp:nvSpPr>
        <dsp:cNvPr id="0" name=""/>
        <dsp:cNvSpPr/>
      </dsp:nvSpPr>
      <dsp:spPr>
        <a:xfrm>
          <a:off x="381642" y="2300963"/>
          <a:ext cx="5342994" cy="7380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1952" tIns="0" rIns="201952" bIns="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 dirty="0">
            <a:solidFill>
              <a:schemeClr val="tx1"/>
            </a:solidFill>
            <a:latin typeface="Constantia" panose="02030602050306030303" pitchFamily="18" charset="0"/>
          </a:endParaRPr>
        </a:p>
      </dsp:txBody>
      <dsp:txXfrm>
        <a:off x="381642" y="2300963"/>
        <a:ext cx="5342994" cy="738000"/>
      </dsp:txXfrm>
    </dsp:sp>
    <dsp:sp modelId="{1028A129-E107-4B53-95F0-D3969BEDC675}">
      <dsp:nvSpPr>
        <dsp:cNvPr id="0" name=""/>
        <dsp:cNvSpPr/>
      </dsp:nvSpPr>
      <dsp:spPr>
        <a:xfrm>
          <a:off x="0" y="3803963"/>
          <a:ext cx="7632849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83AC5B-0E63-4894-904B-661157505344}">
      <dsp:nvSpPr>
        <dsp:cNvPr id="0" name=""/>
        <dsp:cNvSpPr/>
      </dsp:nvSpPr>
      <dsp:spPr>
        <a:xfrm>
          <a:off x="381642" y="3434963"/>
          <a:ext cx="5342994" cy="7380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1952" tIns="0" rIns="201952" bIns="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 dirty="0">
            <a:solidFill>
              <a:schemeClr val="tx1"/>
            </a:solidFill>
            <a:latin typeface="Constantia" panose="02030602050306030303" pitchFamily="18" charset="0"/>
          </a:endParaRPr>
        </a:p>
      </dsp:txBody>
      <dsp:txXfrm>
        <a:off x="381642" y="3434963"/>
        <a:ext cx="5342994" cy="73800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692404B-61FE-4D75-B352-C01EA851C3B0}">
      <dsp:nvSpPr>
        <dsp:cNvPr id="0" name=""/>
        <dsp:cNvSpPr/>
      </dsp:nvSpPr>
      <dsp:spPr>
        <a:xfrm>
          <a:off x="0" y="342195"/>
          <a:ext cx="8424936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A9C1DC-208B-43C9-8C57-5ACA3D9072A4}">
      <dsp:nvSpPr>
        <dsp:cNvPr id="0" name=""/>
        <dsp:cNvSpPr/>
      </dsp:nvSpPr>
      <dsp:spPr>
        <a:xfrm>
          <a:off x="421246" y="17475"/>
          <a:ext cx="6473518" cy="6494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2910" tIns="0" rIns="222910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solidFill>
                <a:schemeClr val="tx1"/>
              </a:solidFill>
              <a:latin typeface="Constantia" panose="02030602050306030303" pitchFamily="18" charset="0"/>
            </a:rPr>
            <a:t>Тепло и влажно</a:t>
          </a:r>
          <a:endParaRPr lang="ru-RU" sz="3200" kern="1200" dirty="0">
            <a:solidFill>
              <a:schemeClr val="tx1"/>
            </a:solidFill>
            <a:latin typeface="Constantia" panose="02030602050306030303" pitchFamily="18" charset="0"/>
          </a:endParaRPr>
        </a:p>
      </dsp:txBody>
      <dsp:txXfrm>
        <a:off x="421246" y="17475"/>
        <a:ext cx="6473518" cy="649440"/>
      </dsp:txXfrm>
    </dsp:sp>
    <dsp:sp modelId="{9475602C-FDBF-4494-9E59-34FE8E1B58CA}">
      <dsp:nvSpPr>
        <dsp:cNvPr id="0" name=""/>
        <dsp:cNvSpPr/>
      </dsp:nvSpPr>
      <dsp:spPr>
        <a:xfrm>
          <a:off x="0" y="1340115"/>
          <a:ext cx="8424936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B33DD0-8697-4D9C-B187-5ECE8D102423}">
      <dsp:nvSpPr>
        <dsp:cNvPr id="0" name=""/>
        <dsp:cNvSpPr/>
      </dsp:nvSpPr>
      <dsp:spPr>
        <a:xfrm>
          <a:off x="421246" y="1015395"/>
          <a:ext cx="6473518" cy="6494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2910" tIns="0" rIns="222910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solidFill>
                <a:schemeClr val="tx1"/>
              </a:solidFill>
              <a:latin typeface="Constantia" panose="02030602050306030303" pitchFamily="18" charset="0"/>
            </a:rPr>
            <a:t>Много мелких водоемов</a:t>
          </a:r>
          <a:endParaRPr lang="ru-RU" sz="3200" kern="1200" dirty="0">
            <a:solidFill>
              <a:schemeClr val="tx1"/>
            </a:solidFill>
            <a:latin typeface="Constantia" panose="02030602050306030303" pitchFamily="18" charset="0"/>
          </a:endParaRPr>
        </a:p>
      </dsp:txBody>
      <dsp:txXfrm>
        <a:off x="421246" y="1015395"/>
        <a:ext cx="6473518" cy="649440"/>
      </dsp:txXfrm>
    </dsp:sp>
    <dsp:sp modelId="{8AEE4A20-CC50-42AA-8B27-B4794225E521}">
      <dsp:nvSpPr>
        <dsp:cNvPr id="0" name=""/>
        <dsp:cNvSpPr/>
      </dsp:nvSpPr>
      <dsp:spPr>
        <a:xfrm>
          <a:off x="0" y="2338035"/>
          <a:ext cx="8424936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B34692-E422-42CD-A805-C7985C25C782}">
      <dsp:nvSpPr>
        <dsp:cNvPr id="0" name=""/>
        <dsp:cNvSpPr/>
      </dsp:nvSpPr>
      <dsp:spPr>
        <a:xfrm>
          <a:off x="421246" y="2013315"/>
          <a:ext cx="6509552" cy="6494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2910" tIns="0" rIns="222910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solidFill>
                <a:schemeClr val="tx1"/>
              </a:solidFill>
              <a:latin typeface="Constantia" panose="02030602050306030303" pitchFamily="18" charset="0"/>
            </a:rPr>
            <a:t>Освещение мягкое рассеянное</a:t>
          </a:r>
          <a:endParaRPr lang="ru-RU" sz="3200" kern="1200" dirty="0">
            <a:solidFill>
              <a:schemeClr val="tx1"/>
            </a:solidFill>
            <a:latin typeface="Constantia" panose="02030602050306030303" pitchFamily="18" charset="0"/>
          </a:endParaRPr>
        </a:p>
      </dsp:txBody>
      <dsp:txXfrm>
        <a:off x="421246" y="2013315"/>
        <a:ext cx="6509552" cy="649440"/>
      </dsp:txXfrm>
    </dsp:sp>
    <dsp:sp modelId="{1028A129-E107-4B53-95F0-D3969BEDC675}">
      <dsp:nvSpPr>
        <dsp:cNvPr id="0" name=""/>
        <dsp:cNvSpPr/>
      </dsp:nvSpPr>
      <dsp:spPr>
        <a:xfrm>
          <a:off x="0" y="3895051"/>
          <a:ext cx="8424936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83AC5B-0E63-4894-904B-661157505344}">
      <dsp:nvSpPr>
        <dsp:cNvPr id="0" name=""/>
        <dsp:cNvSpPr/>
      </dsp:nvSpPr>
      <dsp:spPr>
        <a:xfrm>
          <a:off x="421246" y="3011235"/>
          <a:ext cx="6509552" cy="120853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2910" tIns="0" rIns="222910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solidFill>
                <a:schemeClr val="tx1"/>
              </a:solidFill>
              <a:latin typeface="Constantia" panose="02030602050306030303" pitchFamily="18" charset="0"/>
            </a:rPr>
            <a:t>Большое количество водяных паров в атмосфере</a:t>
          </a:r>
          <a:endParaRPr lang="ru-RU" sz="3200" kern="1200" dirty="0">
            <a:solidFill>
              <a:schemeClr val="tx1"/>
            </a:solidFill>
            <a:latin typeface="Constantia" panose="02030602050306030303" pitchFamily="18" charset="0"/>
          </a:endParaRPr>
        </a:p>
      </dsp:txBody>
      <dsp:txXfrm>
        <a:off x="421246" y="3011235"/>
        <a:ext cx="6509552" cy="12085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4EABF3-B1BC-41D4-8F66-0EC8D87A47B1}" type="datetimeFigureOut">
              <a:rPr lang="ru-RU" smtClean="0"/>
              <a:pPr/>
              <a:t>13.11.2018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BF241C-1284-4F26-9D55-353A9228669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53094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F241C-1284-4F26-9D55-353A9228669C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36557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8632A-6420-4188-87FE-0F1F6BB1D6A5}" type="datetimeFigureOut">
              <a:rPr lang="ru-RU" smtClean="0"/>
              <a:pPr/>
              <a:t>13.11.2018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B7733-B1D0-4AD0-AF3F-8E108ACD8C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51799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8632A-6420-4188-87FE-0F1F6BB1D6A5}" type="datetimeFigureOut">
              <a:rPr lang="ru-RU" smtClean="0"/>
              <a:pPr/>
              <a:t>13.11.2018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B7733-B1D0-4AD0-AF3F-8E108ACD8C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06463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8632A-6420-4188-87FE-0F1F6BB1D6A5}" type="datetimeFigureOut">
              <a:rPr lang="ru-RU" smtClean="0"/>
              <a:pPr/>
              <a:t>13.11.2018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B7733-B1D0-4AD0-AF3F-8E108ACD8C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11947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8632A-6420-4188-87FE-0F1F6BB1D6A5}" type="datetimeFigureOut">
              <a:rPr lang="ru-RU" smtClean="0"/>
              <a:pPr/>
              <a:t>13.11.2018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B7733-B1D0-4AD0-AF3F-8E108ACD8C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02532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8632A-6420-4188-87FE-0F1F6BB1D6A5}" type="datetimeFigureOut">
              <a:rPr lang="ru-RU" smtClean="0"/>
              <a:pPr/>
              <a:t>13.11.2018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B7733-B1D0-4AD0-AF3F-8E108ACD8C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68468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8632A-6420-4188-87FE-0F1F6BB1D6A5}" type="datetimeFigureOut">
              <a:rPr lang="ru-RU" smtClean="0"/>
              <a:pPr/>
              <a:t>13.11.2018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B7733-B1D0-4AD0-AF3F-8E108ACD8C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31653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8632A-6420-4188-87FE-0F1F6BB1D6A5}" type="datetimeFigureOut">
              <a:rPr lang="ru-RU" smtClean="0"/>
              <a:pPr/>
              <a:t>13.11.2018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B7733-B1D0-4AD0-AF3F-8E108ACD8C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36264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8632A-6420-4188-87FE-0F1F6BB1D6A5}" type="datetimeFigureOut">
              <a:rPr lang="ru-RU" smtClean="0"/>
              <a:pPr/>
              <a:t>13.11.2018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B7733-B1D0-4AD0-AF3F-8E108ACD8C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95120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8632A-6420-4188-87FE-0F1F6BB1D6A5}" type="datetimeFigureOut">
              <a:rPr lang="ru-RU" smtClean="0"/>
              <a:pPr/>
              <a:t>13.11.2018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B7733-B1D0-4AD0-AF3F-8E108ACD8C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01588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8632A-6420-4188-87FE-0F1F6BB1D6A5}" type="datetimeFigureOut">
              <a:rPr lang="ru-RU" smtClean="0"/>
              <a:pPr/>
              <a:t>13.11.2018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B7733-B1D0-4AD0-AF3F-8E108ACD8C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98498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8632A-6420-4188-87FE-0F1F6BB1D6A5}" type="datetimeFigureOut">
              <a:rPr lang="ru-RU" smtClean="0"/>
              <a:pPr/>
              <a:t>13.11.2018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B7733-B1D0-4AD0-AF3F-8E108ACD8C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39107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8632A-6420-4188-87FE-0F1F6BB1D6A5}" type="datetimeFigureOut">
              <a:rPr lang="ru-RU" smtClean="0"/>
              <a:pPr/>
              <a:t>13.11.2018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B7733-B1D0-4AD0-AF3F-8E108ACD8C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05947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hyperlink" Target="&#1082;&#1072;&#1088;&#1073;&#1086;&#1085;&#1086;&#1074;&#1099;&#1081;%20&#1087;&#1077;&#1088;&#1080;&#1086;&#1076;.mp4" TargetMode="Externa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&#1050;&#1072;&#1088;&#1073;&#1086;&#1085;.mp4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99792" y="260648"/>
            <a:ext cx="4032448" cy="37194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683568" y="4263538"/>
            <a:ext cx="7886700" cy="21628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400" b="1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Роль папоротников, хвощей и плаунов в образовании древних лесов</a:t>
            </a:r>
            <a:endParaRPr lang="ru-RU" sz="4400" b="1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0303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evolution.powernet.ru/history/Life_05/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8720"/>
            <a:ext cx="8208912" cy="58218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640652" y="160128"/>
            <a:ext cx="7886700" cy="908720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Каменноугольный период</a:t>
            </a:r>
            <a:endParaRPr lang="ru-RU" sz="5400" b="1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2560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https://i.pinimg.com/originals/29/46/48/29464877718304a786e0126b164e12ef.jpg"/>
          <p:cNvPicPr>
            <a:picLocks noChangeAspect="1" noChangeArrowheads="1"/>
          </p:cNvPicPr>
          <p:nvPr/>
        </p:nvPicPr>
        <p:blipFill>
          <a:blip r:embed="rId2" cstate="print"/>
          <a:srcRect t="5381" r="29126"/>
          <a:stretch>
            <a:fillRect/>
          </a:stretch>
        </p:blipFill>
        <p:spPr bwMode="auto">
          <a:xfrm>
            <a:off x="3099086" y="620688"/>
            <a:ext cx="5787018" cy="4896544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404664"/>
            <a:ext cx="3384376" cy="619268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200" b="1" i="1" dirty="0" err="1" smtClean="0"/>
              <a:t>Лепидоденроны</a:t>
            </a:r>
            <a:r>
              <a:rPr lang="ru-RU" sz="3200" b="1" i="1" dirty="0" smtClean="0"/>
              <a:t> – </a:t>
            </a:r>
            <a:r>
              <a:rPr lang="ru-RU" sz="3200" dirty="0" smtClean="0"/>
              <a:t>гигантские плауны.</a:t>
            </a:r>
          </a:p>
          <a:p>
            <a:r>
              <a:rPr lang="ru-RU" sz="3200" dirty="0" smtClean="0"/>
              <a:t>Листья длинные до 1 м и очень узкие до 1см</a:t>
            </a:r>
          </a:p>
          <a:p>
            <a:r>
              <a:rPr lang="ru-RU" sz="3200" dirty="0" smtClean="0"/>
              <a:t>Стволы до 2м в диаметре и 40 м  в высоту</a:t>
            </a:r>
            <a:endParaRPr lang="ru-RU" sz="32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916832"/>
            <a:ext cx="3168352" cy="151216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200" b="1" i="1" dirty="0" smtClean="0"/>
              <a:t>Каламиты- </a:t>
            </a:r>
            <a:r>
              <a:rPr lang="ru-RU" sz="3200" dirty="0" smtClean="0"/>
              <a:t>древесные хвощи</a:t>
            </a:r>
            <a:endParaRPr lang="ru-RU" sz="3200" b="1" i="1" dirty="0"/>
          </a:p>
        </p:txBody>
      </p:sp>
      <p:pic>
        <p:nvPicPr>
          <p:cNvPr id="38914" name="Picture 2" descr="http://lenta-vremeni.ru/img/350/Calamites_1_350152424263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-52244"/>
            <a:ext cx="3859163" cy="69102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6270" y="188640"/>
            <a:ext cx="7886700" cy="9087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Климатические условия Палеозоя</a:t>
            </a:r>
            <a:endParaRPr lang="ru-RU" sz="5400" b="1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="" xmlns:p14="http://schemas.microsoft.com/office/powerpoint/2010/main" val="3968987755"/>
              </p:ext>
            </p:extLst>
          </p:nvPr>
        </p:nvGraphicFramePr>
        <p:xfrm>
          <a:off x="323528" y="1712336"/>
          <a:ext cx="7632849" cy="44669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Скругленный прямоугольник 3"/>
          <p:cNvSpPr/>
          <p:nvPr/>
        </p:nvSpPr>
        <p:spPr>
          <a:xfrm>
            <a:off x="6660232" y="5277351"/>
            <a:ext cx="2088232" cy="9144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Стр. 42</a:t>
            </a:r>
            <a:endParaRPr lang="ru-RU" sz="3600" dirty="0"/>
          </a:p>
        </p:txBody>
      </p:sp>
    </p:spTree>
    <p:extLst>
      <p:ext uri="{BB962C8B-B14F-4D97-AF65-F5344CB8AC3E}">
        <p14:creationId xmlns="" xmlns:p14="http://schemas.microsoft.com/office/powerpoint/2010/main" val="77753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76672"/>
            <a:ext cx="7886700" cy="9087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Климатические условия Палеозоя</a:t>
            </a:r>
            <a:endParaRPr lang="ru-RU" sz="5400" b="1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="" xmlns:p14="http://schemas.microsoft.com/office/powerpoint/2010/main" val="1490042592"/>
              </p:ext>
            </p:extLst>
          </p:nvPr>
        </p:nvGraphicFramePr>
        <p:xfrm>
          <a:off x="323528" y="1712336"/>
          <a:ext cx="8424936" cy="44669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Овал 3">
            <a:hlinkClick r:id="rId7" action="ppaction://hlinkfile"/>
          </p:cNvPr>
          <p:cNvSpPr/>
          <p:nvPr/>
        </p:nvSpPr>
        <p:spPr>
          <a:xfrm>
            <a:off x="7920372" y="1032171"/>
            <a:ext cx="828092" cy="76468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48336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51520" y="188640"/>
            <a:ext cx="8712968" cy="908720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5400" b="1" dirty="0" smtClean="0">
              <a:solidFill>
                <a:srgbClr val="C00000"/>
              </a:solidFill>
              <a:latin typeface="Constantia" panose="02030602050306030303" pitchFamily="18" charset="0"/>
            </a:endParaRPr>
          </a:p>
          <a:p>
            <a:pPr algn="ctr"/>
            <a:r>
              <a:rPr lang="ru-RU" sz="7300" b="1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Образование каменного угля</a:t>
            </a:r>
            <a:endParaRPr lang="ru-RU" sz="7300" b="1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  <p:pic>
        <p:nvPicPr>
          <p:cNvPr id="2050" name="Picture 2" descr="http://pkcoal.com/images/articles/create-coa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08" y="1221260"/>
            <a:ext cx="8540164" cy="54510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020272" y="6283676"/>
            <a:ext cx="1728192" cy="3548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889246" y="6003917"/>
            <a:ext cx="2003234" cy="79226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Стр. 43</a:t>
            </a:r>
            <a:endParaRPr lang="ru-RU" sz="3600" dirty="0"/>
          </a:p>
        </p:txBody>
      </p:sp>
      <p:sp>
        <p:nvSpPr>
          <p:cNvPr id="7" name="Овал 6">
            <a:hlinkClick r:id="rId3" action="ppaction://hlinkfile"/>
          </p:cNvPr>
          <p:cNvSpPr/>
          <p:nvPr/>
        </p:nvSpPr>
        <p:spPr>
          <a:xfrm>
            <a:off x="7894412" y="1352280"/>
            <a:ext cx="828092" cy="76468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0438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268760"/>
            <a:ext cx="8280920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800" dirty="0" smtClean="0">
                <a:latin typeface="Constantia" panose="02030602050306030303" pitchFamily="18" charset="0"/>
              </a:rPr>
              <a:t> Механическая </a:t>
            </a:r>
            <a:r>
              <a:rPr lang="ru-RU" sz="2800" dirty="0">
                <a:latin typeface="Constantia" panose="02030602050306030303" pitchFamily="18" charset="0"/>
              </a:rPr>
              <a:t>ткань ископаемых древовидных папоротников, хвощей и плаунов была развита недостаточно, поэтому стебель был непрочным и ломался</a:t>
            </a:r>
            <a:r>
              <a:rPr lang="ru-RU" sz="2800" dirty="0" smtClean="0">
                <a:latin typeface="Constantia" panose="02030602050306030303" pitchFamily="18" charset="0"/>
              </a:rPr>
              <a:t>.</a:t>
            </a:r>
            <a:endParaRPr lang="ru-RU" sz="2800" dirty="0">
              <a:latin typeface="Constantia" panose="0203060205030603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800" dirty="0" smtClean="0">
                <a:latin typeface="Constantia" panose="02030602050306030303" pitchFamily="18" charset="0"/>
              </a:rPr>
              <a:t> Стволы </a:t>
            </a:r>
            <a:r>
              <a:rPr lang="ru-RU" sz="2800" dirty="0">
                <a:latin typeface="Constantia" panose="02030602050306030303" pitchFamily="18" charset="0"/>
              </a:rPr>
              <a:t>обрушенных деревьев заливала вода, заносили ил и песок.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800" dirty="0" smtClean="0">
                <a:latin typeface="Constantia" panose="02030602050306030303" pitchFamily="18" charset="0"/>
              </a:rPr>
              <a:t> Недостаток кислорода.</a:t>
            </a:r>
            <a:endParaRPr lang="ru-RU" sz="2800" dirty="0">
              <a:latin typeface="Constantia" panose="0203060205030603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800" dirty="0" smtClean="0">
                <a:latin typeface="Constantia" panose="02030602050306030303" pitchFamily="18" charset="0"/>
              </a:rPr>
              <a:t> Остатки </a:t>
            </a:r>
            <a:r>
              <a:rPr lang="ru-RU" sz="2800" dirty="0">
                <a:latin typeface="Constantia" panose="02030602050306030303" pitchFamily="18" charset="0"/>
              </a:rPr>
              <a:t>деревьев </a:t>
            </a:r>
            <a:r>
              <a:rPr lang="ru-RU" sz="2800" dirty="0" smtClean="0">
                <a:latin typeface="Constantia" panose="02030602050306030303" pitchFamily="18" charset="0"/>
              </a:rPr>
              <a:t>консервировались.</a:t>
            </a:r>
            <a:endParaRPr lang="ru-RU" sz="2800" dirty="0">
              <a:latin typeface="Constantia" panose="0203060205030603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800" dirty="0" smtClean="0">
                <a:latin typeface="Constantia" panose="02030602050306030303" pitchFamily="18" charset="0"/>
              </a:rPr>
              <a:t> Под </a:t>
            </a:r>
            <a:r>
              <a:rPr lang="ru-RU" sz="2800" dirty="0">
                <a:latin typeface="Constantia" panose="02030602050306030303" pitchFamily="18" charset="0"/>
              </a:rPr>
              <a:t>давлением вышележащих слоев остатки уплотнялись и превращались в каменный </a:t>
            </a:r>
            <a:r>
              <a:rPr lang="ru-RU" sz="2800" dirty="0" smtClean="0">
                <a:latin typeface="Constantia" panose="02030602050306030303" pitchFamily="18" charset="0"/>
              </a:rPr>
              <a:t>уголь.</a:t>
            </a:r>
            <a:endParaRPr lang="ru-RU" sz="2800" dirty="0">
              <a:latin typeface="Constantia" panose="02030602050306030303" pitchFamily="18" charset="0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251520" y="188640"/>
            <a:ext cx="8712968" cy="908720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5400" b="1" dirty="0" smtClean="0">
              <a:solidFill>
                <a:srgbClr val="C00000"/>
              </a:solidFill>
              <a:latin typeface="Constantia" panose="02030602050306030303" pitchFamily="18" charset="0"/>
            </a:endParaRPr>
          </a:p>
          <a:p>
            <a:pPr algn="ctr"/>
            <a:r>
              <a:rPr lang="ru-RU" sz="7300" b="1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Образование каменного угля</a:t>
            </a:r>
            <a:endParaRPr lang="ru-RU" sz="7300" b="1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76961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Constantia" pitchFamily="18" charset="0"/>
              </a:rPr>
              <a:t>Использование каменного угля</a:t>
            </a:r>
            <a:endParaRPr lang="ru-RU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pic>
        <p:nvPicPr>
          <p:cNvPr id="40962" name="Picture 2" descr="https://arhivurokov.ru/kopilka/uploads/user_file_56a10843b51c3/img_user_file_56a10843b51c3_24.jpg"/>
          <p:cNvPicPr>
            <a:picLocks noChangeAspect="1" noChangeArrowheads="1"/>
          </p:cNvPicPr>
          <p:nvPr/>
        </p:nvPicPr>
        <p:blipFill>
          <a:blip r:embed="rId2" cstate="print"/>
          <a:srcRect t="11025" r="1957"/>
          <a:stretch>
            <a:fillRect/>
          </a:stretch>
        </p:blipFill>
        <p:spPr bwMode="auto">
          <a:xfrm>
            <a:off x="971600" y="1484784"/>
            <a:ext cx="7081702" cy="48200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51520" y="188640"/>
            <a:ext cx="8712968" cy="908720"/>
          </a:xfrm>
          <a:prstGeom prst="rect">
            <a:avLst/>
          </a:prstGeom>
        </p:spPr>
        <p:txBody>
          <a:bodyPr>
            <a:normAutofit fontScale="525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5400" b="1" dirty="0" smtClean="0">
              <a:solidFill>
                <a:srgbClr val="C00000"/>
              </a:solidFill>
              <a:latin typeface="Constantia" panose="02030602050306030303" pitchFamily="18" charset="0"/>
            </a:endParaRPr>
          </a:p>
          <a:p>
            <a:pPr algn="ctr"/>
            <a:r>
              <a:rPr lang="ru-RU" sz="8400" b="1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Современные папоротники</a:t>
            </a:r>
            <a:endParaRPr lang="ru-RU" sz="8400" b="1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1117835"/>
            <a:ext cx="7200800" cy="486540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3203848" y="5986287"/>
            <a:ext cx="33714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latin typeface="Constantia" panose="02030602050306030303" pitchFamily="18" charset="0"/>
              </a:rPr>
              <a:t>Древовидные</a:t>
            </a:r>
            <a:endParaRPr lang="ru-RU" sz="4000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0174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51520" y="0"/>
            <a:ext cx="8712968" cy="908720"/>
          </a:xfrm>
          <a:prstGeom prst="rect">
            <a:avLst/>
          </a:prstGeom>
        </p:spPr>
        <p:txBody>
          <a:bodyPr>
            <a:normAutofit fontScale="525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5400" b="1" dirty="0" smtClean="0">
              <a:solidFill>
                <a:srgbClr val="C00000"/>
              </a:solidFill>
              <a:latin typeface="Constantia" panose="02030602050306030303" pitchFamily="18" charset="0"/>
            </a:endParaRPr>
          </a:p>
          <a:p>
            <a:pPr algn="ctr"/>
            <a:r>
              <a:rPr lang="ru-RU" sz="8400" b="1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Современные папоротники</a:t>
            </a:r>
            <a:endParaRPr lang="ru-RU" sz="8400" b="1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03848" y="6070464"/>
            <a:ext cx="29706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latin typeface="Constantia" panose="02030602050306030303" pitchFamily="18" charset="0"/>
              </a:rPr>
              <a:t>Эпифитные</a:t>
            </a:r>
            <a:endParaRPr lang="ru-RU" sz="4000" dirty="0">
              <a:latin typeface="Constantia" panose="0203060205030603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51620" y="885888"/>
            <a:ext cx="6912768" cy="51845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81531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332656"/>
            <a:ext cx="8208912" cy="1243335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>
              <a:buNone/>
            </a:pPr>
            <a:r>
              <a:rPr lang="ru-RU" sz="2400" dirty="0" smtClean="0"/>
              <a:t>   </a:t>
            </a:r>
            <a:r>
              <a:rPr lang="ru-RU" sz="2800" dirty="0" smtClean="0"/>
              <a:t>Многие миллионы лет назад древовидные папоротники, хвощи и плауны образовывали древние леса </a:t>
            </a:r>
            <a:endParaRPr lang="ru-RU" sz="2800" dirty="0"/>
          </a:p>
        </p:txBody>
      </p:sp>
      <p:pic>
        <p:nvPicPr>
          <p:cNvPr id="1026" name="Picture 2" descr="https://ds03.infourok.ru/uploads/ex/091c/0000f37b-929cea5f/img23.jpg"/>
          <p:cNvPicPr>
            <a:picLocks noChangeAspect="1" noChangeArrowheads="1"/>
          </p:cNvPicPr>
          <p:nvPr/>
        </p:nvPicPr>
        <p:blipFill>
          <a:blip r:embed="rId2" cstate="print"/>
          <a:srcRect l="6300" t="5901" r="3139" b="17450"/>
          <a:stretch>
            <a:fillRect/>
          </a:stretch>
        </p:blipFill>
        <p:spPr bwMode="auto">
          <a:xfrm>
            <a:off x="1187624" y="1844824"/>
            <a:ext cx="7056784" cy="44795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51520" y="0"/>
            <a:ext cx="8712968" cy="908720"/>
          </a:xfrm>
          <a:prstGeom prst="rect">
            <a:avLst/>
          </a:prstGeom>
        </p:spPr>
        <p:txBody>
          <a:bodyPr>
            <a:normAutofit fontScale="525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5400" b="1" dirty="0" smtClean="0">
              <a:solidFill>
                <a:srgbClr val="C00000"/>
              </a:solidFill>
              <a:latin typeface="Constantia" panose="02030602050306030303" pitchFamily="18" charset="0"/>
            </a:endParaRPr>
          </a:p>
          <a:p>
            <a:pPr algn="ctr"/>
            <a:r>
              <a:rPr lang="ru-RU" sz="8400" b="1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Современные папоротники</a:t>
            </a:r>
            <a:endParaRPr lang="ru-RU" sz="8400" b="1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84496" y="1124245"/>
            <a:ext cx="38470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 smtClean="0">
                <a:latin typeface="Constantia" panose="02030602050306030303" pitchFamily="18" charset="0"/>
              </a:rPr>
              <a:t>Травянистые</a:t>
            </a:r>
            <a:endParaRPr lang="ru-RU" sz="4800" dirty="0">
              <a:latin typeface="Constantia" panose="020306020503060303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1130" y="2420888"/>
            <a:ext cx="4062778" cy="30470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2420888"/>
            <a:ext cx="4032448" cy="30243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1403648" y="5661248"/>
            <a:ext cx="13849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Constantia" panose="02030602050306030303" pitchFamily="18" charset="0"/>
              </a:rPr>
              <a:t>Орляк</a:t>
            </a:r>
            <a:endParaRPr lang="ru-RU" sz="3200" dirty="0">
              <a:latin typeface="Constantia" panose="0203060205030603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32288" y="5651446"/>
            <a:ext cx="2143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err="1" smtClean="0">
                <a:latin typeface="Constantia" panose="02030602050306030303" pitchFamily="18" charset="0"/>
              </a:rPr>
              <a:t>Страусник</a:t>
            </a:r>
            <a:endParaRPr lang="ru-RU" sz="3200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48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51520" y="0"/>
            <a:ext cx="8712968" cy="908720"/>
          </a:xfrm>
          <a:prstGeom prst="rect">
            <a:avLst/>
          </a:prstGeom>
        </p:spPr>
        <p:txBody>
          <a:bodyPr>
            <a:normAutofit fontScale="525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5400" b="1" dirty="0" smtClean="0">
              <a:solidFill>
                <a:srgbClr val="C00000"/>
              </a:solidFill>
              <a:latin typeface="Constantia" panose="02030602050306030303" pitchFamily="18" charset="0"/>
            </a:endParaRPr>
          </a:p>
          <a:p>
            <a:pPr algn="ctr"/>
            <a:r>
              <a:rPr lang="ru-RU" sz="8400" b="1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Современные папоротники</a:t>
            </a:r>
            <a:endParaRPr lang="ru-RU" sz="8400" b="1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98081" y="1052736"/>
            <a:ext cx="25737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latin typeface="Constantia" panose="02030602050306030303" pitchFamily="18" charset="0"/>
              </a:rPr>
              <a:t>Водные</a:t>
            </a:r>
            <a:endParaRPr lang="ru-RU" sz="5400" dirty="0">
              <a:latin typeface="Constantia" panose="020306020503060303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377123"/>
            <a:ext cx="4145231" cy="310374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24806" y="2377123"/>
            <a:ext cx="4138321" cy="310374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1115616" y="5784072"/>
            <a:ext cx="22317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Constantia" panose="02030602050306030303" pitchFamily="18" charset="0"/>
              </a:rPr>
              <a:t>Сальвиния</a:t>
            </a:r>
            <a:endParaRPr lang="ru-RU" sz="3200" dirty="0">
              <a:latin typeface="Constantia" panose="0203060205030603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96136" y="5784071"/>
            <a:ext cx="21098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err="1" smtClean="0">
                <a:latin typeface="Constantia" panose="02030602050306030303" pitchFamily="18" charset="0"/>
              </a:rPr>
              <a:t>Марсилия</a:t>
            </a:r>
            <a:endParaRPr lang="ru-RU" sz="3200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5974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/>
          <a:srcRect t="15754" b="14613"/>
          <a:stretch/>
        </p:blipFill>
        <p:spPr>
          <a:xfrm>
            <a:off x="2987824" y="4111302"/>
            <a:ext cx="3419956" cy="2736304"/>
          </a:xfrm>
          <a:prstGeom prst="rect">
            <a:avLst/>
          </a:prstGeom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683568" y="243801"/>
            <a:ext cx="7886700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Использование папоротниковидных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1844824"/>
            <a:ext cx="3456384" cy="25922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/>
          <a:srcRect t="9046" r="7500"/>
          <a:stretch/>
        </p:blipFill>
        <p:spPr>
          <a:xfrm>
            <a:off x="251520" y="1916832"/>
            <a:ext cx="3384376" cy="25922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Скругленный прямоугольник 6"/>
          <p:cNvSpPr/>
          <p:nvPr/>
        </p:nvSpPr>
        <p:spPr>
          <a:xfrm>
            <a:off x="6876256" y="5733256"/>
            <a:ext cx="2003234" cy="79226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Стр. 43</a:t>
            </a:r>
            <a:endParaRPr lang="ru-RU" sz="3600" dirty="0"/>
          </a:p>
        </p:txBody>
      </p:sp>
    </p:spTree>
    <p:extLst>
      <p:ext uri="{BB962C8B-B14F-4D97-AF65-F5344CB8AC3E}">
        <p14:creationId xmlns="" xmlns:p14="http://schemas.microsoft.com/office/powerpoint/2010/main" val="404892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Constantia" pitchFamily="18" charset="0"/>
              </a:rPr>
              <a:t>Значение папоротников</a:t>
            </a:r>
            <a:br>
              <a:rPr lang="ru-RU" sz="36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36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91680" y="1196752"/>
            <a:ext cx="5256584" cy="66727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200" b="1" dirty="0" smtClean="0"/>
              <a:t>Подлесок в биоценозе</a:t>
            </a:r>
            <a:endParaRPr lang="ru-RU" sz="3200" b="1" dirty="0"/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 cstate="print"/>
          <a:srcRect l="22328" t="23422" r="33397" b="16532"/>
          <a:stretch>
            <a:fillRect/>
          </a:stretch>
        </p:blipFill>
        <p:spPr bwMode="auto">
          <a:xfrm>
            <a:off x="1619672" y="1916832"/>
            <a:ext cx="5760640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Constantia" pitchFamily="18" charset="0"/>
              </a:rPr>
              <a:t>Значение папоротников</a:t>
            </a:r>
            <a:br>
              <a:rPr lang="ru-RU" sz="36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36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91680" y="1196752"/>
            <a:ext cx="5256584" cy="66727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200" b="1" dirty="0" smtClean="0"/>
              <a:t>Лекарственное сырье</a:t>
            </a:r>
            <a:endParaRPr lang="ru-RU" sz="3200" b="1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 l="21857" t="23250" r="33315" b="15719"/>
          <a:stretch>
            <a:fillRect/>
          </a:stretch>
        </p:blipFill>
        <p:spPr bwMode="auto">
          <a:xfrm>
            <a:off x="1475656" y="1988840"/>
            <a:ext cx="5832648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Constantia" pitchFamily="18" charset="0"/>
              </a:rPr>
              <a:t>Значение папоротников</a:t>
            </a:r>
            <a:br>
              <a:rPr lang="ru-RU" sz="36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36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91680" y="1196752"/>
            <a:ext cx="5256584" cy="66727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200" b="1" dirty="0" smtClean="0"/>
              <a:t>Употребление в пищу</a:t>
            </a:r>
            <a:endParaRPr lang="ru-RU" sz="3200" b="1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 l="21857" t="22266" r="32762" b="15719"/>
          <a:stretch>
            <a:fillRect/>
          </a:stretch>
        </p:blipFill>
        <p:spPr bwMode="auto">
          <a:xfrm>
            <a:off x="1691680" y="1772816"/>
            <a:ext cx="5904656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Constantia" pitchFamily="18" charset="0"/>
              </a:rPr>
              <a:t>Значение папоротников</a:t>
            </a:r>
            <a:br>
              <a:rPr lang="ru-RU" sz="36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36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91680" y="1196752"/>
            <a:ext cx="5256584" cy="66727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200" b="1" dirty="0" smtClean="0"/>
              <a:t>Декоративное садоводство</a:t>
            </a:r>
            <a:endParaRPr lang="ru-RU" sz="3200" b="1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 l="21303" t="23250" r="32762" b="15719"/>
          <a:stretch>
            <a:fillRect/>
          </a:stretch>
        </p:blipFill>
        <p:spPr bwMode="auto">
          <a:xfrm>
            <a:off x="1403648" y="2060848"/>
            <a:ext cx="5976664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Constantia" pitchFamily="18" charset="0"/>
              </a:rPr>
              <a:t>Значение плаунов</a:t>
            </a:r>
            <a:br>
              <a:rPr lang="ru-RU" sz="36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36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91680" y="1196752"/>
            <a:ext cx="5256584" cy="66727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200" b="1" dirty="0" smtClean="0"/>
              <a:t>В аптечном деле</a:t>
            </a:r>
            <a:endParaRPr lang="ru-RU" sz="3200" b="1" dirty="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 l="22410" t="23251" r="33315" b="15719"/>
          <a:stretch>
            <a:fillRect/>
          </a:stretch>
        </p:blipFill>
        <p:spPr bwMode="auto">
          <a:xfrm>
            <a:off x="1187624" y="1844823"/>
            <a:ext cx="6120680" cy="4743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Constantia" pitchFamily="18" charset="0"/>
              </a:rPr>
              <a:t>Значение плаунов</a:t>
            </a:r>
            <a:br>
              <a:rPr lang="ru-RU" sz="36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36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91680" y="1196752"/>
            <a:ext cx="5256584" cy="66727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200" b="1" dirty="0" smtClean="0"/>
              <a:t>Фасонное литье металла</a:t>
            </a:r>
            <a:endParaRPr lang="ru-RU" sz="3200" b="1" dirty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 l="21857" t="23250" r="32762" b="15719"/>
          <a:stretch>
            <a:fillRect/>
          </a:stretch>
        </p:blipFill>
        <p:spPr bwMode="auto">
          <a:xfrm>
            <a:off x="1619672" y="1988840"/>
            <a:ext cx="5904656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Constantia" pitchFamily="18" charset="0"/>
              </a:rPr>
              <a:t>Значение хвощей</a:t>
            </a:r>
            <a:br>
              <a:rPr lang="ru-RU" sz="36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36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91680" y="1196752"/>
            <a:ext cx="5256584" cy="66727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200" b="1" dirty="0" smtClean="0"/>
              <a:t>Компонент биогеоценоза</a:t>
            </a:r>
            <a:endParaRPr lang="ru-RU" sz="3200" b="1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 l="21857" t="24235" r="32762" b="15719"/>
          <a:stretch>
            <a:fillRect/>
          </a:stretch>
        </p:blipFill>
        <p:spPr bwMode="auto">
          <a:xfrm>
            <a:off x="1403648" y="1916832"/>
            <a:ext cx="6192688" cy="4606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/>
          <a:srcRect l="6852" r="6490"/>
          <a:stretch/>
        </p:blipFill>
        <p:spPr>
          <a:xfrm>
            <a:off x="4646002" y="3284984"/>
            <a:ext cx="4320480" cy="33590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508" y="3332016"/>
            <a:ext cx="4405139" cy="30028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54014" y="116632"/>
            <a:ext cx="4104456" cy="30783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2902" y="130474"/>
            <a:ext cx="460854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C00000"/>
                </a:solidFill>
                <a:latin typeface="Constantia" panose="02030602050306030303" pitchFamily="18" charset="0"/>
                <a:ea typeface="+mj-ea"/>
                <a:cs typeface="+mj-cs"/>
              </a:rPr>
              <a:t>Отпечатки вымерших древовидных папоротников</a:t>
            </a:r>
          </a:p>
        </p:txBody>
      </p:sp>
    </p:spTree>
    <p:extLst>
      <p:ext uri="{BB962C8B-B14F-4D97-AF65-F5344CB8AC3E}">
        <p14:creationId xmlns="" xmlns:p14="http://schemas.microsoft.com/office/powerpoint/2010/main" val="299849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Constantia" pitchFamily="18" charset="0"/>
              </a:rPr>
              <a:t>Значение хвощей</a:t>
            </a:r>
            <a:br>
              <a:rPr lang="ru-RU" sz="36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36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91680" y="1196752"/>
            <a:ext cx="5256584" cy="66727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200" b="1" dirty="0" smtClean="0"/>
              <a:t>Лекарственное сырье</a:t>
            </a:r>
            <a:endParaRPr lang="ru-RU" sz="3200" b="1" dirty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 l="21857" t="23250" r="32762" b="13751"/>
          <a:stretch>
            <a:fillRect/>
          </a:stretch>
        </p:blipFill>
        <p:spPr bwMode="auto">
          <a:xfrm>
            <a:off x="1259632" y="1700808"/>
            <a:ext cx="5904656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Constantia" pitchFamily="18" charset="0"/>
              </a:rPr>
              <a:t>Значение хвощей</a:t>
            </a:r>
            <a:br>
              <a:rPr lang="ru-RU" sz="36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36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23728" y="1196752"/>
            <a:ext cx="5256584" cy="66727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200" b="1" dirty="0" smtClean="0"/>
              <a:t>Корм  для животных</a:t>
            </a:r>
            <a:endParaRPr lang="ru-RU" sz="3200" b="1" dirty="0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 l="21857" t="22266" r="32762" b="14735"/>
          <a:stretch>
            <a:fillRect/>
          </a:stretch>
        </p:blipFill>
        <p:spPr bwMode="auto">
          <a:xfrm>
            <a:off x="1547664" y="1988840"/>
            <a:ext cx="5904656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Constantia" pitchFamily="18" charset="0"/>
              </a:rPr>
              <a:t>Значение хвощей</a:t>
            </a:r>
            <a:br>
              <a:rPr lang="ru-RU" sz="36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36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59832" y="1196752"/>
            <a:ext cx="5256584" cy="66727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200" b="1" dirty="0" smtClean="0"/>
              <a:t>Сорняк на полях</a:t>
            </a:r>
            <a:endParaRPr lang="ru-RU" sz="3200" b="1" dirty="0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 l="22410" t="23250" r="32209" b="15719"/>
          <a:stretch>
            <a:fillRect/>
          </a:stretch>
        </p:blipFill>
        <p:spPr bwMode="auto">
          <a:xfrm>
            <a:off x="1115616" y="1916832"/>
            <a:ext cx="5904656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844824"/>
            <a:ext cx="792088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+mj-lt"/>
              <a:buAutoNum type="arabicPeriod"/>
            </a:pPr>
            <a:r>
              <a:rPr lang="ru-RU" sz="2800" dirty="0" smtClean="0">
                <a:solidFill>
                  <a:srgbClr val="000000"/>
                </a:solidFill>
                <a:latin typeface="Constantia" panose="02030602050306030303" pitchFamily="18" charset="0"/>
              </a:rPr>
              <a:t>Папоротники</a:t>
            </a:r>
            <a:r>
              <a:rPr lang="ru-RU" sz="2800" dirty="0">
                <a:solidFill>
                  <a:srgbClr val="000000"/>
                </a:solidFill>
                <a:latin typeface="Constantia" panose="02030602050306030303" pitchFamily="18" charset="0"/>
              </a:rPr>
              <a:t>, хвощи и плауны – одни из самых древних растений на планете.</a:t>
            </a:r>
          </a:p>
          <a:p>
            <a:pPr algn="just">
              <a:buFont typeface="+mj-lt"/>
              <a:buAutoNum type="arabicPeriod"/>
            </a:pPr>
            <a:r>
              <a:rPr lang="ru-RU" sz="2800" dirty="0">
                <a:solidFill>
                  <a:srgbClr val="000000"/>
                </a:solidFill>
                <a:latin typeface="Constantia" panose="02030602050306030303" pitchFamily="18" charset="0"/>
              </a:rPr>
              <a:t>Древние папоротникообразные - источник образования залежей каменного угля.</a:t>
            </a:r>
          </a:p>
          <a:p>
            <a:pPr algn="just">
              <a:buFont typeface="+mj-lt"/>
              <a:buAutoNum type="arabicPeriod"/>
            </a:pPr>
            <a:r>
              <a:rPr lang="ru-RU" sz="2800" dirty="0">
                <a:solidFill>
                  <a:srgbClr val="000000"/>
                </a:solidFill>
                <a:latin typeface="Constantia" panose="02030602050306030303" pitchFamily="18" charset="0"/>
              </a:rPr>
              <a:t>Каменный уголь широко используется в хозяйственной деятельности человека.</a:t>
            </a:r>
          </a:p>
          <a:p>
            <a:pPr algn="just">
              <a:buFont typeface="+mj-lt"/>
              <a:buAutoNum type="arabicPeriod"/>
            </a:pPr>
            <a:r>
              <a:rPr lang="ru-RU" sz="2800" dirty="0">
                <a:solidFill>
                  <a:srgbClr val="000000"/>
                </a:solidFill>
                <a:latin typeface="Constantia" panose="02030602050306030303" pitchFamily="18" charset="0"/>
              </a:rPr>
              <a:t>Современные папоротникообразные применяются в медицине и промышленности.</a:t>
            </a:r>
            <a:endParaRPr lang="ru-RU" sz="2800" b="0" i="0" dirty="0">
              <a:solidFill>
                <a:srgbClr val="000000"/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683568" y="243801"/>
            <a:ext cx="7886700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8000" b="1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Выводы:</a:t>
            </a:r>
          </a:p>
        </p:txBody>
      </p:sp>
    </p:spTree>
    <p:extLst>
      <p:ext uri="{BB962C8B-B14F-4D97-AF65-F5344CB8AC3E}">
        <p14:creationId xmlns="" xmlns:p14="http://schemas.microsoft.com/office/powerpoint/2010/main" val="248347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Constantia" pitchFamily="18" charset="0"/>
              </a:rPr>
              <a:t>Тетрадь-тренажёр</a:t>
            </a:r>
            <a:endParaRPr lang="ru-RU" sz="4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8650" y="1825625"/>
            <a:ext cx="4303390" cy="1963415"/>
          </a:xfrm>
        </p:spPr>
        <p:txBody>
          <a:bodyPr>
            <a:normAutofit/>
          </a:bodyPr>
          <a:lstStyle/>
          <a:p>
            <a:r>
              <a:rPr lang="ru-RU" sz="4000" dirty="0" smtClean="0"/>
              <a:t>С. 24-задание 5</a:t>
            </a:r>
          </a:p>
          <a:p>
            <a:r>
              <a:rPr lang="ru-RU" sz="4000" dirty="0" smtClean="0"/>
              <a:t>С.32 –задание 2</a:t>
            </a:r>
            <a:endParaRPr lang="ru-RU" sz="40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6000" b="1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Домашнее задание: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43608" y="1772816"/>
            <a:ext cx="4873706" cy="25853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5400" dirty="0" smtClean="0"/>
              <a:t>§16</a:t>
            </a:r>
            <a:r>
              <a:rPr lang="ru-RU" sz="5400" dirty="0" smtClean="0"/>
              <a:t>, </a:t>
            </a:r>
            <a:endParaRPr lang="ru-RU" sz="5400" dirty="0" smtClean="0"/>
          </a:p>
          <a:p>
            <a:pPr>
              <a:buFont typeface="Arial" pitchFamily="34" charset="0"/>
              <a:buChar char="•"/>
            </a:pPr>
            <a:r>
              <a:rPr lang="ru-RU" sz="5400" dirty="0" smtClean="0"/>
              <a:t>Вопросы с. 43,</a:t>
            </a:r>
          </a:p>
          <a:p>
            <a:pPr>
              <a:buFont typeface="Arial" pitchFamily="34" charset="0"/>
              <a:buChar char="•"/>
            </a:pPr>
            <a:r>
              <a:rPr lang="ru-RU" sz="5400" dirty="0" smtClean="0"/>
              <a:t>Повторить </a:t>
            </a:r>
            <a:r>
              <a:rPr lang="ru-RU" sz="5400" dirty="0" smtClean="0"/>
              <a:t>§15 </a:t>
            </a:r>
            <a:endParaRPr lang="ru-RU" sz="5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8064" y="130474"/>
            <a:ext cx="3528392" cy="67116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4060" y="122924"/>
            <a:ext cx="460854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C00000"/>
                </a:solidFill>
                <a:latin typeface="Constantia" panose="02030602050306030303" pitchFamily="18" charset="0"/>
                <a:ea typeface="+mj-ea"/>
                <a:cs typeface="+mj-cs"/>
              </a:rPr>
              <a:t>Отпечатки вымерших древовидных </a:t>
            </a:r>
            <a:r>
              <a:rPr lang="ru-RU" sz="4400" b="1" dirty="0" smtClean="0">
                <a:solidFill>
                  <a:srgbClr val="C00000"/>
                </a:solidFill>
                <a:latin typeface="Constantia" panose="02030602050306030303" pitchFamily="18" charset="0"/>
                <a:ea typeface="+mj-ea"/>
                <a:cs typeface="+mj-cs"/>
              </a:rPr>
              <a:t>хвощей</a:t>
            </a:r>
            <a:endParaRPr lang="ru-RU" sz="4400" b="1" dirty="0">
              <a:solidFill>
                <a:srgbClr val="C00000"/>
              </a:solidFill>
              <a:latin typeface="Constantia" panose="02030602050306030303" pitchFamily="18" charset="0"/>
              <a:ea typeface="+mj-ea"/>
              <a:cs typeface="+mj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5292" y="2931240"/>
            <a:ext cx="4548186" cy="30900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971600" y="6165304"/>
            <a:ext cx="30734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Constantia" panose="02030602050306030303" pitchFamily="18" charset="0"/>
              </a:rPr>
              <a:t>Отпечаток каламита</a:t>
            </a:r>
            <a:endParaRPr lang="ru-RU" sz="2400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0832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/>
          <a:srcRect b="4746"/>
          <a:stretch/>
        </p:blipFill>
        <p:spPr>
          <a:xfrm>
            <a:off x="6300192" y="-11397"/>
            <a:ext cx="2540141" cy="322613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7987" y="2131296"/>
            <a:ext cx="3960440" cy="28798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044811" y="6271134"/>
            <a:ext cx="6334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Constantia" panose="02030602050306030303" pitchFamily="18" charset="0"/>
              </a:rPr>
              <a:t>Отпечатки коры и побегов лепидодендрона</a:t>
            </a:r>
            <a:endParaRPr lang="ru-RU" sz="2400" dirty="0">
              <a:latin typeface="Constantia" panose="020306020503060303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7987" y="332656"/>
            <a:ext cx="65527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C00000"/>
                </a:solidFill>
                <a:latin typeface="Constantia" panose="02030602050306030303" pitchFamily="18" charset="0"/>
                <a:ea typeface="+mj-ea"/>
                <a:cs typeface="+mj-cs"/>
              </a:rPr>
              <a:t>Отпечатки вымерших древовидных </a:t>
            </a:r>
            <a:r>
              <a:rPr lang="ru-RU" sz="4400" b="1" dirty="0" smtClean="0">
                <a:solidFill>
                  <a:srgbClr val="C00000"/>
                </a:solidFill>
                <a:latin typeface="Constantia" panose="02030602050306030303" pitchFamily="18" charset="0"/>
                <a:ea typeface="+mj-ea"/>
                <a:cs typeface="+mj-cs"/>
              </a:rPr>
              <a:t>плаунов</a:t>
            </a:r>
            <a:endParaRPr lang="ru-RU" sz="4400" b="1" dirty="0">
              <a:solidFill>
                <a:srgbClr val="C00000"/>
              </a:solidFill>
              <a:latin typeface="Constantia" panose="02030602050306030303" pitchFamily="18" charset="0"/>
              <a:ea typeface="+mj-ea"/>
              <a:cs typeface="+mj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3401622"/>
            <a:ext cx="3850631" cy="28695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791027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412776"/>
            <a:ext cx="8640960" cy="5222193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500633" y="-171400"/>
            <a:ext cx="8642276" cy="1988840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5800" b="1" dirty="0" smtClean="0">
              <a:solidFill>
                <a:srgbClr val="C00000"/>
              </a:solidFill>
              <a:latin typeface="Constantia" panose="02030602050306030303" pitchFamily="18" charset="0"/>
            </a:endParaRPr>
          </a:p>
          <a:p>
            <a:pPr algn="ctr"/>
            <a:r>
              <a:rPr lang="ru-RU" sz="7600" b="1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Почему один из периодов Палеозойской эры называется Каменноугольным?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123614" y="1700808"/>
            <a:ext cx="1728192" cy="74393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Стр. </a:t>
            </a:r>
            <a:r>
              <a:rPr lang="ru-RU" sz="3600" dirty="0" smtClean="0"/>
              <a:t>43</a:t>
            </a:r>
            <a:endParaRPr lang="ru-RU" sz="3600" dirty="0"/>
          </a:p>
        </p:txBody>
      </p:sp>
    </p:spTree>
    <p:extLst>
      <p:ext uri="{BB962C8B-B14F-4D97-AF65-F5344CB8AC3E}">
        <p14:creationId xmlns="" xmlns:p14="http://schemas.microsoft.com/office/powerpoint/2010/main" val="920817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7" y="980728"/>
            <a:ext cx="8520949" cy="5694834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40652" y="160128"/>
            <a:ext cx="7886700" cy="908720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Каменноугольный период</a:t>
            </a:r>
            <a:endParaRPr lang="ru-RU" sz="5400" b="1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5185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1554" y="908720"/>
            <a:ext cx="8064896" cy="5739729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640652" y="160128"/>
            <a:ext cx="7886700" cy="908720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Каменноугольный период</a:t>
            </a:r>
            <a:endParaRPr lang="ru-RU" sz="5400" b="1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044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3522" y="1074340"/>
            <a:ext cx="8640960" cy="5432086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640652" y="160128"/>
            <a:ext cx="7886700" cy="908720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Каменноугольный период</a:t>
            </a:r>
            <a:endParaRPr lang="ru-RU" sz="5400" b="1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4862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abdb83d0-779d-445a-a542-78c4e7e32ea9">UX25FU4DC2SS-1091-19</_dlc_DocId>
    <_dlc_DocIdUrl xmlns="abdb83d0-779d-445a-a542-78c4e7e32ea9">
      <Url>http://www.eduportal44.ru/soligalich/shablon/distovz/_layouts/15/DocIdRedir.aspx?ID=UX25FU4DC2SS-1091-19</Url>
      <Description>UX25FU4DC2SS-1091-19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E2FDA0A9C4CCEC479B56CE4D4AF16EE7" ma:contentTypeVersion="0" ma:contentTypeDescription="Создание документа." ma:contentTypeScope="" ma:versionID="aae11195561734424dcd2925bf81c03e">
  <xsd:schema xmlns:xsd="http://www.w3.org/2001/XMLSchema" xmlns:xs="http://www.w3.org/2001/XMLSchema" xmlns:p="http://schemas.microsoft.com/office/2006/metadata/properties" xmlns:ns2="abdb83d0-779d-445a-a542-78c4e7e32ea9" targetNamespace="http://schemas.microsoft.com/office/2006/metadata/properties" ma:root="true" ma:fieldsID="89373a8871781f6ded44170290ae094e" ns2:_="">
    <xsd:import namespace="abdb83d0-779d-445a-a542-78c4e7e32ea9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db83d0-779d-445a-a542-78c4e7e32ea9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7BC3B70D-995B-4974-A4BB-B983F2D506A4}"/>
</file>

<file path=customXml/itemProps2.xml><?xml version="1.0" encoding="utf-8"?>
<ds:datastoreItem xmlns:ds="http://schemas.openxmlformats.org/officeDocument/2006/customXml" ds:itemID="{5AA5849F-4644-4DCD-887E-A2953C301128}"/>
</file>

<file path=customXml/itemProps3.xml><?xml version="1.0" encoding="utf-8"?>
<ds:datastoreItem xmlns:ds="http://schemas.openxmlformats.org/officeDocument/2006/customXml" ds:itemID="{21D9867B-BA23-4D2F-888E-4864BD6D745B}"/>
</file>

<file path=customXml/itemProps4.xml><?xml version="1.0" encoding="utf-8"?>
<ds:datastoreItem xmlns:ds="http://schemas.openxmlformats.org/officeDocument/2006/customXml" ds:itemID="{E98F79D6-8201-4DCB-AAF3-CE094C3EF5B2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804</TotalTime>
  <Words>315</Words>
  <Application>Microsoft Office PowerPoint</Application>
  <PresentationFormat>Экран (4:3)</PresentationFormat>
  <Paragraphs>88</Paragraphs>
  <Slides>35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Климатические условия Палеозоя</vt:lpstr>
      <vt:lpstr>Климатические условия Палеозоя</vt:lpstr>
      <vt:lpstr>Слайд 15</vt:lpstr>
      <vt:lpstr>Слайд 16</vt:lpstr>
      <vt:lpstr>Использование каменного угля</vt:lpstr>
      <vt:lpstr>Слайд 18</vt:lpstr>
      <vt:lpstr>Слайд 19</vt:lpstr>
      <vt:lpstr>Слайд 20</vt:lpstr>
      <vt:lpstr>Слайд 21</vt:lpstr>
      <vt:lpstr>Слайд 22</vt:lpstr>
      <vt:lpstr>Значение папоротников </vt:lpstr>
      <vt:lpstr>Значение папоротников </vt:lpstr>
      <vt:lpstr>Значение папоротников </vt:lpstr>
      <vt:lpstr>Значение папоротников </vt:lpstr>
      <vt:lpstr>Значение плаунов </vt:lpstr>
      <vt:lpstr>Значение плаунов </vt:lpstr>
      <vt:lpstr>Значение хвощей </vt:lpstr>
      <vt:lpstr>Значение хвощей </vt:lpstr>
      <vt:lpstr>Значение хвощей </vt:lpstr>
      <vt:lpstr>Значение хвощей </vt:lpstr>
      <vt:lpstr>Слайд 33</vt:lpstr>
      <vt:lpstr>Тетрадь-тренажёр</vt:lpstr>
      <vt:lpstr>Домашнее задание:</vt:lpstr>
    </vt:vector>
  </TitlesOfParts>
  <Company>школа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ученик</dc:creator>
  <cp:lastModifiedBy>рс1</cp:lastModifiedBy>
  <cp:revision>78</cp:revision>
  <dcterms:created xsi:type="dcterms:W3CDTF">2011-09-04T13:12:46Z</dcterms:created>
  <dcterms:modified xsi:type="dcterms:W3CDTF">2018-11-13T17:33:34Z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872323</vt:lpwstr>
  </property>
  <property fmtid="{D5CDD505-2E9C-101B-9397-08002B2CF9AE}" pid="3" name="NXPowerLiteSettings">
    <vt:lpwstr>F6000400038000</vt:lpwstr>
  </property>
  <property fmtid="{D5CDD505-2E9C-101B-9397-08002B2CF9AE}" pid="4" name="NXPowerLiteVersion">
    <vt:lpwstr>D4.3.1</vt:lpwstr>
  </property>
  <property fmtid="{D5CDD505-2E9C-101B-9397-08002B2CF9AE}" pid="5" name="ContentTypeId">
    <vt:lpwstr>0x010100E2FDA0A9C4CCEC479B56CE4D4AF16EE7</vt:lpwstr>
  </property>
  <property fmtid="{D5CDD505-2E9C-101B-9397-08002B2CF9AE}" pid="6" name="_dlc_DocIdItemGuid">
    <vt:lpwstr>b4b769bf-f199-4988-9ea5-5b6aced5ec8b</vt:lpwstr>
  </property>
</Properties>
</file>