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0" r:id="rId16"/>
    <p:sldId id="271" r:id="rId17"/>
    <p:sldId id="269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102400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2003" algn="l" defTabSz="102400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4005" algn="l" defTabSz="102400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6008" algn="l" defTabSz="102400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8010" algn="l" defTabSz="102400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60013" algn="l" defTabSz="102400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2016" algn="l" defTabSz="102400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4018" algn="l" defTabSz="102400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6021" algn="l" defTabSz="102400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3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05C6D4-BAE4-4AFE-AB54-9E0CF3018DE0}" type="doc">
      <dgm:prSet loTypeId="urn:microsoft.com/office/officeart/2005/8/layout/hierarchy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DA306E03-1674-427E-AEB3-7C30F8A82F0B}">
      <dgm:prSet phldrT="[Текст]" custT="1"/>
      <dgm:spPr/>
      <dgm:t>
        <a:bodyPr/>
        <a:lstStyle/>
        <a:p>
          <a:r>
            <a:rPr lang="ru-RU" sz="2800" b="1" dirty="0" smtClean="0"/>
            <a:t>Тайга</a:t>
          </a:r>
          <a:endParaRPr lang="ru-RU" sz="2800" b="1" dirty="0"/>
        </a:p>
      </dgm:t>
    </dgm:pt>
    <dgm:pt modelId="{1C37FAF5-6D87-4EC2-AEE5-BA8C5E3D60C8}" type="parTrans" cxnId="{77CD8ECF-C1E6-4E61-BB54-4B73E70B474E}">
      <dgm:prSet/>
      <dgm:spPr/>
      <dgm:t>
        <a:bodyPr/>
        <a:lstStyle/>
        <a:p>
          <a:endParaRPr lang="ru-RU"/>
        </a:p>
      </dgm:t>
    </dgm:pt>
    <dgm:pt modelId="{8A2BB305-3416-49C7-A1BD-4478820CE416}" type="sibTrans" cxnId="{77CD8ECF-C1E6-4E61-BB54-4B73E70B474E}">
      <dgm:prSet/>
      <dgm:spPr/>
      <dgm:t>
        <a:bodyPr/>
        <a:lstStyle/>
        <a:p>
          <a:endParaRPr lang="ru-RU"/>
        </a:p>
      </dgm:t>
    </dgm:pt>
    <dgm:pt modelId="{9224EBDD-29FF-438A-AD24-902EEF7202D9}">
      <dgm:prSet phldrT="[Текст]"/>
      <dgm:spPr/>
      <dgm:t>
        <a:bodyPr/>
        <a:lstStyle/>
        <a:p>
          <a:r>
            <a:rPr lang="ru-RU" dirty="0" smtClean="0"/>
            <a:t>Темнохвойная</a:t>
          </a:r>
          <a:endParaRPr lang="ru-RU" dirty="0"/>
        </a:p>
      </dgm:t>
    </dgm:pt>
    <dgm:pt modelId="{3B3EBD68-D1DA-48B9-B5BA-8B0C524CE8FF}" type="parTrans" cxnId="{01F73324-22C5-4921-8CCD-2EE32C808C4C}">
      <dgm:prSet/>
      <dgm:spPr/>
      <dgm:t>
        <a:bodyPr/>
        <a:lstStyle/>
        <a:p>
          <a:endParaRPr lang="ru-RU"/>
        </a:p>
      </dgm:t>
    </dgm:pt>
    <dgm:pt modelId="{F32F80A7-8AA4-4EDD-A2AD-DC845ECB25FE}" type="sibTrans" cxnId="{01F73324-22C5-4921-8CCD-2EE32C808C4C}">
      <dgm:prSet/>
      <dgm:spPr/>
      <dgm:t>
        <a:bodyPr/>
        <a:lstStyle/>
        <a:p>
          <a:endParaRPr lang="ru-RU"/>
        </a:p>
      </dgm:t>
    </dgm:pt>
    <dgm:pt modelId="{F0E44312-E652-4F28-8F5B-3A2F26687051}">
      <dgm:prSet phldrT="[Текст]"/>
      <dgm:spPr/>
      <dgm:t>
        <a:bodyPr/>
        <a:lstStyle/>
        <a:p>
          <a:r>
            <a:rPr lang="ru-RU" dirty="0" smtClean="0"/>
            <a:t>Теневыносливые </a:t>
          </a:r>
        </a:p>
        <a:p>
          <a:r>
            <a:rPr lang="ru-RU" dirty="0" smtClean="0"/>
            <a:t>растения- ель, пихта, кедр</a:t>
          </a:r>
          <a:endParaRPr lang="ru-RU" dirty="0"/>
        </a:p>
      </dgm:t>
    </dgm:pt>
    <dgm:pt modelId="{7BC91F03-35F1-4C56-9011-279873197FC6}" type="parTrans" cxnId="{70055B10-0424-4F10-BD24-AE4759BCF885}">
      <dgm:prSet/>
      <dgm:spPr/>
      <dgm:t>
        <a:bodyPr/>
        <a:lstStyle/>
        <a:p>
          <a:endParaRPr lang="ru-RU"/>
        </a:p>
      </dgm:t>
    </dgm:pt>
    <dgm:pt modelId="{CECDD099-7330-4B5D-A175-266242A44C45}" type="sibTrans" cxnId="{70055B10-0424-4F10-BD24-AE4759BCF885}">
      <dgm:prSet/>
      <dgm:spPr/>
      <dgm:t>
        <a:bodyPr/>
        <a:lstStyle/>
        <a:p>
          <a:endParaRPr lang="ru-RU"/>
        </a:p>
      </dgm:t>
    </dgm:pt>
    <dgm:pt modelId="{9464122F-9155-4885-A3C5-8E6216927D92}">
      <dgm:prSet phldrT="[Текст]"/>
      <dgm:spPr/>
      <dgm:t>
        <a:bodyPr/>
        <a:lstStyle/>
        <a:p>
          <a:r>
            <a:rPr lang="ru-RU" dirty="0" smtClean="0"/>
            <a:t>Светлохвойная</a:t>
          </a:r>
          <a:endParaRPr lang="ru-RU" dirty="0"/>
        </a:p>
      </dgm:t>
    </dgm:pt>
    <dgm:pt modelId="{C7AF85CD-16AA-4437-B617-A971F8C505C0}" type="parTrans" cxnId="{3BE46927-BE27-446E-98AB-99DA981A7A13}">
      <dgm:prSet/>
      <dgm:spPr/>
      <dgm:t>
        <a:bodyPr/>
        <a:lstStyle/>
        <a:p>
          <a:endParaRPr lang="ru-RU"/>
        </a:p>
      </dgm:t>
    </dgm:pt>
    <dgm:pt modelId="{6BED7519-552A-4AE4-927F-6743FE0C3167}" type="sibTrans" cxnId="{3BE46927-BE27-446E-98AB-99DA981A7A13}">
      <dgm:prSet/>
      <dgm:spPr/>
      <dgm:t>
        <a:bodyPr/>
        <a:lstStyle/>
        <a:p>
          <a:endParaRPr lang="ru-RU"/>
        </a:p>
      </dgm:t>
    </dgm:pt>
    <dgm:pt modelId="{8961B871-BB5D-47A1-8613-31D9DE73A090}">
      <dgm:prSet phldrT="[Текст]"/>
      <dgm:spPr/>
      <dgm:t>
        <a:bodyPr/>
        <a:lstStyle/>
        <a:p>
          <a:r>
            <a:rPr lang="ru-RU" dirty="0" smtClean="0"/>
            <a:t>Светолюбивые растения -лиственница, сосна обыкновенная  </a:t>
          </a:r>
          <a:endParaRPr lang="ru-RU" dirty="0"/>
        </a:p>
      </dgm:t>
    </dgm:pt>
    <dgm:pt modelId="{DB37BF54-6EE1-4E07-A87B-CB6C1C15B940}" type="parTrans" cxnId="{A9954E99-39CE-421A-933B-391005D4B7B3}">
      <dgm:prSet/>
      <dgm:spPr/>
      <dgm:t>
        <a:bodyPr/>
        <a:lstStyle/>
        <a:p>
          <a:endParaRPr lang="ru-RU"/>
        </a:p>
      </dgm:t>
    </dgm:pt>
    <dgm:pt modelId="{D47D0A98-DA68-4358-AD1B-D2CF8698762A}" type="sibTrans" cxnId="{A9954E99-39CE-421A-933B-391005D4B7B3}">
      <dgm:prSet/>
      <dgm:spPr/>
      <dgm:t>
        <a:bodyPr/>
        <a:lstStyle/>
        <a:p>
          <a:endParaRPr lang="ru-RU"/>
        </a:p>
      </dgm:t>
    </dgm:pt>
    <dgm:pt modelId="{AC0FBE18-E672-4D9B-8BE1-CFEB603EE27F}" type="pres">
      <dgm:prSet presAssocID="{1905C6D4-BAE4-4AFE-AB54-9E0CF3018DE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F15D63B-2635-44B7-BBE0-D06E36766ABE}" type="pres">
      <dgm:prSet presAssocID="{DA306E03-1674-427E-AEB3-7C30F8A82F0B}" presName="hierRoot1" presStyleCnt="0"/>
      <dgm:spPr/>
    </dgm:pt>
    <dgm:pt modelId="{971DA6A7-5B10-4202-B71D-89DB8A9D128F}" type="pres">
      <dgm:prSet presAssocID="{DA306E03-1674-427E-AEB3-7C30F8A82F0B}" presName="composite" presStyleCnt="0"/>
      <dgm:spPr/>
    </dgm:pt>
    <dgm:pt modelId="{68E195DC-8658-42B9-9707-D62B5AB4B817}" type="pres">
      <dgm:prSet presAssocID="{DA306E03-1674-427E-AEB3-7C30F8A82F0B}" presName="background" presStyleLbl="node0" presStyleIdx="0" presStyleCnt="1"/>
      <dgm:spPr/>
    </dgm:pt>
    <dgm:pt modelId="{D4CFB530-4E67-4C36-B896-CB859AF52376}" type="pres">
      <dgm:prSet presAssocID="{DA306E03-1674-427E-AEB3-7C30F8A82F0B}" presName="text" presStyleLbl="fgAcc0" presStyleIdx="0" presStyleCnt="1" custScaleX="153514" custLinFactNeighborX="-4352" custLinFactNeighborY="-51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57DEA5-5548-40DA-9454-15411CB08BC8}" type="pres">
      <dgm:prSet presAssocID="{DA306E03-1674-427E-AEB3-7C30F8A82F0B}" presName="hierChild2" presStyleCnt="0"/>
      <dgm:spPr/>
    </dgm:pt>
    <dgm:pt modelId="{732BFB6A-77A9-44B4-9C51-26A965F104A1}" type="pres">
      <dgm:prSet presAssocID="{3B3EBD68-D1DA-48B9-B5BA-8B0C524CE8FF}" presName="Name10" presStyleLbl="parChTrans1D2" presStyleIdx="0" presStyleCnt="2"/>
      <dgm:spPr/>
    </dgm:pt>
    <dgm:pt modelId="{09047E8C-E83A-4C9F-A9CA-5BBBB6335DA6}" type="pres">
      <dgm:prSet presAssocID="{9224EBDD-29FF-438A-AD24-902EEF7202D9}" presName="hierRoot2" presStyleCnt="0"/>
      <dgm:spPr/>
    </dgm:pt>
    <dgm:pt modelId="{13D75C95-7140-49B4-8A4B-982B486D61FF}" type="pres">
      <dgm:prSet presAssocID="{9224EBDD-29FF-438A-AD24-902EEF7202D9}" presName="composite2" presStyleCnt="0"/>
      <dgm:spPr/>
    </dgm:pt>
    <dgm:pt modelId="{835C9E3F-0355-476D-86D8-AD82F22E5AD8}" type="pres">
      <dgm:prSet presAssocID="{9224EBDD-29FF-438A-AD24-902EEF7202D9}" presName="background2" presStyleLbl="node2" presStyleIdx="0" presStyleCnt="2"/>
      <dgm:spPr/>
    </dgm:pt>
    <dgm:pt modelId="{C1C43465-CC8C-42D6-973D-3F4AF1032816}" type="pres">
      <dgm:prSet presAssocID="{9224EBDD-29FF-438A-AD24-902EEF7202D9}" presName="text2" presStyleLbl="fgAcc2" presStyleIdx="0" presStyleCnt="2" custScaleX="220202">
        <dgm:presLayoutVars>
          <dgm:chPref val="3"/>
        </dgm:presLayoutVars>
      </dgm:prSet>
      <dgm:spPr/>
    </dgm:pt>
    <dgm:pt modelId="{71C5624B-E510-4B8A-91D4-017E07B54EAA}" type="pres">
      <dgm:prSet presAssocID="{9224EBDD-29FF-438A-AD24-902EEF7202D9}" presName="hierChild3" presStyleCnt="0"/>
      <dgm:spPr/>
    </dgm:pt>
    <dgm:pt modelId="{168612DC-0F1A-470B-81C0-CBFA1B30F35C}" type="pres">
      <dgm:prSet presAssocID="{7BC91F03-35F1-4C56-9011-279873197FC6}" presName="Name17" presStyleLbl="parChTrans1D3" presStyleIdx="0" presStyleCnt="2"/>
      <dgm:spPr/>
    </dgm:pt>
    <dgm:pt modelId="{D3096D81-8ADB-4742-B65A-54A1F207A00F}" type="pres">
      <dgm:prSet presAssocID="{F0E44312-E652-4F28-8F5B-3A2F26687051}" presName="hierRoot3" presStyleCnt="0"/>
      <dgm:spPr/>
    </dgm:pt>
    <dgm:pt modelId="{40021484-06C4-4EA4-AC72-CDD14BF2CDBB}" type="pres">
      <dgm:prSet presAssocID="{F0E44312-E652-4F28-8F5B-3A2F26687051}" presName="composite3" presStyleCnt="0"/>
      <dgm:spPr/>
    </dgm:pt>
    <dgm:pt modelId="{4D7493E1-2277-4775-8EBD-ABFF5A4A190D}" type="pres">
      <dgm:prSet presAssocID="{F0E44312-E652-4F28-8F5B-3A2F26687051}" presName="background3" presStyleLbl="node3" presStyleIdx="0" presStyleCnt="2"/>
      <dgm:spPr/>
    </dgm:pt>
    <dgm:pt modelId="{9D082EC6-A7EF-4620-A759-91495AD39D04}" type="pres">
      <dgm:prSet presAssocID="{F0E44312-E652-4F28-8F5B-3A2F26687051}" presName="text3" presStyleLbl="fgAcc3" presStyleIdx="0" presStyleCnt="2" custScaleX="1755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486D6E-E3DC-48B7-97E6-C0DE14CC9C9A}" type="pres">
      <dgm:prSet presAssocID="{F0E44312-E652-4F28-8F5B-3A2F26687051}" presName="hierChild4" presStyleCnt="0"/>
      <dgm:spPr/>
    </dgm:pt>
    <dgm:pt modelId="{1EF5A63A-50EB-4AD6-9B8F-A71A5433CBFB}" type="pres">
      <dgm:prSet presAssocID="{C7AF85CD-16AA-4437-B617-A971F8C505C0}" presName="Name10" presStyleLbl="parChTrans1D2" presStyleIdx="1" presStyleCnt="2"/>
      <dgm:spPr/>
    </dgm:pt>
    <dgm:pt modelId="{5132952E-B94C-4381-9EC7-8F57BD63646D}" type="pres">
      <dgm:prSet presAssocID="{9464122F-9155-4885-A3C5-8E6216927D92}" presName="hierRoot2" presStyleCnt="0"/>
      <dgm:spPr/>
    </dgm:pt>
    <dgm:pt modelId="{2D390792-979A-456B-83C4-57E2EDD457ED}" type="pres">
      <dgm:prSet presAssocID="{9464122F-9155-4885-A3C5-8E6216927D92}" presName="composite2" presStyleCnt="0"/>
      <dgm:spPr/>
    </dgm:pt>
    <dgm:pt modelId="{914D7765-95F2-4307-8EDF-6747E2BE3BCF}" type="pres">
      <dgm:prSet presAssocID="{9464122F-9155-4885-A3C5-8E6216927D92}" presName="background2" presStyleLbl="node2" presStyleIdx="1" presStyleCnt="2"/>
      <dgm:spPr/>
    </dgm:pt>
    <dgm:pt modelId="{9AB28A46-FF1B-467E-8263-743AA66A35D4}" type="pres">
      <dgm:prSet presAssocID="{9464122F-9155-4885-A3C5-8E6216927D92}" presName="text2" presStyleLbl="fgAcc2" presStyleIdx="1" presStyleCnt="2" custScaleX="197185">
        <dgm:presLayoutVars>
          <dgm:chPref val="3"/>
        </dgm:presLayoutVars>
      </dgm:prSet>
      <dgm:spPr/>
    </dgm:pt>
    <dgm:pt modelId="{82E940B1-C1D0-4468-879E-4ED6DC573B34}" type="pres">
      <dgm:prSet presAssocID="{9464122F-9155-4885-A3C5-8E6216927D92}" presName="hierChild3" presStyleCnt="0"/>
      <dgm:spPr/>
    </dgm:pt>
    <dgm:pt modelId="{979AE1CE-6CE4-4A2F-9550-34B08622304A}" type="pres">
      <dgm:prSet presAssocID="{DB37BF54-6EE1-4E07-A87B-CB6C1C15B940}" presName="Name17" presStyleLbl="parChTrans1D3" presStyleIdx="1" presStyleCnt="2"/>
      <dgm:spPr/>
    </dgm:pt>
    <dgm:pt modelId="{9A7EFA59-A32E-473A-A397-FCE1A402E056}" type="pres">
      <dgm:prSet presAssocID="{8961B871-BB5D-47A1-8613-31D9DE73A090}" presName="hierRoot3" presStyleCnt="0"/>
      <dgm:spPr/>
    </dgm:pt>
    <dgm:pt modelId="{B2C0BB5D-5A39-4192-8588-85D3739F171B}" type="pres">
      <dgm:prSet presAssocID="{8961B871-BB5D-47A1-8613-31D9DE73A090}" presName="composite3" presStyleCnt="0"/>
      <dgm:spPr/>
    </dgm:pt>
    <dgm:pt modelId="{81C9539D-B35C-4342-9045-F1BDDA4C4FFA}" type="pres">
      <dgm:prSet presAssocID="{8961B871-BB5D-47A1-8613-31D9DE73A090}" presName="background3" presStyleLbl="node3" presStyleIdx="1" presStyleCnt="2"/>
      <dgm:spPr/>
    </dgm:pt>
    <dgm:pt modelId="{B0A9ECEC-1969-4B70-9EB0-D91773C375E5}" type="pres">
      <dgm:prSet presAssocID="{8961B871-BB5D-47A1-8613-31D9DE73A090}" presName="text3" presStyleLbl="fgAcc3" presStyleIdx="1" presStyleCnt="2" custScaleX="1678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C75C93-DB54-4500-93E1-0240800B89FB}" type="pres">
      <dgm:prSet presAssocID="{8961B871-BB5D-47A1-8613-31D9DE73A090}" presName="hierChild4" presStyleCnt="0"/>
      <dgm:spPr/>
    </dgm:pt>
  </dgm:ptLst>
  <dgm:cxnLst>
    <dgm:cxn modelId="{3BE46927-BE27-446E-98AB-99DA981A7A13}" srcId="{DA306E03-1674-427E-AEB3-7C30F8A82F0B}" destId="{9464122F-9155-4885-A3C5-8E6216927D92}" srcOrd="1" destOrd="0" parTransId="{C7AF85CD-16AA-4437-B617-A971F8C505C0}" sibTransId="{6BED7519-552A-4AE4-927F-6743FE0C3167}"/>
    <dgm:cxn modelId="{77CD8ECF-C1E6-4E61-BB54-4B73E70B474E}" srcId="{1905C6D4-BAE4-4AFE-AB54-9E0CF3018DE0}" destId="{DA306E03-1674-427E-AEB3-7C30F8A82F0B}" srcOrd="0" destOrd="0" parTransId="{1C37FAF5-6D87-4EC2-AEE5-BA8C5E3D60C8}" sibTransId="{8A2BB305-3416-49C7-A1BD-4478820CE416}"/>
    <dgm:cxn modelId="{01F73324-22C5-4921-8CCD-2EE32C808C4C}" srcId="{DA306E03-1674-427E-AEB3-7C30F8A82F0B}" destId="{9224EBDD-29FF-438A-AD24-902EEF7202D9}" srcOrd="0" destOrd="0" parTransId="{3B3EBD68-D1DA-48B9-B5BA-8B0C524CE8FF}" sibTransId="{F32F80A7-8AA4-4EDD-A2AD-DC845ECB25FE}"/>
    <dgm:cxn modelId="{9AE88DB4-75F3-41AA-BD54-22737C00D1F4}" type="presOf" srcId="{3B3EBD68-D1DA-48B9-B5BA-8B0C524CE8FF}" destId="{732BFB6A-77A9-44B4-9C51-26A965F104A1}" srcOrd="0" destOrd="0" presId="urn:microsoft.com/office/officeart/2005/8/layout/hierarchy1"/>
    <dgm:cxn modelId="{90DBA207-FFF2-4341-B626-8AF82AD8ED13}" type="presOf" srcId="{9224EBDD-29FF-438A-AD24-902EEF7202D9}" destId="{C1C43465-CC8C-42D6-973D-3F4AF1032816}" srcOrd="0" destOrd="0" presId="urn:microsoft.com/office/officeart/2005/8/layout/hierarchy1"/>
    <dgm:cxn modelId="{DF89A303-BDD3-472B-9618-E4D4B6800701}" type="presOf" srcId="{C7AF85CD-16AA-4437-B617-A971F8C505C0}" destId="{1EF5A63A-50EB-4AD6-9B8F-A71A5433CBFB}" srcOrd="0" destOrd="0" presId="urn:microsoft.com/office/officeart/2005/8/layout/hierarchy1"/>
    <dgm:cxn modelId="{A9954E99-39CE-421A-933B-391005D4B7B3}" srcId="{9464122F-9155-4885-A3C5-8E6216927D92}" destId="{8961B871-BB5D-47A1-8613-31D9DE73A090}" srcOrd="0" destOrd="0" parTransId="{DB37BF54-6EE1-4E07-A87B-CB6C1C15B940}" sibTransId="{D47D0A98-DA68-4358-AD1B-D2CF8698762A}"/>
    <dgm:cxn modelId="{70055B10-0424-4F10-BD24-AE4759BCF885}" srcId="{9224EBDD-29FF-438A-AD24-902EEF7202D9}" destId="{F0E44312-E652-4F28-8F5B-3A2F26687051}" srcOrd="0" destOrd="0" parTransId="{7BC91F03-35F1-4C56-9011-279873197FC6}" sibTransId="{CECDD099-7330-4B5D-A175-266242A44C45}"/>
    <dgm:cxn modelId="{DD99DE31-042E-49F0-96ED-D4025C44AA28}" type="presOf" srcId="{DA306E03-1674-427E-AEB3-7C30F8A82F0B}" destId="{D4CFB530-4E67-4C36-B896-CB859AF52376}" srcOrd="0" destOrd="0" presId="urn:microsoft.com/office/officeart/2005/8/layout/hierarchy1"/>
    <dgm:cxn modelId="{56128902-6C58-4492-8A25-7994130D0175}" type="presOf" srcId="{7BC91F03-35F1-4C56-9011-279873197FC6}" destId="{168612DC-0F1A-470B-81C0-CBFA1B30F35C}" srcOrd="0" destOrd="0" presId="urn:microsoft.com/office/officeart/2005/8/layout/hierarchy1"/>
    <dgm:cxn modelId="{71786DBA-B4B2-4EAE-9113-125BD7E2061B}" type="presOf" srcId="{1905C6D4-BAE4-4AFE-AB54-9E0CF3018DE0}" destId="{AC0FBE18-E672-4D9B-8BE1-CFEB603EE27F}" srcOrd="0" destOrd="0" presId="urn:microsoft.com/office/officeart/2005/8/layout/hierarchy1"/>
    <dgm:cxn modelId="{CB852C65-3678-4C14-B866-188D219D3095}" type="presOf" srcId="{DB37BF54-6EE1-4E07-A87B-CB6C1C15B940}" destId="{979AE1CE-6CE4-4A2F-9550-34B08622304A}" srcOrd="0" destOrd="0" presId="urn:microsoft.com/office/officeart/2005/8/layout/hierarchy1"/>
    <dgm:cxn modelId="{F06336E6-50E7-45B6-A9C7-91A1B8937DA3}" type="presOf" srcId="{F0E44312-E652-4F28-8F5B-3A2F26687051}" destId="{9D082EC6-A7EF-4620-A759-91495AD39D04}" srcOrd="0" destOrd="0" presId="urn:microsoft.com/office/officeart/2005/8/layout/hierarchy1"/>
    <dgm:cxn modelId="{DC85A38C-38E2-460A-8298-F6655EBFC61A}" type="presOf" srcId="{9464122F-9155-4885-A3C5-8E6216927D92}" destId="{9AB28A46-FF1B-467E-8263-743AA66A35D4}" srcOrd="0" destOrd="0" presId="urn:microsoft.com/office/officeart/2005/8/layout/hierarchy1"/>
    <dgm:cxn modelId="{D03AD83F-EDD7-47BA-9B50-20FBA4147745}" type="presOf" srcId="{8961B871-BB5D-47A1-8613-31D9DE73A090}" destId="{B0A9ECEC-1969-4B70-9EB0-D91773C375E5}" srcOrd="0" destOrd="0" presId="urn:microsoft.com/office/officeart/2005/8/layout/hierarchy1"/>
    <dgm:cxn modelId="{1D0CD2D6-DE3E-49DA-9786-C6CF2D239A1E}" type="presParOf" srcId="{AC0FBE18-E672-4D9B-8BE1-CFEB603EE27F}" destId="{0F15D63B-2635-44B7-BBE0-D06E36766ABE}" srcOrd="0" destOrd="0" presId="urn:microsoft.com/office/officeart/2005/8/layout/hierarchy1"/>
    <dgm:cxn modelId="{EF4D80EB-A78C-44D6-BE8F-877C44775803}" type="presParOf" srcId="{0F15D63B-2635-44B7-BBE0-D06E36766ABE}" destId="{971DA6A7-5B10-4202-B71D-89DB8A9D128F}" srcOrd="0" destOrd="0" presId="urn:microsoft.com/office/officeart/2005/8/layout/hierarchy1"/>
    <dgm:cxn modelId="{49C8522D-6811-49AD-A6CB-F26B54C74048}" type="presParOf" srcId="{971DA6A7-5B10-4202-B71D-89DB8A9D128F}" destId="{68E195DC-8658-42B9-9707-D62B5AB4B817}" srcOrd="0" destOrd="0" presId="urn:microsoft.com/office/officeart/2005/8/layout/hierarchy1"/>
    <dgm:cxn modelId="{0C4D5D0D-E847-491A-9128-72E749284D1E}" type="presParOf" srcId="{971DA6A7-5B10-4202-B71D-89DB8A9D128F}" destId="{D4CFB530-4E67-4C36-B896-CB859AF52376}" srcOrd="1" destOrd="0" presId="urn:microsoft.com/office/officeart/2005/8/layout/hierarchy1"/>
    <dgm:cxn modelId="{79ADABB8-A558-4176-B08B-7615CF69DC8B}" type="presParOf" srcId="{0F15D63B-2635-44B7-BBE0-D06E36766ABE}" destId="{2157DEA5-5548-40DA-9454-15411CB08BC8}" srcOrd="1" destOrd="0" presId="urn:microsoft.com/office/officeart/2005/8/layout/hierarchy1"/>
    <dgm:cxn modelId="{DA865572-64E8-437E-8AE3-065A2D909208}" type="presParOf" srcId="{2157DEA5-5548-40DA-9454-15411CB08BC8}" destId="{732BFB6A-77A9-44B4-9C51-26A965F104A1}" srcOrd="0" destOrd="0" presId="urn:microsoft.com/office/officeart/2005/8/layout/hierarchy1"/>
    <dgm:cxn modelId="{00570547-A0F3-4314-8FEB-B7AFFC54B3A2}" type="presParOf" srcId="{2157DEA5-5548-40DA-9454-15411CB08BC8}" destId="{09047E8C-E83A-4C9F-A9CA-5BBBB6335DA6}" srcOrd="1" destOrd="0" presId="urn:microsoft.com/office/officeart/2005/8/layout/hierarchy1"/>
    <dgm:cxn modelId="{C7B52603-9BD0-4DB0-91ED-C0BC13C2C30B}" type="presParOf" srcId="{09047E8C-E83A-4C9F-A9CA-5BBBB6335DA6}" destId="{13D75C95-7140-49B4-8A4B-982B486D61FF}" srcOrd="0" destOrd="0" presId="urn:microsoft.com/office/officeart/2005/8/layout/hierarchy1"/>
    <dgm:cxn modelId="{05995A3B-4659-4016-B2B9-A77AF877B99A}" type="presParOf" srcId="{13D75C95-7140-49B4-8A4B-982B486D61FF}" destId="{835C9E3F-0355-476D-86D8-AD82F22E5AD8}" srcOrd="0" destOrd="0" presId="urn:microsoft.com/office/officeart/2005/8/layout/hierarchy1"/>
    <dgm:cxn modelId="{1A8015B6-C9E3-48EA-AE38-43C289B4BC14}" type="presParOf" srcId="{13D75C95-7140-49B4-8A4B-982B486D61FF}" destId="{C1C43465-CC8C-42D6-973D-3F4AF1032816}" srcOrd="1" destOrd="0" presId="urn:microsoft.com/office/officeart/2005/8/layout/hierarchy1"/>
    <dgm:cxn modelId="{7C5F0A98-2366-4E44-9FA8-072DD5C9741E}" type="presParOf" srcId="{09047E8C-E83A-4C9F-A9CA-5BBBB6335DA6}" destId="{71C5624B-E510-4B8A-91D4-017E07B54EAA}" srcOrd="1" destOrd="0" presId="urn:microsoft.com/office/officeart/2005/8/layout/hierarchy1"/>
    <dgm:cxn modelId="{31DA7931-0B16-43D5-A75E-32D0F1318584}" type="presParOf" srcId="{71C5624B-E510-4B8A-91D4-017E07B54EAA}" destId="{168612DC-0F1A-470B-81C0-CBFA1B30F35C}" srcOrd="0" destOrd="0" presId="urn:microsoft.com/office/officeart/2005/8/layout/hierarchy1"/>
    <dgm:cxn modelId="{2ABAE8C7-1A94-459D-ABB7-3DE5DB4E934B}" type="presParOf" srcId="{71C5624B-E510-4B8A-91D4-017E07B54EAA}" destId="{D3096D81-8ADB-4742-B65A-54A1F207A00F}" srcOrd="1" destOrd="0" presId="urn:microsoft.com/office/officeart/2005/8/layout/hierarchy1"/>
    <dgm:cxn modelId="{677BAA2D-36C6-4D8B-90DE-F3EC56153BC0}" type="presParOf" srcId="{D3096D81-8ADB-4742-B65A-54A1F207A00F}" destId="{40021484-06C4-4EA4-AC72-CDD14BF2CDBB}" srcOrd="0" destOrd="0" presId="urn:microsoft.com/office/officeart/2005/8/layout/hierarchy1"/>
    <dgm:cxn modelId="{2E982391-95BD-47D8-A5C7-CD448EDB2363}" type="presParOf" srcId="{40021484-06C4-4EA4-AC72-CDD14BF2CDBB}" destId="{4D7493E1-2277-4775-8EBD-ABFF5A4A190D}" srcOrd="0" destOrd="0" presId="urn:microsoft.com/office/officeart/2005/8/layout/hierarchy1"/>
    <dgm:cxn modelId="{BB8723FC-90BF-42FC-8D53-6A95CD97F80E}" type="presParOf" srcId="{40021484-06C4-4EA4-AC72-CDD14BF2CDBB}" destId="{9D082EC6-A7EF-4620-A759-91495AD39D04}" srcOrd="1" destOrd="0" presId="urn:microsoft.com/office/officeart/2005/8/layout/hierarchy1"/>
    <dgm:cxn modelId="{9561262C-5E3E-4617-81E0-C213C94FC15C}" type="presParOf" srcId="{D3096D81-8ADB-4742-B65A-54A1F207A00F}" destId="{BA486D6E-E3DC-48B7-97E6-C0DE14CC9C9A}" srcOrd="1" destOrd="0" presId="urn:microsoft.com/office/officeart/2005/8/layout/hierarchy1"/>
    <dgm:cxn modelId="{684968EA-870D-4095-B7C0-DA431508F3DF}" type="presParOf" srcId="{2157DEA5-5548-40DA-9454-15411CB08BC8}" destId="{1EF5A63A-50EB-4AD6-9B8F-A71A5433CBFB}" srcOrd="2" destOrd="0" presId="urn:microsoft.com/office/officeart/2005/8/layout/hierarchy1"/>
    <dgm:cxn modelId="{C5BFF899-7AE9-44F3-8EBF-220327E1A4A3}" type="presParOf" srcId="{2157DEA5-5548-40DA-9454-15411CB08BC8}" destId="{5132952E-B94C-4381-9EC7-8F57BD63646D}" srcOrd="3" destOrd="0" presId="urn:microsoft.com/office/officeart/2005/8/layout/hierarchy1"/>
    <dgm:cxn modelId="{0AFA870D-5D3F-4764-9DEB-4FF2CC5CB237}" type="presParOf" srcId="{5132952E-B94C-4381-9EC7-8F57BD63646D}" destId="{2D390792-979A-456B-83C4-57E2EDD457ED}" srcOrd="0" destOrd="0" presId="urn:microsoft.com/office/officeart/2005/8/layout/hierarchy1"/>
    <dgm:cxn modelId="{DA59504D-BC73-4DF1-85DF-07AA90F0171B}" type="presParOf" srcId="{2D390792-979A-456B-83C4-57E2EDD457ED}" destId="{914D7765-95F2-4307-8EDF-6747E2BE3BCF}" srcOrd="0" destOrd="0" presId="urn:microsoft.com/office/officeart/2005/8/layout/hierarchy1"/>
    <dgm:cxn modelId="{38F3849B-63D5-44BE-ABBD-59C89FCA9F49}" type="presParOf" srcId="{2D390792-979A-456B-83C4-57E2EDD457ED}" destId="{9AB28A46-FF1B-467E-8263-743AA66A35D4}" srcOrd="1" destOrd="0" presId="urn:microsoft.com/office/officeart/2005/8/layout/hierarchy1"/>
    <dgm:cxn modelId="{0DC20CE3-E811-45C6-87D2-03A7F9DF1B76}" type="presParOf" srcId="{5132952E-B94C-4381-9EC7-8F57BD63646D}" destId="{82E940B1-C1D0-4468-879E-4ED6DC573B34}" srcOrd="1" destOrd="0" presId="urn:microsoft.com/office/officeart/2005/8/layout/hierarchy1"/>
    <dgm:cxn modelId="{3BCE1B18-445F-45CD-98DF-351E887B984A}" type="presParOf" srcId="{82E940B1-C1D0-4468-879E-4ED6DC573B34}" destId="{979AE1CE-6CE4-4A2F-9550-34B08622304A}" srcOrd="0" destOrd="0" presId="urn:microsoft.com/office/officeart/2005/8/layout/hierarchy1"/>
    <dgm:cxn modelId="{3C766E2A-5EA7-492A-8835-18A4CDE907E8}" type="presParOf" srcId="{82E940B1-C1D0-4468-879E-4ED6DC573B34}" destId="{9A7EFA59-A32E-473A-A397-FCE1A402E056}" srcOrd="1" destOrd="0" presId="urn:microsoft.com/office/officeart/2005/8/layout/hierarchy1"/>
    <dgm:cxn modelId="{66FB440D-CAF7-4EDF-9673-16814B5C81D4}" type="presParOf" srcId="{9A7EFA59-A32E-473A-A397-FCE1A402E056}" destId="{B2C0BB5D-5A39-4192-8588-85D3739F171B}" srcOrd="0" destOrd="0" presId="urn:microsoft.com/office/officeart/2005/8/layout/hierarchy1"/>
    <dgm:cxn modelId="{C42FF099-702A-4F24-99A0-5CF664A81091}" type="presParOf" srcId="{B2C0BB5D-5A39-4192-8588-85D3739F171B}" destId="{81C9539D-B35C-4342-9045-F1BDDA4C4FFA}" srcOrd="0" destOrd="0" presId="urn:microsoft.com/office/officeart/2005/8/layout/hierarchy1"/>
    <dgm:cxn modelId="{3763B275-95B4-4303-B3EA-09882BFB5790}" type="presParOf" srcId="{B2C0BB5D-5A39-4192-8588-85D3739F171B}" destId="{B0A9ECEC-1969-4B70-9EB0-D91773C375E5}" srcOrd="1" destOrd="0" presId="urn:microsoft.com/office/officeart/2005/8/layout/hierarchy1"/>
    <dgm:cxn modelId="{D80F07B7-6CFE-43EB-A04C-2942076B20DC}" type="presParOf" srcId="{9A7EFA59-A32E-473A-A397-FCE1A402E056}" destId="{D4C75C93-DB54-4500-93E1-0240800B89F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9AE1CE-6CE4-4A2F-9550-34B08622304A}">
      <dsp:nvSpPr>
        <dsp:cNvPr id="0" name=""/>
        <dsp:cNvSpPr/>
      </dsp:nvSpPr>
      <dsp:spPr>
        <a:xfrm>
          <a:off x="6179275" y="3075283"/>
          <a:ext cx="91440" cy="5306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063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F5A63A-50EB-4AD6-9B8F-A71A5433CBFB}">
      <dsp:nvSpPr>
        <dsp:cNvPr id="0" name=""/>
        <dsp:cNvSpPr/>
      </dsp:nvSpPr>
      <dsp:spPr>
        <a:xfrm>
          <a:off x="3934033" y="1326029"/>
          <a:ext cx="2290962" cy="590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650"/>
              </a:lnTo>
              <a:lnTo>
                <a:pt x="2290962" y="421650"/>
              </a:lnTo>
              <a:lnTo>
                <a:pt x="2290962" y="5906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612DC-0F1A-470B-81C0-CBFA1B30F35C}">
      <dsp:nvSpPr>
        <dsp:cNvPr id="0" name=""/>
        <dsp:cNvSpPr/>
      </dsp:nvSpPr>
      <dsp:spPr>
        <a:xfrm>
          <a:off x="1966134" y="3075283"/>
          <a:ext cx="91440" cy="5306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063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BFB6A-77A9-44B4-9C51-26A965F104A1}">
      <dsp:nvSpPr>
        <dsp:cNvPr id="0" name=""/>
        <dsp:cNvSpPr/>
      </dsp:nvSpPr>
      <dsp:spPr>
        <a:xfrm>
          <a:off x="2011854" y="1326029"/>
          <a:ext cx="1922178" cy="590673"/>
        </a:xfrm>
        <a:custGeom>
          <a:avLst/>
          <a:gdLst/>
          <a:ahLst/>
          <a:cxnLst/>
          <a:rect l="0" t="0" r="0" b="0"/>
          <a:pathLst>
            <a:path>
              <a:moveTo>
                <a:pt x="1922178" y="0"/>
              </a:moveTo>
              <a:lnTo>
                <a:pt x="1922178" y="421650"/>
              </a:lnTo>
              <a:lnTo>
                <a:pt x="0" y="421650"/>
              </a:lnTo>
              <a:lnTo>
                <a:pt x="0" y="5906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E195DC-8658-42B9-9707-D62B5AB4B817}">
      <dsp:nvSpPr>
        <dsp:cNvPr id="0" name=""/>
        <dsp:cNvSpPr/>
      </dsp:nvSpPr>
      <dsp:spPr>
        <a:xfrm>
          <a:off x="2533573" y="167448"/>
          <a:ext cx="2800918" cy="11585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FB530-4E67-4C36-B896-CB859AF52376}">
      <dsp:nvSpPr>
        <dsp:cNvPr id="0" name=""/>
        <dsp:cNvSpPr/>
      </dsp:nvSpPr>
      <dsp:spPr>
        <a:xfrm>
          <a:off x="2736300" y="360038"/>
          <a:ext cx="2800918" cy="11585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Тайга</a:t>
          </a:r>
          <a:endParaRPr lang="ru-RU" sz="2800" b="1" kern="1200" dirty="0"/>
        </a:p>
      </dsp:txBody>
      <dsp:txXfrm>
        <a:off x="2736300" y="360038"/>
        <a:ext cx="2800918" cy="1158580"/>
      </dsp:txXfrm>
    </dsp:sp>
    <dsp:sp modelId="{835C9E3F-0355-476D-86D8-AD82F22E5AD8}">
      <dsp:nvSpPr>
        <dsp:cNvPr id="0" name=""/>
        <dsp:cNvSpPr/>
      </dsp:nvSpPr>
      <dsp:spPr>
        <a:xfrm>
          <a:off x="3022" y="1916702"/>
          <a:ext cx="4017664" cy="11585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C43465-CC8C-42D6-973D-3F4AF1032816}">
      <dsp:nvSpPr>
        <dsp:cNvPr id="0" name=""/>
        <dsp:cNvSpPr/>
      </dsp:nvSpPr>
      <dsp:spPr>
        <a:xfrm>
          <a:off x="205748" y="2109292"/>
          <a:ext cx="4017664" cy="11585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Темнохвойная</a:t>
          </a:r>
          <a:endParaRPr lang="ru-RU" sz="1900" kern="1200" dirty="0"/>
        </a:p>
      </dsp:txBody>
      <dsp:txXfrm>
        <a:off x="205748" y="2109292"/>
        <a:ext cx="4017664" cy="1158580"/>
      </dsp:txXfrm>
    </dsp:sp>
    <dsp:sp modelId="{4D7493E1-2277-4775-8EBD-ABFF5A4A190D}">
      <dsp:nvSpPr>
        <dsp:cNvPr id="0" name=""/>
        <dsp:cNvSpPr/>
      </dsp:nvSpPr>
      <dsp:spPr>
        <a:xfrm>
          <a:off x="410012" y="3605919"/>
          <a:ext cx="3203684" cy="11585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82EC6-A7EF-4620-A759-91495AD39D04}">
      <dsp:nvSpPr>
        <dsp:cNvPr id="0" name=""/>
        <dsp:cNvSpPr/>
      </dsp:nvSpPr>
      <dsp:spPr>
        <a:xfrm>
          <a:off x="612738" y="3798509"/>
          <a:ext cx="3203684" cy="11585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Теневыносливые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растения- ель, пихта, кедр</a:t>
          </a:r>
          <a:endParaRPr lang="ru-RU" sz="1900" kern="1200" dirty="0"/>
        </a:p>
      </dsp:txBody>
      <dsp:txXfrm>
        <a:off x="612738" y="3798509"/>
        <a:ext cx="3203684" cy="1158580"/>
      </dsp:txXfrm>
    </dsp:sp>
    <dsp:sp modelId="{914D7765-95F2-4307-8EDF-6747E2BE3BCF}">
      <dsp:nvSpPr>
        <dsp:cNvPr id="0" name=""/>
        <dsp:cNvSpPr/>
      </dsp:nvSpPr>
      <dsp:spPr>
        <a:xfrm>
          <a:off x="4426139" y="1916702"/>
          <a:ext cx="3597711" cy="11585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B28A46-FF1B-467E-8263-743AA66A35D4}">
      <dsp:nvSpPr>
        <dsp:cNvPr id="0" name=""/>
        <dsp:cNvSpPr/>
      </dsp:nvSpPr>
      <dsp:spPr>
        <a:xfrm>
          <a:off x="4628866" y="2109292"/>
          <a:ext cx="3597711" cy="11585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Светлохвойная</a:t>
          </a:r>
          <a:endParaRPr lang="ru-RU" sz="1900" kern="1200" dirty="0"/>
        </a:p>
      </dsp:txBody>
      <dsp:txXfrm>
        <a:off x="4628866" y="2109292"/>
        <a:ext cx="3597711" cy="1158580"/>
      </dsp:txXfrm>
    </dsp:sp>
    <dsp:sp modelId="{81C9539D-B35C-4342-9045-F1BDDA4C4FFA}">
      <dsp:nvSpPr>
        <dsp:cNvPr id="0" name=""/>
        <dsp:cNvSpPr/>
      </dsp:nvSpPr>
      <dsp:spPr>
        <a:xfrm>
          <a:off x="4693817" y="3605919"/>
          <a:ext cx="3062356" cy="11585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A9ECEC-1969-4B70-9EB0-D91773C375E5}">
      <dsp:nvSpPr>
        <dsp:cNvPr id="0" name=""/>
        <dsp:cNvSpPr/>
      </dsp:nvSpPr>
      <dsp:spPr>
        <a:xfrm>
          <a:off x="4896543" y="3798509"/>
          <a:ext cx="3062356" cy="11585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Светолюбивые растения -лиственница, сосна обыкновенная  </a:t>
          </a:r>
          <a:endParaRPr lang="ru-RU" sz="1900" kern="1200" dirty="0"/>
        </a:p>
      </dsp:txBody>
      <dsp:txXfrm>
        <a:off x="4896543" y="3798509"/>
        <a:ext cx="3062356" cy="1158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75C9-3D9F-47CE-866D-32114C61638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6568-4A21-41C3-9A6D-2FE750C90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75C9-3D9F-47CE-866D-32114C61638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6568-4A21-41C3-9A6D-2FE750C90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75C9-3D9F-47CE-866D-32114C61638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6568-4A21-41C3-9A6D-2FE750C90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75C9-3D9F-47CE-866D-32114C61638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6568-4A21-41C3-9A6D-2FE750C90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20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40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60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80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600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20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4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6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75C9-3D9F-47CE-866D-32114C61638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6568-4A21-41C3-9A6D-2FE750C90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75C9-3D9F-47CE-866D-32114C61638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6568-4A21-41C3-9A6D-2FE750C90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03" indent="0">
              <a:buNone/>
              <a:defRPr sz="2200" b="1"/>
            </a:lvl2pPr>
            <a:lvl3pPr marL="1024005" indent="0">
              <a:buNone/>
              <a:defRPr sz="2000" b="1"/>
            </a:lvl3pPr>
            <a:lvl4pPr marL="1536008" indent="0">
              <a:buNone/>
              <a:defRPr sz="1800" b="1"/>
            </a:lvl4pPr>
            <a:lvl5pPr marL="2048010" indent="0">
              <a:buNone/>
              <a:defRPr sz="1800" b="1"/>
            </a:lvl5pPr>
            <a:lvl6pPr marL="2560013" indent="0">
              <a:buNone/>
              <a:defRPr sz="1800" b="1"/>
            </a:lvl6pPr>
            <a:lvl7pPr marL="3072016" indent="0">
              <a:buNone/>
              <a:defRPr sz="1800" b="1"/>
            </a:lvl7pPr>
            <a:lvl8pPr marL="3584018" indent="0">
              <a:buNone/>
              <a:defRPr sz="1800" b="1"/>
            </a:lvl8pPr>
            <a:lvl9pPr marL="409602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03" indent="0">
              <a:buNone/>
              <a:defRPr sz="2200" b="1"/>
            </a:lvl2pPr>
            <a:lvl3pPr marL="1024005" indent="0">
              <a:buNone/>
              <a:defRPr sz="2000" b="1"/>
            </a:lvl3pPr>
            <a:lvl4pPr marL="1536008" indent="0">
              <a:buNone/>
              <a:defRPr sz="1800" b="1"/>
            </a:lvl4pPr>
            <a:lvl5pPr marL="2048010" indent="0">
              <a:buNone/>
              <a:defRPr sz="1800" b="1"/>
            </a:lvl5pPr>
            <a:lvl6pPr marL="2560013" indent="0">
              <a:buNone/>
              <a:defRPr sz="1800" b="1"/>
            </a:lvl6pPr>
            <a:lvl7pPr marL="3072016" indent="0">
              <a:buNone/>
              <a:defRPr sz="1800" b="1"/>
            </a:lvl7pPr>
            <a:lvl8pPr marL="3584018" indent="0">
              <a:buNone/>
              <a:defRPr sz="1800" b="1"/>
            </a:lvl8pPr>
            <a:lvl9pPr marL="409602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75C9-3D9F-47CE-866D-32114C61638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6568-4A21-41C3-9A6D-2FE750C90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75C9-3D9F-47CE-866D-32114C61638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6568-4A21-41C3-9A6D-2FE750C90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75C9-3D9F-47CE-866D-32114C61638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6568-4A21-41C3-9A6D-2FE750C90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4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2003" indent="0">
              <a:buNone/>
              <a:defRPr sz="1400"/>
            </a:lvl2pPr>
            <a:lvl3pPr marL="1024005" indent="0">
              <a:buNone/>
              <a:defRPr sz="1100"/>
            </a:lvl3pPr>
            <a:lvl4pPr marL="1536008" indent="0">
              <a:buNone/>
              <a:defRPr sz="1000"/>
            </a:lvl4pPr>
            <a:lvl5pPr marL="2048010" indent="0">
              <a:buNone/>
              <a:defRPr sz="1000"/>
            </a:lvl5pPr>
            <a:lvl6pPr marL="2560013" indent="0">
              <a:buNone/>
              <a:defRPr sz="1000"/>
            </a:lvl6pPr>
            <a:lvl7pPr marL="3072016" indent="0">
              <a:buNone/>
              <a:defRPr sz="1000"/>
            </a:lvl7pPr>
            <a:lvl8pPr marL="3584018" indent="0">
              <a:buNone/>
              <a:defRPr sz="1000"/>
            </a:lvl8pPr>
            <a:lvl9pPr marL="409602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75C9-3D9F-47CE-866D-32114C61638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6568-4A21-41C3-9A6D-2FE750C90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2003" indent="0">
              <a:buNone/>
              <a:defRPr sz="3100"/>
            </a:lvl2pPr>
            <a:lvl3pPr marL="1024005" indent="0">
              <a:buNone/>
              <a:defRPr sz="2700"/>
            </a:lvl3pPr>
            <a:lvl4pPr marL="1536008" indent="0">
              <a:buNone/>
              <a:defRPr sz="2200"/>
            </a:lvl4pPr>
            <a:lvl5pPr marL="2048010" indent="0">
              <a:buNone/>
              <a:defRPr sz="2200"/>
            </a:lvl5pPr>
            <a:lvl6pPr marL="2560013" indent="0">
              <a:buNone/>
              <a:defRPr sz="2200"/>
            </a:lvl6pPr>
            <a:lvl7pPr marL="3072016" indent="0">
              <a:buNone/>
              <a:defRPr sz="2200"/>
            </a:lvl7pPr>
            <a:lvl8pPr marL="3584018" indent="0">
              <a:buNone/>
              <a:defRPr sz="2200"/>
            </a:lvl8pPr>
            <a:lvl9pPr marL="4096021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2003" indent="0">
              <a:buNone/>
              <a:defRPr sz="1400"/>
            </a:lvl2pPr>
            <a:lvl3pPr marL="1024005" indent="0">
              <a:buNone/>
              <a:defRPr sz="1100"/>
            </a:lvl3pPr>
            <a:lvl4pPr marL="1536008" indent="0">
              <a:buNone/>
              <a:defRPr sz="1000"/>
            </a:lvl4pPr>
            <a:lvl5pPr marL="2048010" indent="0">
              <a:buNone/>
              <a:defRPr sz="1000"/>
            </a:lvl5pPr>
            <a:lvl6pPr marL="2560013" indent="0">
              <a:buNone/>
              <a:defRPr sz="1000"/>
            </a:lvl6pPr>
            <a:lvl7pPr marL="3072016" indent="0">
              <a:buNone/>
              <a:defRPr sz="1000"/>
            </a:lvl7pPr>
            <a:lvl8pPr marL="3584018" indent="0">
              <a:buNone/>
              <a:defRPr sz="1000"/>
            </a:lvl8pPr>
            <a:lvl9pPr marL="409602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75C9-3D9F-47CE-866D-32114C61638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6568-4A21-41C3-9A6D-2FE750C90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102401" tIns="51200" rIns="102401" bIns="512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102401" tIns="51200" rIns="102401" bIns="5120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102401" tIns="51200" rIns="102401" bIns="5120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475C9-3D9F-47CE-866D-32114C61638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102401" tIns="51200" rIns="102401" bIns="5120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102401" tIns="51200" rIns="102401" bIns="5120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C6568-4A21-41C3-9A6D-2FE750C90B0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4005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02" indent="-384002" algn="l" defTabSz="102400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2004" indent="-320002" algn="l" defTabSz="1024005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06" indent="-256001" algn="l" defTabSz="102400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009" indent="-256001" algn="l" defTabSz="1024005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011" indent="-256001" algn="l" defTabSz="1024005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6014" indent="-256001" algn="l" defTabSz="102400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8016" indent="-256001" algn="l" defTabSz="102400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019" indent="-256001" algn="l" defTabSz="102400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022" indent="-256001" algn="l" defTabSz="102400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4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03" algn="l" defTabSz="1024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005" algn="l" defTabSz="1024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08" algn="l" defTabSz="1024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010" algn="l" defTabSz="1024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013" algn="l" defTabSz="1024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016" algn="l" defTabSz="1024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018" algn="l" defTabSz="1024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021" algn="l" defTabSz="1024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playcast.ru/uploads/2017/03/21/2206907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459661"/>
            <a:ext cx="5616624" cy="53983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332658"/>
            <a:ext cx="7270576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Роль голосеменных 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 экосистеме тайги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Светлохвойная тайга</a:t>
            </a:r>
            <a:br>
              <a:rPr lang="ru-RU" dirty="0" smtClean="0"/>
            </a:br>
            <a:r>
              <a:rPr lang="ru-RU" u="sng" dirty="0" smtClean="0"/>
              <a:t>1 ярус</a:t>
            </a:r>
            <a:endParaRPr lang="ru-RU" u="sng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954" t="21315" r="36582" b="21409"/>
          <a:stretch>
            <a:fillRect/>
          </a:stretch>
        </p:blipFill>
        <p:spPr bwMode="auto">
          <a:xfrm>
            <a:off x="323528" y="1916832"/>
            <a:ext cx="258028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l="23989" t="23423" r="33397" b="19485"/>
          <a:stretch>
            <a:fillRect/>
          </a:stretch>
        </p:blipFill>
        <p:spPr bwMode="auto">
          <a:xfrm>
            <a:off x="5292080" y="1916832"/>
            <a:ext cx="2664296" cy="226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 l="25096" t="23423" r="34503" b="20469"/>
          <a:stretch>
            <a:fillRect/>
          </a:stretch>
        </p:blipFill>
        <p:spPr bwMode="auto">
          <a:xfrm>
            <a:off x="5940152" y="4581128"/>
            <a:ext cx="2627784" cy="205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3568" y="155679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Береза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68144" y="141277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Лиственница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04248" y="414908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Осина </a:t>
            </a:r>
            <a:endParaRPr lang="ru-RU" b="1" dirty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 l="25096" t="22438" r="33950" b="20469"/>
          <a:stretch>
            <a:fillRect/>
          </a:stretch>
        </p:blipFill>
        <p:spPr bwMode="auto">
          <a:xfrm>
            <a:off x="1907704" y="4365104"/>
            <a:ext cx="284804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915816" y="393305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Сосна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Светлохвойная тайга</a:t>
            </a:r>
            <a:br>
              <a:rPr lang="ru-RU" dirty="0" smtClean="0"/>
            </a:br>
            <a:r>
              <a:rPr lang="ru-RU" u="sng" dirty="0" smtClean="0"/>
              <a:t>2 ярус</a:t>
            </a:r>
            <a:endParaRPr lang="ru-RU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1628800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Жимолость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28184" y="162880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Малина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44208" y="537321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Рябина </a:t>
            </a:r>
            <a:endParaRPr lang="ru-RU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22266" r="34422" b="19657"/>
          <a:stretch>
            <a:fillRect/>
          </a:stretch>
        </p:blipFill>
        <p:spPr bwMode="auto">
          <a:xfrm>
            <a:off x="251520" y="1988840"/>
            <a:ext cx="3312368" cy="264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l="24542" t="23422" r="35610" b="24407"/>
          <a:stretch>
            <a:fillRect/>
          </a:stretch>
        </p:blipFill>
        <p:spPr bwMode="auto">
          <a:xfrm>
            <a:off x="5292080" y="2060848"/>
            <a:ext cx="352159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http://s3.fotokto.ru/photo/full/316/3168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933056"/>
            <a:ext cx="4171392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Светлохвойная тайга</a:t>
            </a:r>
            <a:br>
              <a:rPr lang="ru-RU" dirty="0" smtClean="0"/>
            </a:br>
            <a:r>
              <a:rPr lang="ru-RU" u="sng" dirty="0"/>
              <a:t>3</a:t>
            </a:r>
            <a:r>
              <a:rPr lang="ru-RU" u="sng" dirty="0" smtClean="0"/>
              <a:t> ярус</a:t>
            </a:r>
            <a:endParaRPr lang="ru-RU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331640" y="206084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Брусника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28184" y="198884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Черника</a:t>
            </a:r>
            <a:endParaRPr lang="ru-RU" b="1" dirty="0"/>
          </a:p>
        </p:txBody>
      </p:sp>
      <p:pic>
        <p:nvPicPr>
          <p:cNvPr id="24578" name="Picture 2" descr="https://avatars.mds.yandex.net/get-pdb/921063/02f27479-002a-4443-afdf-1c7fc5bd1be2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64904"/>
            <a:ext cx="4320480" cy="3240507"/>
          </a:xfrm>
          <a:prstGeom prst="rect">
            <a:avLst/>
          </a:prstGeom>
          <a:noFill/>
        </p:spPr>
      </p:pic>
      <p:pic>
        <p:nvPicPr>
          <p:cNvPr id="24580" name="Picture 4" descr="https://c.pxhere.com/photos/af/95/blueberry_berry_food_tasty_sweets_useful_summer_forest-875304.jpg!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492896"/>
            <a:ext cx="3456384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Светлохвойная тайга</a:t>
            </a:r>
            <a:br>
              <a:rPr lang="ru-RU" dirty="0" smtClean="0"/>
            </a:br>
            <a:r>
              <a:rPr lang="ru-RU" u="sng" dirty="0" smtClean="0"/>
              <a:t>4 ярус</a:t>
            </a:r>
            <a:endParaRPr lang="ru-RU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259632" y="220486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Женьшень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12160" y="213285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Кислица</a:t>
            </a:r>
            <a:endParaRPr lang="ru-RU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25177" t="27188" r="36636" b="21625"/>
          <a:stretch>
            <a:fillRect/>
          </a:stretch>
        </p:blipFill>
        <p:spPr bwMode="auto">
          <a:xfrm>
            <a:off x="395536" y="2852936"/>
            <a:ext cx="363086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 l="27863" t="23422" r="35057" b="26375"/>
          <a:stretch>
            <a:fillRect/>
          </a:stretch>
        </p:blipFill>
        <p:spPr bwMode="auto">
          <a:xfrm>
            <a:off x="4932040" y="2780928"/>
            <a:ext cx="359475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Тайга –устойчивая экосистема</a:t>
            </a:r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271" t="16542" r="22270" b="18227"/>
          <a:stretch>
            <a:fillRect/>
          </a:stretch>
        </p:blipFill>
        <p:spPr bwMode="auto">
          <a:xfrm>
            <a:off x="611560" y="1412776"/>
            <a:ext cx="7560840" cy="499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Тайга –устойчивая экосистема</a:t>
            </a:r>
            <a:endParaRPr lang="ru-RU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165" t="18133" r="24059" b="19818"/>
          <a:stretch>
            <a:fillRect/>
          </a:stretch>
        </p:blipFill>
        <p:spPr bwMode="auto">
          <a:xfrm>
            <a:off x="611560" y="1412776"/>
            <a:ext cx="7776864" cy="514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Тайга –устойчивая экосистема</a:t>
            </a:r>
            <a:endParaRPr lang="ru-RU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271" t="14951" r="23165" b="18227"/>
          <a:stretch>
            <a:fillRect/>
          </a:stretch>
        </p:blipFill>
        <p:spPr bwMode="auto">
          <a:xfrm>
            <a:off x="755576" y="1340768"/>
            <a:ext cx="7488832" cy="515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i5.imageban.ru/out/2016/12/20/832ff71dbee39a06ae2fd4b0d8019ba6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49552" y="0"/>
            <a:ext cx="2794448" cy="23042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Тайга –устойчивая </a:t>
            </a:r>
            <a:br>
              <a:rPr lang="ru-RU" b="1" dirty="0" smtClean="0"/>
            </a:br>
            <a:r>
              <a:rPr lang="ru-RU" b="1" dirty="0" smtClean="0"/>
              <a:t>экосистема</a:t>
            </a:r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1"/>
            <a:ext cx="7715200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Наличие в тайге всех групп организмов обеспечивает круговорот веществ.</a:t>
            </a:r>
          </a:p>
          <a:p>
            <a:r>
              <a:rPr lang="ru-RU" dirty="0" smtClean="0"/>
              <a:t>Разнообразие видов, сложные пищевые отношения между ними способствуют устойчивости и долголетию этой огромной экосистемы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Тайга –среда обитания животных</a:t>
            </a:r>
            <a:endParaRPr lang="ru-RU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060" t="21315" r="23165" b="19818"/>
          <a:stretch>
            <a:fillRect/>
          </a:stretch>
        </p:blipFill>
        <p:spPr bwMode="auto">
          <a:xfrm>
            <a:off x="827584" y="1526280"/>
            <a:ext cx="7397362" cy="463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Тайга –среда обитания промысловых животных</a:t>
            </a:r>
            <a:endParaRPr lang="ru-RU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899" t="22906" r="34793" b="21409"/>
          <a:stretch>
            <a:fillRect/>
          </a:stretch>
        </p:blipFill>
        <p:spPr bwMode="auto">
          <a:xfrm>
            <a:off x="827584" y="1844824"/>
            <a:ext cx="23042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https://avatars.mds.yandex.net/get-pdb/939186/1e6b1d7c-34d7-4101-aa42-3275e9f5fc16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72816"/>
            <a:ext cx="3573362" cy="2376264"/>
          </a:xfrm>
          <a:prstGeom prst="rect">
            <a:avLst/>
          </a:prstGeom>
          <a:noFill/>
        </p:spPr>
      </p:pic>
      <p:pic>
        <p:nvPicPr>
          <p:cNvPr id="30726" name="Picture 6" descr="https://www.nastol.com.ua/pic/201410/1920x1080/nastol.com.ua-114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437112"/>
            <a:ext cx="3834646" cy="2156988"/>
          </a:xfrm>
          <a:prstGeom prst="rect">
            <a:avLst/>
          </a:prstGeom>
          <a:noFill/>
        </p:spPr>
      </p:pic>
      <p:pic>
        <p:nvPicPr>
          <p:cNvPr id="30728" name="Picture 8" descr="http://xn-----7kcbekeiftdh9amwkb4d2o.xn--p1ai/wp-content/uploads/2016/07/2514540555789435e72ccd0.84085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437112"/>
            <a:ext cx="3267228" cy="215253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9552" y="1484784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Горностай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52120" y="141277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Куница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31640" y="407707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Рысь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40152" y="407707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Соболь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2410" t="19313" r="22800" b="16704"/>
          <a:stretch>
            <a:fillRect/>
          </a:stretch>
        </p:blipFill>
        <p:spPr bwMode="auto">
          <a:xfrm>
            <a:off x="755576" y="1484784"/>
            <a:ext cx="7632848" cy="501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Распространение тайги </a:t>
            </a:r>
            <a:br>
              <a:rPr lang="ru-RU" dirty="0" smtClean="0"/>
            </a:br>
            <a:r>
              <a:rPr lang="ru-RU" dirty="0" smtClean="0"/>
              <a:t>в России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556792"/>
            <a:ext cx="4824536" cy="6046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/>
              <a:t>Занимает почти треть территории</a:t>
            </a:r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Таёжная почва – как </a:t>
            </a:r>
            <a:br>
              <a:rPr lang="ru-RU" dirty="0" smtClean="0"/>
            </a:br>
            <a:r>
              <a:rPr lang="ru-RU" dirty="0" smtClean="0"/>
              <a:t>среда обитания</a:t>
            </a:r>
            <a:endParaRPr lang="ru-RU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165" t="21315" r="33899" b="19818"/>
          <a:stretch>
            <a:fillRect/>
          </a:stretch>
        </p:blipFill>
        <p:spPr bwMode="auto">
          <a:xfrm>
            <a:off x="539552" y="1556792"/>
            <a:ext cx="289589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 l="23436" t="22438" r="34503" b="19485"/>
          <a:stretch>
            <a:fillRect/>
          </a:stretch>
        </p:blipFill>
        <p:spPr bwMode="auto">
          <a:xfrm>
            <a:off x="4067944" y="1556792"/>
            <a:ext cx="2880320" cy="223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 l="24542" t="23422" r="34504" b="20469"/>
          <a:stretch>
            <a:fillRect/>
          </a:stretch>
        </p:blipFill>
        <p:spPr bwMode="auto">
          <a:xfrm>
            <a:off x="1403648" y="4005064"/>
            <a:ext cx="3423359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 l="23435" t="23422" r="33950" b="24407"/>
          <a:stretch>
            <a:fillRect/>
          </a:stretch>
        </p:blipFill>
        <p:spPr bwMode="auto">
          <a:xfrm>
            <a:off x="5364088" y="4005064"/>
            <a:ext cx="3384376" cy="232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 l="22882" t="23422" r="34504" b="19485"/>
          <a:stretch>
            <a:fillRect/>
          </a:stretch>
        </p:blipFill>
        <p:spPr bwMode="auto">
          <a:xfrm>
            <a:off x="2555776" y="3766332"/>
            <a:ext cx="4104456" cy="309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Тайга –источник пищи</a:t>
            </a:r>
            <a:endParaRPr lang="ru-RU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3165" t="21315" r="33899" b="18227"/>
          <a:stretch>
            <a:fillRect/>
          </a:stretch>
        </p:blipFill>
        <p:spPr bwMode="auto">
          <a:xfrm>
            <a:off x="251520" y="1340768"/>
            <a:ext cx="3672408" cy="290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 l="22328" t="21453" r="33950" b="19485"/>
          <a:stretch>
            <a:fillRect/>
          </a:stretch>
        </p:blipFill>
        <p:spPr bwMode="auto">
          <a:xfrm>
            <a:off x="4499992" y="1268760"/>
            <a:ext cx="388723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Значение хвойных лесов</a:t>
            </a:r>
            <a:br>
              <a:rPr lang="ru-RU" dirty="0" smtClean="0"/>
            </a:br>
            <a:r>
              <a:rPr lang="ru-RU" dirty="0" smtClean="0"/>
              <a:t> для биосферы</a:t>
            </a:r>
            <a:endParaRPr lang="ru-RU" dirty="0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165" t="21315" r="24059" b="15045"/>
          <a:stretch>
            <a:fillRect/>
          </a:stretch>
        </p:blipFill>
        <p:spPr bwMode="auto">
          <a:xfrm>
            <a:off x="827584" y="1628800"/>
            <a:ext cx="7128792" cy="483308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Фитонциды хвойных</a:t>
            </a:r>
            <a:endParaRPr lang="ru-RU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271" t="21315" r="24059" b="13454"/>
          <a:stretch>
            <a:fillRect/>
          </a:stretch>
        </p:blipFill>
        <p:spPr bwMode="auto">
          <a:xfrm>
            <a:off x="611560" y="1629999"/>
            <a:ext cx="7488832" cy="511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http://www.playcast.ru/uploads/2015/09/15/150768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924944"/>
            <a:ext cx="3312368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Значение хвойных лесов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https://ds04.infourok.ru/uploads/ex/0891/000b2c20-346559a7/img10.jpg"/>
          <p:cNvPicPr>
            <a:picLocks noChangeAspect="1" noChangeArrowheads="1"/>
          </p:cNvPicPr>
          <p:nvPr/>
        </p:nvPicPr>
        <p:blipFill>
          <a:blip r:embed="rId2" cstate="print"/>
          <a:srcRect t="19250" r="1564"/>
          <a:stretch>
            <a:fillRect/>
          </a:stretch>
        </p:blipFill>
        <p:spPr bwMode="auto">
          <a:xfrm>
            <a:off x="611560" y="1556792"/>
            <a:ext cx="7929390" cy="4878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Это интересно</a:t>
            </a:r>
            <a:endParaRPr lang="ru-RU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165" t="21315" r="24059" b="15045"/>
          <a:stretch>
            <a:fillRect/>
          </a:stretch>
        </p:blipFill>
        <p:spPr bwMode="auto">
          <a:xfrm>
            <a:off x="323528" y="1412776"/>
            <a:ext cx="7704856" cy="522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https://i.pinimg.com/736x/18/6e/da/186edae2f2cb39f8423c7c46127106b6--fir-tree-tree-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212976"/>
            <a:ext cx="1844422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Охрана и защита лесов</a:t>
            </a:r>
            <a:endParaRPr lang="ru-RU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271" t="22906" r="23165" b="24591"/>
          <a:stretch>
            <a:fillRect/>
          </a:stretch>
        </p:blipFill>
        <p:spPr bwMode="auto">
          <a:xfrm>
            <a:off x="323528" y="1772816"/>
            <a:ext cx="8422754" cy="4556572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Тетрадь-тренажёр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752" y="1700808"/>
            <a:ext cx="4690864" cy="1468759"/>
          </a:xfrm>
        </p:spPr>
        <p:txBody>
          <a:bodyPr/>
          <a:lstStyle/>
          <a:p>
            <a:r>
              <a:rPr lang="ru-RU" dirty="0" smtClean="0"/>
              <a:t>С. 24-задание 7</a:t>
            </a:r>
          </a:p>
          <a:p>
            <a:r>
              <a:rPr lang="ru-RU" dirty="0" smtClean="0"/>
              <a:t>С. 34-задание 5</a:t>
            </a:r>
            <a:endParaRPr lang="ru-RU" dirty="0"/>
          </a:p>
        </p:txBody>
      </p:sp>
      <p:pic>
        <p:nvPicPr>
          <p:cNvPr id="39938" name="Picture 2" descr="https://avatars.mds.yandex.net/get-pdb/219263/b4c0aee4-74a6-4192-88e2-1fc22260c096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284984"/>
            <a:ext cx="7733210" cy="2712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img-fotki.yandex.ru/get/4707/47407354.26b/0_8d6f1_d369f1c9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32656"/>
            <a:ext cx="5180739" cy="63367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36911"/>
          </a:xfrm>
        </p:spPr>
        <p:txBody>
          <a:bodyPr/>
          <a:lstStyle/>
          <a:p>
            <a:r>
              <a:rPr lang="ru-RU" dirty="0" smtClean="0"/>
              <a:t>Параграф 18;</a:t>
            </a:r>
          </a:p>
          <a:p>
            <a:r>
              <a:rPr lang="ru-RU" dirty="0" smtClean="0"/>
              <a:t>Вопросы с. 49;</a:t>
            </a:r>
          </a:p>
          <a:p>
            <a:r>
              <a:rPr lang="ru-RU" dirty="0" smtClean="0"/>
              <a:t>Мои биологические исследования</a:t>
            </a:r>
          </a:p>
          <a:p>
            <a:pPr>
              <a:buNone/>
            </a:pPr>
            <a:r>
              <a:rPr lang="ru-RU" dirty="0" smtClean="0"/>
              <a:t>      с. 49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8" name="Picture 14" descr="https://avatanplus.com/files/resources/original/58ecde895d8da15b5d4548a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7429500" cy="5965825"/>
          </a:xfrm>
          <a:prstGeom prst="rect">
            <a:avLst/>
          </a:prstGeom>
          <a:noFill/>
        </p:spPr>
      </p:pic>
      <p:pic>
        <p:nvPicPr>
          <p:cNvPr id="41994" name="Picture 10" descr="http://img-fotki.yandex.ru/get/9760/47407354.f07/0_169531_8970bc0e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60648"/>
            <a:ext cx="1767655" cy="194430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59632" y="2276872"/>
            <a:ext cx="58535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Спасибо за урок!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Удачного дня!</a:t>
            </a:r>
            <a:endParaRPr lang="ru-RU" sz="5400" b="1" cap="none" spc="0" dirty="0">
              <a:ln w="24500" cmpd="dbl">
                <a:solidFill>
                  <a:schemeClr val="tx1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1990" name="Picture 6" descr="http://foto-babochek.ru/images/clipart-babochka_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04703">
            <a:off x="7215786" y="3654615"/>
            <a:ext cx="1627546" cy="1637123"/>
          </a:xfrm>
          <a:prstGeom prst="rect">
            <a:avLst/>
          </a:prstGeom>
          <a:noFill/>
        </p:spPr>
      </p:pic>
      <p:pic>
        <p:nvPicPr>
          <p:cNvPr id="41992" name="Picture 8" descr="http://img-fotki.yandex.ru/get/5606/valenta-mog.1f2/0_7e180_bb169f6e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797152"/>
            <a:ext cx="1828665" cy="1813907"/>
          </a:xfrm>
          <a:prstGeom prst="rect">
            <a:avLst/>
          </a:prstGeom>
          <a:noFill/>
        </p:spPr>
      </p:pic>
      <p:pic>
        <p:nvPicPr>
          <p:cNvPr id="41996" name="Picture 12" descr="http://galerey-room.ru/images/045502_13852581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188640"/>
            <a:ext cx="2325189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rgbClr val="C00000"/>
                </a:solidFill>
              </a:rPr>
              <a:t>Тайга</a:t>
            </a:r>
            <a:r>
              <a:rPr lang="ru-RU" dirty="0" smtClean="0"/>
              <a:t> – гигантская экологическая система, в которой доминируют разные виды хвойных растений</a:t>
            </a:r>
            <a:endParaRPr lang="ru-RU" dirty="0"/>
          </a:p>
        </p:txBody>
      </p:sp>
      <p:pic>
        <p:nvPicPr>
          <p:cNvPr id="15362" name="Picture 2" descr="https://s018.radikal.ru/i505/1302/48/136bc856050b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52936"/>
            <a:ext cx="8620008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Доминирующие виды в тайге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165" t="21315" r="23165" b="19818"/>
          <a:stretch>
            <a:fillRect/>
          </a:stretch>
        </p:blipFill>
        <p:spPr bwMode="auto">
          <a:xfrm>
            <a:off x="899592" y="1632400"/>
            <a:ext cx="7584194" cy="467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Природные условия тайги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Короткое лето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r">
              <a:buNone/>
            </a:pPr>
            <a:r>
              <a:rPr lang="ru-RU" dirty="0" smtClean="0"/>
              <a:t>                                   Снежная холодная      зима           </a:t>
            </a:r>
            <a:endParaRPr lang="ru-RU" dirty="0"/>
          </a:p>
        </p:txBody>
      </p:sp>
      <p:pic>
        <p:nvPicPr>
          <p:cNvPr id="16386" name="Picture 2" descr="http://s1.fotokto.ru/photo/full/109/1092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1784" y="1628800"/>
            <a:ext cx="3553868" cy="2304256"/>
          </a:xfrm>
          <a:prstGeom prst="rect">
            <a:avLst/>
          </a:prstGeom>
          <a:noFill/>
        </p:spPr>
      </p:pic>
      <p:pic>
        <p:nvPicPr>
          <p:cNvPr id="16388" name="Picture 4" descr="http://img-fotki.yandex.ru/get/68668/214512220.c/0_143baf_a5889117_-1-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3744416" cy="2733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Природные условия тайги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6084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Количество осадков превышает испарение, поэтому в тайге много заболоченных мест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r">
              <a:buNone/>
            </a:pPr>
            <a:r>
              <a:rPr lang="ru-RU" dirty="0" smtClean="0"/>
              <a:t>                                   </a:t>
            </a:r>
            <a:endParaRPr lang="ru-RU" dirty="0"/>
          </a:p>
        </p:txBody>
      </p:sp>
      <p:pic>
        <p:nvPicPr>
          <p:cNvPr id="17410" name="Picture 2" descr="https://avatars.mds.yandex.net/get-pdb/25978/15d14d4d-f85e-4a5d-bd03-e67a358f908f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420888"/>
            <a:ext cx="6264696" cy="40407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s://i5.imageban.ru/out/2016/12/20/832ff71dbee39a06ae2fd4b0d8019ba6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64596" y="476673"/>
            <a:ext cx="2095836" cy="1728192"/>
          </a:xfrm>
          <a:prstGeom prst="rect">
            <a:avLst/>
          </a:prstGeom>
          <a:noFill/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620688"/>
          <a:ext cx="822960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554" name="Picture 2" descr="http://img1.liveinternet.ru/images/attach/d/1/139/362/139362783_1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3648" y="620688"/>
            <a:ext cx="1276631" cy="1556792"/>
          </a:xfrm>
          <a:prstGeom prst="rect">
            <a:avLst/>
          </a:prstGeom>
          <a:noFill/>
        </p:spPr>
      </p:pic>
      <p:pic>
        <p:nvPicPr>
          <p:cNvPr id="6" name="Picture 2" descr="http://img1.liveinternet.ru/images/attach/d/1/139/362/139362783_1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260648"/>
            <a:ext cx="1453779" cy="1772816"/>
          </a:xfrm>
          <a:prstGeom prst="rect">
            <a:avLst/>
          </a:prstGeom>
          <a:noFill/>
        </p:spPr>
      </p:pic>
      <p:pic>
        <p:nvPicPr>
          <p:cNvPr id="7" name="Picture 2" descr="http://img1.liveinternet.ru/images/attach/d/1/139/362/139362783_1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535285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Темнохвойная тайга</a:t>
            </a:r>
            <a:br>
              <a:rPr lang="ru-RU" dirty="0" smtClean="0"/>
            </a:br>
            <a:r>
              <a:rPr lang="ru-RU" u="sng" dirty="0" smtClean="0"/>
              <a:t>1 ярус</a:t>
            </a:r>
            <a:endParaRPr lang="ru-RU" u="sng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060" t="22906" r="33899" b="19818"/>
          <a:stretch>
            <a:fillRect/>
          </a:stretch>
        </p:blipFill>
        <p:spPr bwMode="auto">
          <a:xfrm>
            <a:off x="467544" y="1916832"/>
            <a:ext cx="338437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 l="22882" t="22438" r="33950" b="19485"/>
          <a:stretch>
            <a:fillRect/>
          </a:stretch>
        </p:blipFill>
        <p:spPr bwMode="auto">
          <a:xfrm>
            <a:off x="4788024" y="1916832"/>
            <a:ext cx="3543038" cy="267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 l="23435" t="22438" r="33951" b="19485"/>
          <a:stretch>
            <a:fillRect/>
          </a:stretch>
        </p:blipFill>
        <p:spPr bwMode="auto">
          <a:xfrm>
            <a:off x="2915816" y="4164714"/>
            <a:ext cx="3514967" cy="269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59632" y="1484784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ель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588224" y="1484784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пихта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16216" y="5589240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сосна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Темнохвойная тайга</a:t>
            </a:r>
            <a:br>
              <a:rPr lang="ru-RU" dirty="0" smtClean="0"/>
            </a:br>
            <a:r>
              <a:rPr lang="ru-RU" u="sng" dirty="0"/>
              <a:t>2</a:t>
            </a:r>
            <a:r>
              <a:rPr lang="ru-RU" u="sng" dirty="0" smtClean="0"/>
              <a:t> ярус</a:t>
            </a:r>
            <a:endParaRPr lang="ru-RU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331640" y="177281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мхи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72200" y="1844824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плауны</a:t>
            </a:r>
            <a:endParaRPr lang="ru-RU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24235" r="34976" b="19657"/>
          <a:stretch>
            <a:fillRect/>
          </a:stretch>
        </p:blipFill>
        <p:spPr bwMode="auto">
          <a:xfrm>
            <a:off x="251520" y="2348880"/>
            <a:ext cx="383284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 l="28969" t="22438" r="35611" b="21453"/>
          <a:stretch>
            <a:fillRect/>
          </a:stretch>
        </p:blipFill>
        <p:spPr bwMode="auto">
          <a:xfrm>
            <a:off x="5004048" y="2348880"/>
            <a:ext cx="3456384" cy="307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2FDA0A9C4CCEC479B56CE4D4AF16EE7" ma:contentTypeVersion="0" ma:contentTypeDescription="Создание документа." ma:contentTypeScope="" ma:versionID="aae11195561734424dcd2925bf81c03e">
  <xsd:schema xmlns:xsd="http://www.w3.org/2001/XMLSchema" xmlns:xs="http://www.w3.org/2001/XMLSchema" xmlns:p="http://schemas.microsoft.com/office/2006/metadata/properties" xmlns:ns2="abdb83d0-779d-445a-a542-78c4e7e32ea9" targetNamespace="http://schemas.microsoft.com/office/2006/metadata/properties" ma:root="true" ma:fieldsID="89373a8871781f6ded44170290ae094e" ns2:_="">
    <xsd:import namespace="abdb83d0-779d-445a-a542-78c4e7e32e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db83d0-779d-445a-a542-78c4e7e32ea9">UX25FU4DC2SS-1091-21</_dlc_DocId>
    <_dlc_DocIdUrl xmlns="abdb83d0-779d-445a-a542-78c4e7e32ea9">
      <Url>http://www.eduportal44.ru/soligalich/shablon/distovz/_layouts/15/DocIdRedir.aspx?ID=UX25FU4DC2SS-1091-21</Url>
      <Description>UX25FU4DC2SS-1091-21</Description>
    </_dlc_DocIdUrl>
  </documentManagement>
</p:properties>
</file>

<file path=customXml/itemProps1.xml><?xml version="1.0" encoding="utf-8"?>
<ds:datastoreItem xmlns:ds="http://schemas.openxmlformats.org/officeDocument/2006/customXml" ds:itemID="{28B8D8B8-4F93-4967-AC9A-B0FCD3404161}"/>
</file>

<file path=customXml/itemProps2.xml><?xml version="1.0" encoding="utf-8"?>
<ds:datastoreItem xmlns:ds="http://schemas.openxmlformats.org/officeDocument/2006/customXml" ds:itemID="{068D4F46-C8B7-4F8E-91B7-012B11F90B3D}"/>
</file>

<file path=customXml/itemProps3.xml><?xml version="1.0" encoding="utf-8"?>
<ds:datastoreItem xmlns:ds="http://schemas.openxmlformats.org/officeDocument/2006/customXml" ds:itemID="{C222511D-B800-491D-8CA4-560C40F56E44}"/>
</file>

<file path=customXml/itemProps4.xml><?xml version="1.0" encoding="utf-8"?>
<ds:datastoreItem xmlns:ds="http://schemas.openxmlformats.org/officeDocument/2006/customXml" ds:itemID="{9DE55BCA-4284-42BC-8042-49B6792F93A0}"/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205</Words>
  <Application>Microsoft Office PowerPoint</Application>
  <PresentationFormat>Экран (4:3)</PresentationFormat>
  <Paragraphs>74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Роль голосеменных  в экосистеме тайги</vt:lpstr>
      <vt:lpstr>Распространение тайги  в России</vt:lpstr>
      <vt:lpstr>Слайд 3</vt:lpstr>
      <vt:lpstr>Доминирующие виды в тайге</vt:lpstr>
      <vt:lpstr>Природные условия тайги</vt:lpstr>
      <vt:lpstr>Природные условия тайги</vt:lpstr>
      <vt:lpstr>Слайд 7</vt:lpstr>
      <vt:lpstr>Темнохвойная тайга 1 ярус</vt:lpstr>
      <vt:lpstr>Темнохвойная тайга 2 ярус</vt:lpstr>
      <vt:lpstr>Светлохвойная тайга 1 ярус</vt:lpstr>
      <vt:lpstr>Светлохвойная тайга 2 ярус</vt:lpstr>
      <vt:lpstr>Светлохвойная тайга 3 ярус</vt:lpstr>
      <vt:lpstr>Светлохвойная тайга 4 ярус</vt:lpstr>
      <vt:lpstr>Тайга –устойчивая экосистема</vt:lpstr>
      <vt:lpstr>Тайга –устойчивая экосистема</vt:lpstr>
      <vt:lpstr>Тайга –устойчивая экосистема</vt:lpstr>
      <vt:lpstr>Тайга –устойчивая  экосистема</vt:lpstr>
      <vt:lpstr>Тайга –среда обитания животных</vt:lpstr>
      <vt:lpstr>Тайга –среда обитания промысловых животных</vt:lpstr>
      <vt:lpstr>Таёжная почва – как  среда обитания</vt:lpstr>
      <vt:lpstr>Тайга –источник пищи</vt:lpstr>
      <vt:lpstr>Значение хвойных лесов  для биосферы</vt:lpstr>
      <vt:lpstr>Фитонциды хвойных</vt:lpstr>
      <vt:lpstr>Значение хвойных лесов</vt:lpstr>
      <vt:lpstr>Это интересно</vt:lpstr>
      <vt:lpstr>Охрана и защита лесов</vt:lpstr>
      <vt:lpstr>Тетрадь-тренажёр</vt:lpstr>
      <vt:lpstr>Домашнее задание</vt:lpstr>
      <vt:lpstr>Слайд 29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голосеменных  в экосистеме тайги</dc:title>
  <dc:creator>рс1</dc:creator>
  <cp:lastModifiedBy>рс1</cp:lastModifiedBy>
  <cp:revision>1</cp:revision>
  <dcterms:created xsi:type="dcterms:W3CDTF">2018-11-14T15:54:21Z</dcterms:created>
  <dcterms:modified xsi:type="dcterms:W3CDTF">2018-11-14T18:12:38Z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0x010100E2FDA0A9C4CCEC479B56CE4D4AF16EE7</vt:lpwstr>
  </property>
  <property fmtid="{D5CDD505-2E9C-101B-9397-08002B2CF9AE}" pid="3" name="_dlc_DocIdItemGuid">
    <vt:lpwstr>971fcf0f-3064-4e49-b0ff-21f38a0bf036</vt:lpwstr>
  </property>
</Properties>
</file>