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0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ylik.ru/uploads/posts/2011-08/1312667485_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378" y="1524000"/>
            <a:ext cx="8686800" cy="3124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Подцарство Настоящие водоросли.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Подцарство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Багрянки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8" name="Picture 4" descr="http://img0.liveinternet.ru/images/attach/c/8/102/272/102272304_krasnoemore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1" y="77642"/>
            <a:ext cx="2476500" cy="247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trinixy.ru/pics4/20101006/underwater_creatures_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1" y="77642"/>
            <a:ext cx="3302000" cy="247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://ru.wallfon.com/walls/nature/beautiful-seawee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://1.bp.blogspot.com/-12HIGgsWdnQ/UJyc6Ykz-KI/AAAAAAAAAmM/sKXQ44GFHS0/s1600/algae-6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8" y="4205883"/>
            <a:ext cx="9144000" cy="265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914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зелёного пигмента — хлорофилла, в клетках водорослей могут присутствовать и другие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пигменты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жёлтые, бурые, красные, а также разные запасающие вещества.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По особенностям строения, составу красящих и запасающих веществ выделяют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отделов водорослей.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Наибольшего разнообразия достигли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зелёные и бурые настоящие водоросли.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lever4you.ru/lounge/images/kak-sdelat-zelenyy-fon-8728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3810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b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ЗЕЛЕНЫЕ ВОДОРОСЛИ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clever4you.ru/lounge/images/kak-sdelat-zelenyy-fon-8728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5700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признак растений этого отдела — преобладание зелёного пигмента в хроматофорах.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http://www.aqa.ru/photos/data/media/3105/aqa.ru-20090211171124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0" y="1752600"/>
            <a:ext cx="5375458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05000" y="5562600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Спирогира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www.rybalka.md/_dr/2/0754881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257799" y="1219200"/>
            <a:ext cx="3865299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58000" y="62484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4" descr="http://clever4you.ru/lounge/images/kak-sdelat-zelenyy-fon-8728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Насчитывают около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тыс.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видов зелёных водорослей.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Встречаются одноклеточные подвижные формы, например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хламидомонада.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ru.static.z-dn.net/files/d19/b511ce42dbcca9209503b9f50d2aef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47800"/>
            <a:ext cx="4898571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www.psmicrographs.co.uk/_assets/uploads/chlamydomonas-sp--algal-bloom-80016556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1" y="1436304"/>
            <a:ext cx="4648200" cy="542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fs00.infourok.ru/images/doc/77/93090/hello_html_m7890db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4800"/>
            <a:ext cx="456887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lever4you.ru/lounge/images/kak-sdelat-zelenyy-fon-8728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tlife.gr/files/Image/Fitness/2014/NEWS/resized/chlorella_h_633_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00048"/>
            <a:ext cx="5410200" cy="375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352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многих в процессе эволюции исчезли жгутики, а значит, и подвижность.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Из них наиболее известна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хлорелла.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состав хлореллы входит более 650 различных питательных веществ.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Хлорелла является великолепным противоядием против болезней, вызванных употреблением рафинированных продуктов, загрязнением окружающей среды.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630" name="Picture 6" descr="http://36best.ru.images.1c-bitrix-cdn.ru/upload/medialibrary/3cd/3cd9d9821a10d850ea9513539065a9c0.png?1416548690296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096335"/>
            <a:ext cx="3886200" cy="376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lever4you.ru/lounge/images/kak-sdelat-zelenyy-fon-8728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0"/>
            <a:ext cx="4953000" cy="3581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Некоторые зелёные водоросли, например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вольвокс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образуют колонии.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Из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многоклеточных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водорослей самое простое строение имеют нитчатые — их клетки расположены в один ряд.  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нитчатых зелёных водорослей наиболее распространена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спирогира.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Размножаясь, она образует тину в пресных водоёмах. 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7650" name="Picture 2" descr="http://istart.org/media/render/idx/LyaBPHce7s75/thumbnail/800/file/iStock_000020353882Small.jpg-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543" y="228600"/>
            <a:ext cx="4583457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www.altretgreenfuels.com/upload/photogallery/201103111209121369182852_algaeimg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501" y="3581400"/>
            <a:ext cx="4810500" cy="327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grodno.new.greenbelarus.info/files/field/image/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5588"/>
            <a:ext cx="4352925" cy="327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lever4you.ru/lounge/images/kak-sdelat-zelenyy-fon-8728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www.ecosystema.ru/08nature/vod/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67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сложное строение у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харовых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водорослей. Их слоевище высотой до 1 м внешне похоже на стебли и листья высших растений. 	Предполагают, что высшие наземные растения происходят от предков харовых водорослей.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allgen.ru/fot/33/veter_linii_volny_fon_svetlyy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4572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ОТДЕЛ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БУРЫЕ ВОДОРОСЛИ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Picture 2" descr="http://wallgen.ru/fot/33/veter_linii_volny_fon_svetlyy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810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Побережья всех морей и океанов на Земле опоясаны сплошной лентой «лесов» из бурых водорослей.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Особенно много их в морях умеренных и приполярных широт, так как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температура воды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благоприятна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их роста.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Среди бурых водорослей нет одноклеточных. Все они образуют слоевища — от тонких нитей до огромных (более 50 м) полос и лент.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29698" name="Picture 2" descr="http://sexyladylife.ru/laminari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67061"/>
            <a:ext cx="5624286" cy="369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harra.ru/wp-content/uploads/2009/11/laminar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146353"/>
            <a:ext cx="4953000" cy="371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allgen.ru/fot/33/veter_linii_volny_fon_svetlyy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player.myshared.ru/723765/data/images/img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21574"/>
            <a:ext cx="4800600" cy="483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http://1.bp.blogspot.com/-cWGWFnZmnyE/UVEBQaU4REI/AAAAAAAACAc/lWujaCmYgyM/s1600/ALGA++%2528GANGGANG%2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799"/>
            <a:ext cx="5715000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westfiles.com/wp-content/uploads/2015/07/%D0%A1%D0%B0%D1%80%D0%B3%D0%B0%D1%81%D1%81%D0%BE%D0%B2%D0%BE-%D0%BC%D0%BE%D1%80%D0%B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8800"/>
            <a:ext cx="9170891" cy="5029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892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Саргассовые водоросли имеют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ягодоподобные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поплавки, которые поддерживают их на поверхности воды. От саргассовых водорослей получило своё название Саргассово море.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1752" name="Picture 8" descr="https://aguskrisnoblog.files.wordpress.com/2011/06/sargassum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83079"/>
            <a:ext cx="9144000" cy="5074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4" name="Picture 10" descr="http://www.uib.no/sites/w3.uib.no/files/w2/fo/foto_2_lg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2590800"/>
            <a:ext cx="5029200" cy="1600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Самые древние растения на Земле -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водоросли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Они имеют приспособления к жизни в различных водных экосистемах.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http://www.aqa.ru/photos/data/media/3105/aqa.ru-20090211171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0300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bugaga.ru/uploads/posts/2011-04/1303478687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0"/>
            <a:ext cx="2590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topnauka.ru/wp-content/uploads/2014/09/wpid-diatomovye-krohotnye-organizmy-kotorye-tem-ne-menee-proizvodyat-okolo-40-vsego-kisloroda-na-zemle_i_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48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biofacts.ru/wp-content/uploads/Red-sea-bambo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157959"/>
            <a:ext cx="3581400" cy="270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upload.wikimedia.org/wikipedia/commons/thumb/8/87/Chara_sp_reproductive_structure.JPG/698px-Chara_sp_reproductive_struct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-1"/>
            <a:ext cx="3048000" cy="262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s00.yaplakal.com/pics/pics_original/4/2/2/58312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5991" y="2514600"/>
            <a:ext cx="2528009" cy="179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i.ytimg.com/vi/prHcUQc1ng4/maxresdefault.jpg"/>
          <p:cNvPicPr>
            <a:picLocks noChangeAspect="1" noChangeArrowheads="1"/>
          </p:cNvPicPr>
          <p:nvPr/>
        </p:nvPicPr>
        <p:blipFill>
          <a:blip r:embed="rId9" cstate="print"/>
          <a:srcRect l="16283" r="20066"/>
          <a:stretch>
            <a:fillRect/>
          </a:stretch>
        </p:blipFill>
        <p:spPr bwMode="auto">
          <a:xfrm>
            <a:off x="0" y="2362200"/>
            <a:ext cx="2241884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://cs408816.vk.me/v408816058/77a7/QssHOsjOGC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4244786"/>
            <a:ext cx="1981200" cy="261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2" descr="http://dl27.fotosklad.org.ua/20121006/48a400a36db3db7870de8ffc747bf86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Picture 2" descr="http://wallgen.ru/fot/33/veter_linii_volny_fon_svetlyy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286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Типичная бурая водоросль —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ламинария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(морская капуста) содержит запасающий углевод —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ламинарин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Её слоевище вырастает за один летний сезон в длину на несколько метров, а осенью отмирает.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Ламинария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прикрепляется ко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дну корневидными выростами — ризоидами, которые выполняют роль якорей.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 descr="http://i46.ltalk.ru/34/80/318034/86/10294086/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85783"/>
            <a:ext cx="7162800" cy="4772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Picture 2" descr="http://wallgen.ru/fot/33/veter_linii_volny_fon_svetlyy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133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морях, где происходят приливы и отливы, многие водоросли, например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фукус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имеют воздушные пузыри —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поплавки.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Благодаря им при наступлении прилива водоросль всплывает.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http://hnb.com.ua/artimages/fukus%20puzyrchatyy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1"/>
            <a:ext cx="6086475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media.eol.org/content/2012/12/05/01/58607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692043" y="2406043"/>
            <a:ext cx="5314951" cy="3588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2.nnm.me/4/4/4/3/e/bc6c283cc4fa95617ee077127f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36"/>
            <a:ext cx="9152639" cy="685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5257800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ПОДЦАРСТВО </a:t>
            </a:r>
            <a:br>
              <a:rPr lang="ru-R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БАГРЯНКИ</a:t>
            </a:r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12.nnm.me/4/4/4/3/e/bc6c283cc4fa95617ee077127f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36"/>
            <a:ext cx="9152639" cy="685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http://otvet.imgsmail.ru/download/2ce7eb7a56b8ba603b08e5e06b621cfc_i-27794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04800" y="3278314"/>
            <a:ext cx="3276600" cy="35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81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Багрянки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(красные водоросли) — это глубоководные растения. Они поглощают остатки света, проходящего сквозь толщу воды, особыми (красными и синими)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пигментам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 Интенсивность их окраски зависит от глубины обитания.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Тёмно-красный цвет водоросль имеет на глубине от 50 до 200 м. Большинство красных водорослей очень красивы, имеют крупные слоевища (нитевидные,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кораллоподобные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пластинчатые). Они образуют на дне морей большие заросли.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4820" name="Picture 4" descr="http://www.epochtimes.ru/images/stories/06/health/156_13_03_13_alge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886200" y="3402873"/>
            <a:ext cx="5257800" cy="345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Тетрадь-тренажёр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352800" cy="4525963"/>
          </a:xfrm>
        </p:spPr>
        <p:txBody>
          <a:bodyPr/>
          <a:lstStyle/>
          <a:p>
            <a:r>
              <a:rPr lang="ru-RU" b="1" dirty="0" smtClean="0"/>
              <a:t>С.22-задание 1</a:t>
            </a:r>
          </a:p>
          <a:p>
            <a:r>
              <a:rPr lang="ru-RU" b="1" dirty="0" smtClean="0"/>
              <a:t>С.33-задание 3</a:t>
            </a:r>
            <a:endParaRPr lang="ru-RU" b="1" dirty="0"/>
          </a:p>
        </p:txBody>
      </p:sp>
      <p:pic>
        <p:nvPicPr>
          <p:cNvPr id="4" name="Рисунок 3" descr="http://img-fotki.yandex.ru/get/6444/47407354.a2d/0_10cfc4_2aad35a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438400"/>
            <a:ext cx="3155776" cy="32228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s1.ppt4web.ru/images/8/90065/640/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6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allpage.ru/imgbig/wallpapers_15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806" y="-14785"/>
            <a:ext cx="8686800" cy="32766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b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§10 – учить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6" name="Picture 4" descr="http://www.1000dosok.ru/s/24-12-5231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" y="2438400"/>
            <a:ext cx="5729580" cy="441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51816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СТРОЕНИЯ </a:t>
            </a:r>
            <a:b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НАСТОЯЩИХ ВОДОРОСЛЕЙ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9144000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62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Водоросли преимущественно водные растения, имеющие относительно простое строение.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Их тело представлено одной клеткой или слоевищем, не разделённым на ткани и органы.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http://www.tepka.ru/biologiya_5/5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2438400"/>
            <a:ext cx="5316348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rpp.nashaucheba.ru/pars_docs/refs/156/155163/img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4000" t="6667" r="45000" b="8000"/>
          <a:stretch>
            <a:fillRect/>
          </a:stretch>
        </p:blipFill>
        <p:spPr bwMode="auto">
          <a:xfrm>
            <a:off x="5257800" y="1981200"/>
            <a:ext cx="38862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9144000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128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водорослей есть одноклеточные, колониальные и многоклеточные организмы.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http://exams.lv/wp-content/uploads/2014/11/len70.png"/>
          <p:cNvPicPr>
            <a:picLocks noChangeAspect="1" noChangeArrowheads="1"/>
          </p:cNvPicPr>
          <p:nvPr/>
        </p:nvPicPr>
        <p:blipFill>
          <a:blip r:embed="rId3" cstate="print">
            <a:lum bright="-40000" contrast="20000"/>
          </a:blip>
          <a:srcRect/>
          <a:stretch>
            <a:fillRect/>
          </a:stretch>
        </p:blipFill>
        <p:spPr bwMode="auto">
          <a:xfrm>
            <a:off x="0" y="990600"/>
            <a:ext cx="3490992" cy="4038600"/>
          </a:xfrm>
          <a:prstGeom prst="rect">
            <a:avLst/>
          </a:prstGeom>
          <a:noFill/>
        </p:spPr>
      </p:pic>
      <p:pic>
        <p:nvPicPr>
          <p:cNvPr id="17412" name="Picture 4" descr="http://classconnection.s3.amazonaws.com/149/flashcards/2738149/png/volvox-1419B2CA1125C4E7080.pn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971800" y="3657600"/>
            <a:ext cx="4153868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edu2.tsu.ru/res/1914/text/ris/14/14_4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876800" y="533400"/>
            <a:ext cx="4066330" cy="322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9144000" cy="6858001"/>
          </a:xfrm>
          <a:prstGeom prst="rect">
            <a:avLst/>
          </a:prstGeom>
        </p:spPr>
      </p:pic>
      <p:pic>
        <p:nvPicPr>
          <p:cNvPr id="18434" name="Picture 2" descr="http://fs00.infourok.ru/images/doc/216/246469/img14.jpg"/>
          <p:cNvPicPr>
            <a:picLocks noChangeAspect="1" noChangeArrowheads="1"/>
          </p:cNvPicPr>
          <p:nvPr/>
        </p:nvPicPr>
        <p:blipFill>
          <a:blip r:embed="rId3" cstate="print"/>
          <a:srcRect l="10833" t="21111" r="16667" b="18889"/>
          <a:stretch>
            <a:fillRect/>
          </a:stretch>
        </p:blipFill>
        <p:spPr bwMode="auto">
          <a:xfrm>
            <a:off x="0" y="1182414"/>
            <a:ext cx="9144000" cy="5675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Клетка водорослей состоит из оболочки, цитоплазмы, одного или нескольких хлоропластов — хроматофоров.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9144000" cy="6858001"/>
          </a:xfrm>
          <a:prstGeom prst="rect">
            <a:avLst/>
          </a:prstGeom>
        </p:spPr>
      </p:pic>
      <p:pic>
        <p:nvPicPr>
          <p:cNvPr id="19458" name="Picture 2" descr="http://dok.znaimo.com.ua/pars_docs/refs/17/16743/img4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50000" t="33333" r="12000" b="21333"/>
          <a:stretch>
            <a:fillRect/>
          </a:stretch>
        </p:blipFill>
        <p:spPr bwMode="auto">
          <a:xfrm>
            <a:off x="762000" y="40105"/>
            <a:ext cx="7620000" cy="681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1034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Размножение водорослей происходит в водной среде, где споры и гаметы свободно передвигаются, что способствует успешному расселению водорослей.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http://ru.static.z-dn.net/files/d00/ca305854185e301afd5a6bc8d02e81c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49723"/>
            <a:ext cx="7391400" cy="490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2859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эволюции некоторые представители освоили разные среды жизни. Одни из них обитают на влажных стволах деревьев, скалах и каменистых стенах. Известны виды хламидомонад, которые способны жить и размножаться на поверхности снега, на шкуре белых медведей, в горячих источниках Камчатки.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http://upload.wikimedia.org/wikipedia/commons/thumb/a/aa/Pleurococcus1pl.jpg/768px-Pleurococcus1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3543299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3.bp.blogspot.com/_Zev81onBbJc/TPUSqg09WjI/AAAAAAAAMHk/lF_cTC6HxKQ/s1600/800px-Seaweed_on_rocks_at_Atlantic_Oce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28625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faboroxy.com/index.php?q=aHR0cDovL2ltZy5ybDAucnUvMWZjOGNlZmI2OGZmNjBhY2FjNGZiMGMwMjkwMDQxZTEvNjQweDY0MC9uZXdzLnJhbWJsZXIucnUvaW1nLzIwMTUvMDIvMjQxMzU2NTYuMzQxMjE5LjI2MC5qcGc%3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8720" y="1981200"/>
            <a:ext cx="414528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www.xoxma.lv/uploads/posts/2008-09/1221637105_podborka1709-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4100" y="4191000"/>
            <a:ext cx="4000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://www.lescienze.it/images/2012/02/14/142655402-ae9f3c82-2f33-4d8c-97e0-40a87aceaec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2057400"/>
            <a:ext cx="3352800" cy="2236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UX25FU4DC2SS-1091-14</_dlc_DocId>
    <_dlc_DocIdUrl xmlns="abdb83d0-779d-445a-a542-78c4e7e32ea9">
      <Url>http://www.eduportal44.ru/soligalich/shablon/distovz/_layouts/15/DocIdRedir.aspx?ID=UX25FU4DC2SS-1091-14</Url>
      <Description>UX25FU4DC2SS-1091-14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FDA0A9C4CCEC479B56CE4D4AF16EE7" ma:contentTypeVersion="0" ma:contentTypeDescription="Создание документа." ma:contentTypeScope="" ma:versionID="aae11195561734424dcd2925bf81c03e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9373a8871781f6ded44170290ae094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A1830E-1601-40A1-B407-B7BDC6BEC250}"/>
</file>

<file path=customXml/itemProps2.xml><?xml version="1.0" encoding="utf-8"?>
<ds:datastoreItem xmlns:ds="http://schemas.openxmlformats.org/officeDocument/2006/customXml" ds:itemID="{4EC602D9-3729-44E5-AC91-9AE8C21B8817}"/>
</file>

<file path=customXml/itemProps3.xml><?xml version="1.0" encoding="utf-8"?>
<ds:datastoreItem xmlns:ds="http://schemas.openxmlformats.org/officeDocument/2006/customXml" ds:itemID="{E4579411-F481-4E16-AB21-EC3D9C363CB1}"/>
</file>

<file path=customXml/itemProps4.xml><?xml version="1.0" encoding="utf-8"?>
<ds:datastoreItem xmlns:ds="http://schemas.openxmlformats.org/officeDocument/2006/customXml" ds:itemID="{1788EF6D-3A0A-463B-8615-9BDBA949A343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550</TotalTime>
  <Words>35</Words>
  <Application>Microsoft Office PowerPoint</Application>
  <PresentationFormat>Экран (4:3)</PresentationFormat>
  <Paragraphs>60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Franklin Gothic Book</vt:lpstr>
      <vt:lpstr>Franklin Gothic Medium</vt:lpstr>
      <vt:lpstr>Times New Roman</vt:lpstr>
      <vt:lpstr>Wingdings 2</vt:lpstr>
      <vt:lpstr>Трек</vt:lpstr>
      <vt:lpstr>Тема урока:   Подцарство Настоящие водоросли.  Подцарство Багрянки </vt:lpstr>
      <vt:lpstr>  </vt:lpstr>
      <vt:lpstr>ОСОБЕННОСТИ СТРОЕНИЯ  НАСТОЯЩИХ ВОДОРОСЛЕЙ </vt:lpstr>
      <vt:lpstr>  </vt:lpstr>
      <vt:lpstr>  </vt:lpstr>
      <vt:lpstr>  </vt:lpstr>
      <vt:lpstr>Презентация PowerPoint</vt:lpstr>
      <vt:lpstr>  </vt:lpstr>
      <vt:lpstr>  </vt:lpstr>
      <vt:lpstr> </vt:lpstr>
      <vt:lpstr>ОТДЕЛ  ЗЕЛЕНЫЕ ВОДОРОСЛИ  </vt:lpstr>
      <vt:lpstr>  </vt:lpstr>
      <vt:lpstr> </vt:lpstr>
      <vt:lpstr>  </vt:lpstr>
      <vt:lpstr>   </vt:lpstr>
      <vt:lpstr>  </vt:lpstr>
      <vt:lpstr>ОТДЕЛ  БУРЫЕ ВОДОРОСЛИ </vt:lpstr>
      <vt:lpstr>  </vt:lpstr>
      <vt:lpstr>  </vt:lpstr>
      <vt:lpstr>  </vt:lpstr>
      <vt:lpstr>  </vt:lpstr>
      <vt:lpstr>ПОДЦАРСТВО  БАГРЯНКИ </vt:lpstr>
      <vt:lpstr>  </vt:lpstr>
      <vt:lpstr>Тетрадь-тренажёр</vt:lpstr>
      <vt:lpstr>Презентация PowerPoint</vt:lpstr>
      <vt:lpstr>Домашнее задание:   §10 – учить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админ</cp:lastModifiedBy>
  <cp:revision>42</cp:revision>
  <dcterms:created xsi:type="dcterms:W3CDTF">2015-10-14T15:26:29Z</dcterms:created>
  <dcterms:modified xsi:type="dcterms:W3CDTF">2018-10-12T06:13:51Z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0x010100E2FDA0A9C4CCEC479B56CE4D4AF16EE7</vt:lpwstr>
  </property>
  <property fmtid="{D5CDD505-2E9C-101B-9397-08002B2CF9AE}" pid="3" name="_dlc_DocIdItemGuid">
    <vt:lpwstr>3dd90b3a-1b8f-4f05-b0f3-5b1e8657965f</vt:lpwstr>
  </property>
</Properties>
</file>