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66" r:id="rId6"/>
    <p:sldId id="264" r:id="rId7"/>
    <p:sldId id="265" r:id="rId8"/>
    <p:sldId id="270" r:id="rId9"/>
    <p:sldId id="267" r:id="rId10"/>
    <p:sldId id="268" r:id="rId11"/>
    <p:sldId id="271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052736"/>
            <a:ext cx="6400800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1"/>
            <a:ext cx="7772400" cy="7200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Плоские черви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7 класс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Значение в природе и жизни человека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600200"/>
            <a:ext cx="7272808" cy="4525963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Служат пищей для других животных.</a:t>
            </a:r>
          </a:p>
          <a:p>
            <a:pPr marL="457200" indent="-457200"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Паразитические черви вызывают заболевания.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Тетрадь-тренажер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с.48-№3</a:t>
            </a:r>
          </a:p>
          <a:p>
            <a:r>
              <a:rPr lang="ru-RU" sz="4400" dirty="0" smtClean="0"/>
              <a:t>С.55-№2</a:t>
            </a:r>
          </a:p>
          <a:p>
            <a:r>
              <a:rPr lang="ru-RU" sz="4400" dirty="0" smtClean="0"/>
              <a:t>С.58-№2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6169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§30, вопросы.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характеристика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типа Плоские черви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929618" cy="5257800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Обитают во всех средах. Среди них много паразитов.</a:t>
            </a:r>
          </a:p>
          <a:p>
            <a:pPr marL="514350" indent="-514350" algn="just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плоское,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двусторонне-симметрично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0,5 мм до 20м).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Тело состоит из трёх слоёв: эктодермы, энтодермы и мезодермы.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Имеется кожно-мускульный мешок., состоящий из покровной и мышечной ткани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 Имеют органы тела –пищеварительная, выделительная , нервная и половая системы. Кровеносная и дыхательная не развиты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6) Внутренней полости нет, промежутки между органами заполнены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паренхимой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(рыхлой клеточной массой).</a:t>
            </a:r>
          </a:p>
          <a:p>
            <a:pPr marL="514350" indent="-51435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Гермафродиты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теле имеются и мужские , и женские половые органы (двуполые организмы).</a:t>
            </a:r>
          </a:p>
          <a:p>
            <a:pPr marL="514350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Систематика типа Плоские черви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31640" y="1484784"/>
          <a:ext cx="7224464" cy="3672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6116"/>
                <a:gridCol w="1806116"/>
                <a:gridCol w="1806116"/>
                <a:gridCol w="1806116"/>
              </a:tblGrid>
              <a:tr h="992543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классов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Ресничные черви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Сосальщики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Ленточные черви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47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Представители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25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Среда обитания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254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строения</a:t>
                      </a:r>
                    </a:p>
                    <a:p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 Ресничные черви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268760"/>
            <a:ext cx="4834880" cy="4525963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Тело удлинённое, плоское.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Почти все представители этого класса имеют 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реснички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на поверхности тела. Реснички помогают плавать  или перемещаться по дну, как, например 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планарии белой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У наземных  видов движение обеспечивают реснички, расположенные на брюшной стороне тела.</a:t>
            </a: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Многие ресничные черви – хищники и нападают на более крупную добычу. Однако есть черви, питающиеся водорослями или ведущие паразитический образ жизни.</a:t>
            </a:r>
          </a:p>
          <a:p>
            <a:endParaRPr lang="ru-RU" dirty="0"/>
          </a:p>
        </p:txBody>
      </p:sp>
      <p:pic>
        <p:nvPicPr>
          <p:cNvPr id="1026" name="Picture 2" descr="C:\Users\Bushuev\Desktop\турбелля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3168352" cy="2281436"/>
          </a:xfrm>
          <a:prstGeom prst="rect">
            <a:avLst/>
          </a:prstGeom>
          <a:noFill/>
        </p:spPr>
      </p:pic>
      <p:pic>
        <p:nvPicPr>
          <p:cNvPr id="1027" name="Picture 3" descr="C:\Users\Bushuev\Desktop\план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168352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3068960"/>
            <a:ext cx="1840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планария белая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733256"/>
            <a:ext cx="152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турбеллярия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182880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 Сосальщики</a:t>
            </a:r>
          </a:p>
          <a:p>
            <a:pPr algn="just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Тело листовидное, нерасчленённое. Черви этого класса ведут паразитический образ жизни. В связи с этим у них имеются специальные органы прикрепления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присоски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3" name="Рисунок 3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2304256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5877273"/>
            <a:ext cx="80648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Ланцетовидный сосальщик       Сибирская  двуустка        Печеночный сосальщик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0245" name="Рисунок 7" descr="immunologica_ru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331236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Рисунок 9" descr="Img0087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060848"/>
            <a:ext cx="252028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 Сосальщики</a:t>
            </a:r>
            <a:endParaRPr lang="ru-RU" sz="3600" dirty="0"/>
          </a:p>
        </p:txBody>
      </p:sp>
      <p:pic>
        <p:nvPicPr>
          <p:cNvPr id="2050" name="Picture 2" descr="C:\Users\Bushuev\Desktop\pic6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7206650" cy="2352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1052736"/>
            <a:ext cx="7200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все паразиты, сосальщики производят большое количество яиц. Имеет место и живорождение. Развитие сосальщика осуществляется с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чередованием поколений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то паразитирование в различных хозяевах, то свободный образ жизни.</a:t>
            </a:r>
          </a:p>
          <a:p>
            <a:pPr>
              <a:defRPr/>
            </a:pPr>
            <a:endParaRPr lang="ru-RU" dirty="0" smtClean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348880"/>
            <a:ext cx="7128792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Цикл развития печеночного сосальщика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013176"/>
            <a:ext cx="7200800" cy="18448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Промежуточный хозяин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организм, в котором развиваются и находятся некоторое время личинки червя. У печеночного сосальщика- это малый прудовик.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Окончательный (Основной) хозяин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организм, в котором живет и размножается взрослый червь. У печеночного сосальщика- это крупный и мелкий рогатый скот, лошади, человек.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 Ленточные черви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 лентовидное, состоит из головки, шейки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члеников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головном конце ленточного червя имеются различные приспособления для прикрепления к телу хозяина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присоски, крючки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члеников тела может достигать от 2-5 до нескольких десятков тысяч.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Представители  этого класса ведут паразитический образ жизни.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червей не имеют органов пищеварения.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Хорошо развита половая система. </a:t>
            </a:r>
          </a:p>
          <a:p>
            <a:endParaRPr lang="ru-RU" dirty="0" smtClean="0">
              <a:latin typeface="Georgia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ushuev\Desktop\бычий цеп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3384376" cy="2592288"/>
          </a:xfrm>
          <a:prstGeom prst="rect">
            <a:avLst/>
          </a:prstGeom>
          <a:noFill/>
        </p:spPr>
      </p:pic>
      <p:pic>
        <p:nvPicPr>
          <p:cNvPr id="3075" name="Picture 3" descr="C:\Users\Bushuev\Desktop\крючки, присос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2952328" cy="20162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4005064"/>
            <a:ext cx="16914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бычий цепень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23731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головка бычьего цепня с присосками 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 крючками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962" t="16601" r="22584" b="16992"/>
          <a:stretch>
            <a:fillRect/>
          </a:stretch>
        </p:blipFill>
        <p:spPr bwMode="auto">
          <a:xfrm>
            <a:off x="285720" y="785794"/>
            <a:ext cx="806409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Класс Ленточные черви</a:t>
            </a:r>
            <a:endParaRPr lang="ru-RU" sz="3600" dirty="0"/>
          </a:p>
        </p:txBody>
      </p:sp>
      <p:pic>
        <p:nvPicPr>
          <p:cNvPr id="4098" name="Picture 2" descr="C:\Users\Bushuev\Desktop\цикл быч цеп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128792" cy="25850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412776"/>
            <a:ext cx="7128792" cy="3600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Цикл развития бычьего цепня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365104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Длина тела взрослого червя 10-12 м.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хозяин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человек. Паразитирует в кишечнике.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Промежуточный хозяин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крупный рогатый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скот.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2965cdd6d2d8d90548a186ccf560bf69769a"/>
</p:tagLst>
</file>

<file path=ppt/theme/theme1.xml><?xml version="1.0" encoding="utf-8"?>
<a:theme xmlns:a="http://schemas.openxmlformats.org/drawingml/2006/main" name="Абстрактный шаблон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UX25FU4DC2SS-1091-32</_dlc_DocId>
    <_dlc_DocIdUrl xmlns="abdb83d0-779d-445a-a542-78c4e7e32ea9">
      <Url>http://www.eduportal44.ru/soligalich/shablon/distovz/_layouts/15/DocIdRedir.aspx?ID=UX25FU4DC2SS-1091-32</Url>
      <Description>UX25FU4DC2SS-1091-32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F026F-182E-47F4-B9DA-A346F9002D59}"/>
</file>

<file path=customXml/itemProps2.xml><?xml version="1.0" encoding="utf-8"?>
<ds:datastoreItem xmlns:ds="http://schemas.openxmlformats.org/officeDocument/2006/customXml" ds:itemID="{4D476DFD-49B3-4A62-85C8-1A117254763A}"/>
</file>

<file path=customXml/itemProps3.xml><?xml version="1.0" encoding="utf-8"?>
<ds:datastoreItem xmlns:ds="http://schemas.openxmlformats.org/officeDocument/2006/customXml" ds:itemID="{1862755A-9D5E-4DD0-A0CC-620442669505}"/>
</file>

<file path=customXml/itemProps4.xml><?xml version="1.0" encoding="utf-8"?>
<ds:datastoreItem xmlns:ds="http://schemas.openxmlformats.org/officeDocument/2006/customXml" ds:itemID="{9DA94A0E-A6C8-466E-AF5D-91185AF7BF19}"/>
</file>

<file path=docProps/app.xml><?xml version="1.0" encoding="utf-8"?>
<Properties xmlns="http://schemas.openxmlformats.org/officeDocument/2006/extended-properties" xmlns:vt="http://schemas.openxmlformats.org/officeDocument/2006/docPropsVTypes">
  <Template>Абстрактный шаблон 3</Template>
  <TotalTime>181</TotalTime>
  <Words>428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Абстрактный шаблон 3</vt:lpstr>
      <vt:lpstr>Тип Плоские черви  7 класс </vt:lpstr>
      <vt:lpstr>Общая характеристика  типа Плоские черви</vt:lpstr>
      <vt:lpstr>Систематика типа Плоские черви</vt:lpstr>
      <vt:lpstr>Класс Ресничные черви</vt:lpstr>
      <vt:lpstr>Презентация PowerPoint</vt:lpstr>
      <vt:lpstr>Класс Сосальщики</vt:lpstr>
      <vt:lpstr>Класс Ленточные черви </vt:lpstr>
      <vt:lpstr>Презентация PowerPoint</vt:lpstr>
      <vt:lpstr>Класс Ленточные черви</vt:lpstr>
      <vt:lpstr>Значение в природе и жизни человека</vt:lpstr>
      <vt:lpstr>Тетрадь-тренажер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Bushuev</dc:creator>
  <cp:lastModifiedBy>Admin</cp:lastModifiedBy>
  <cp:revision>13</cp:revision>
  <dcterms:created xsi:type="dcterms:W3CDTF">2014-10-01T13:09:02Z</dcterms:created>
  <dcterms:modified xsi:type="dcterms:W3CDTF">2018-01-26T09:21:51Z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5a4feb47-5ddb-4459-a20e-95a730441cd4</vt:lpwstr>
  </property>
</Properties>
</file>