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5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4.xml" ContentType="application/vnd.openxmlformats-officedocument.drawingml.diagramStyl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5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00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4" r:id="rId47"/>
    <p:sldId id="305" r:id="rId48"/>
    <p:sldId id="302" r:id="rId49"/>
    <p:sldId id="301" r:id="rId50"/>
    <p:sldId id="303" r:id="rId51"/>
    <p:sldId id="307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7" autoAdjust="0"/>
    <p:restoredTop sz="90856" autoAdjust="0"/>
  </p:normalViewPr>
  <p:slideViewPr>
    <p:cSldViewPr snapToGrid="0">
      <p:cViewPr varScale="1">
        <p:scale>
          <a:sx n="66" d="100"/>
          <a:sy n="66" d="100"/>
        </p:scale>
        <p:origin x="-9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customXml" Target="../customXml/item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CF4B4-2D9F-4314-A60C-640FE7443C4E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7769C6F-FD81-4266-9AE9-A16298848748}">
      <dgm:prSet phldrT="[Текст]"/>
      <dgm:spPr/>
      <dgm:t>
        <a:bodyPr/>
        <a:lstStyle/>
        <a:p>
          <a:r>
            <a:rPr lang="ru-RU" dirty="0" smtClean="0"/>
            <a:t>Плоды</a:t>
          </a:r>
          <a:endParaRPr lang="ru-RU" dirty="0"/>
        </a:p>
      </dgm:t>
    </dgm:pt>
    <dgm:pt modelId="{D79BE76F-B446-4DE5-9532-629592DD1226}" type="parTrans" cxnId="{6D2E50DF-0A87-45C3-BD6E-5B0B86AA0A81}">
      <dgm:prSet/>
      <dgm:spPr/>
      <dgm:t>
        <a:bodyPr/>
        <a:lstStyle/>
        <a:p>
          <a:endParaRPr lang="ru-RU"/>
        </a:p>
      </dgm:t>
    </dgm:pt>
    <dgm:pt modelId="{16E64140-65E2-4F7B-B920-3FEDD4370462}" type="sibTrans" cxnId="{6D2E50DF-0A87-45C3-BD6E-5B0B86AA0A81}">
      <dgm:prSet/>
      <dgm:spPr/>
      <dgm:t>
        <a:bodyPr/>
        <a:lstStyle/>
        <a:p>
          <a:endParaRPr lang="ru-RU"/>
        </a:p>
      </dgm:t>
    </dgm:pt>
    <dgm:pt modelId="{38787FF2-2D0E-4EEC-8B2E-A89DDBD4F488}">
      <dgm:prSet phldrT="[Текст]"/>
      <dgm:spPr/>
      <dgm:t>
        <a:bodyPr/>
        <a:lstStyle/>
        <a:p>
          <a:r>
            <a:rPr lang="ru-RU" dirty="0" smtClean="0"/>
            <a:t>Сухие</a:t>
          </a:r>
          <a:endParaRPr lang="ru-RU" dirty="0"/>
        </a:p>
      </dgm:t>
    </dgm:pt>
    <dgm:pt modelId="{793ADB3C-F4FD-49A2-B7A5-B47DF01992F9}" type="parTrans" cxnId="{B12E72CE-0BA6-4F86-B93D-7963ADCC9326}">
      <dgm:prSet/>
      <dgm:spPr/>
      <dgm:t>
        <a:bodyPr/>
        <a:lstStyle/>
        <a:p>
          <a:endParaRPr lang="ru-RU"/>
        </a:p>
      </dgm:t>
    </dgm:pt>
    <dgm:pt modelId="{304F0F63-C2E2-4A57-BA76-6E7566D6DCFE}" type="sibTrans" cxnId="{B12E72CE-0BA6-4F86-B93D-7963ADCC9326}">
      <dgm:prSet/>
      <dgm:spPr/>
      <dgm:t>
        <a:bodyPr/>
        <a:lstStyle/>
        <a:p>
          <a:endParaRPr lang="ru-RU"/>
        </a:p>
      </dgm:t>
    </dgm:pt>
    <dgm:pt modelId="{48526185-2A9A-4230-9DFA-83C24E665585}">
      <dgm:prSet phldrT="[Текст]"/>
      <dgm:spPr/>
      <dgm:t>
        <a:bodyPr/>
        <a:lstStyle/>
        <a:p>
          <a:r>
            <a:rPr lang="ru-RU" dirty="0" smtClean="0"/>
            <a:t>Сочные</a:t>
          </a:r>
          <a:endParaRPr lang="ru-RU" dirty="0"/>
        </a:p>
      </dgm:t>
    </dgm:pt>
    <dgm:pt modelId="{D11496A5-2EA9-4BC6-8E6E-860458241670}" type="parTrans" cxnId="{FCD35795-1E21-45A3-AEED-1543C09F060D}">
      <dgm:prSet/>
      <dgm:spPr/>
      <dgm:t>
        <a:bodyPr/>
        <a:lstStyle/>
        <a:p>
          <a:endParaRPr lang="ru-RU"/>
        </a:p>
      </dgm:t>
    </dgm:pt>
    <dgm:pt modelId="{ED95B650-6488-41E8-AF2A-EF0EB9CBE54B}" type="sibTrans" cxnId="{FCD35795-1E21-45A3-AEED-1543C09F060D}">
      <dgm:prSet/>
      <dgm:spPr/>
      <dgm:t>
        <a:bodyPr/>
        <a:lstStyle/>
        <a:p>
          <a:endParaRPr lang="ru-RU"/>
        </a:p>
      </dgm:t>
    </dgm:pt>
    <dgm:pt modelId="{D2D06202-12C7-401D-AE64-15F38A782CD4}" type="pres">
      <dgm:prSet presAssocID="{9EDCF4B4-2D9F-4314-A60C-640FE7443C4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D8214C6-459D-4088-9D0C-7E514C041AA7}" type="pres">
      <dgm:prSet presAssocID="{C7769C6F-FD81-4266-9AE9-A16298848748}" presName="vertOne" presStyleCnt="0"/>
      <dgm:spPr/>
    </dgm:pt>
    <dgm:pt modelId="{B69911B5-5509-4B00-806F-5BD09B56C66C}" type="pres">
      <dgm:prSet presAssocID="{C7769C6F-FD81-4266-9AE9-A1629884874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1BFF57-F5F1-4502-AC3B-6091DBCA6B1C}" type="pres">
      <dgm:prSet presAssocID="{C7769C6F-FD81-4266-9AE9-A16298848748}" presName="parTransOne" presStyleCnt="0"/>
      <dgm:spPr/>
    </dgm:pt>
    <dgm:pt modelId="{DECF1505-E66D-41F9-A55E-EBE9537A0563}" type="pres">
      <dgm:prSet presAssocID="{C7769C6F-FD81-4266-9AE9-A16298848748}" presName="horzOne" presStyleCnt="0"/>
      <dgm:spPr/>
    </dgm:pt>
    <dgm:pt modelId="{D0ADEA5B-4176-4997-BCCA-B98C7FDF421D}" type="pres">
      <dgm:prSet presAssocID="{38787FF2-2D0E-4EEC-8B2E-A89DDBD4F488}" presName="vertTwo" presStyleCnt="0"/>
      <dgm:spPr/>
    </dgm:pt>
    <dgm:pt modelId="{340B85F2-4C07-4A80-A39B-5E8EB5E879BC}" type="pres">
      <dgm:prSet presAssocID="{38787FF2-2D0E-4EEC-8B2E-A89DDBD4F488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7645B0-B153-428F-B58A-17557A757A79}" type="pres">
      <dgm:prSet presAssocID="{38787FF2-2D0E-4EEC-8B2E-A89DDBD4F488}" presName="horzTwo" presStyleCnt="0"/>
      <dgm:spPr/>
    </dgm:pt>
    <dgm:pt modelId="{64C6B519-5388-496C-A928-C3910D345744}" type="pres">
      <dgm:prSet presAssocID="{304F0F63-C2E2-4A57-BA76-6E7566D6DCFE}" presName="sibSpaceTwo" presStyleCnt="0"/>
      <dgm:spPr/>
    </dgm:pt>
    <dgm:pt modelId="{52822A96-BAC0-4DE4-8047-2AA471049385}" type="pres">
      <dgm:prSet presAssocID="{48526185-2A9A-4230-9DFA-83C24E665585}" presName="vertTwo" presStyleCnt="0"/>
      <dgm:spPr/>
    </dgm:pt>
    <dgm:pt modelId="{A64C6630-DDA7-48CA-A678-B6E392E84113}" type="pres">
      <dgm:prSet presAssocID="{48526185-2A9A-4230-9DFA-83C24E665585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0D41E2-F2F2-4A5F-82EB-B581ABB979F0}" type="pres">
      <dgm:prSet presAssocID="{48526185-2A9A-4230-9DFA-83C24E665585}" presName="horzTwo" presStyleCnt="0"/>
      <dgm:spPr/>
    </dgm:pt>
  </dgm:ptLst>
  <dgm:cxnLst>
    <dgm:cxn modelId="{6D2E50DF-0A87-45C3-BD6E-5B0B86AA0A81}" srcId="{9EDCF4B4-2D9F-4314-A60C-640FE7443C4E}" destId="{C7769C6F-FD81-4266-9AE9-A16298848748}" srcOrd="0" destOrd="0" parTransId="{D79BE76F-B446-4DE5-9532-629592DD1226}" sibTransId="{16E64140-65E2-4F7B-B920-3FEDD4370462}"/>
    <dgm:cxn modelId="{FCD35795-1E21-45A3-AEED-1543C09F060D}" srcId="{C7769C6F-FD81-4266-9AE9-A16298848748}" destId="{48526185-2A9A-4230-9DFA-83C24E665585}" srcOrd="1" destOrd="0" parTransId="{D11496A5-2EA9-4BC6-8E6E-860458241670}" sibTransId="{ED95B650-6488-41E8-AF2A-EF0EB9CBE54B}"/>
    <dgm:cxn modelId="{9EC60459-C0E4-4F26-87C6-AA5601318FAD}" type="presOf" srcId="{9EDCF4B4-2D9F-4314-A60C-640FE7443C4E}" destId="{D2D06202-12C7-401D-AE64-15F38A782CD4}" srcOrd="0" destOrd="0" presId="urn:microsoft.com/office/officeart/2005/8/layout/hierarchy4"/>
    <dgm:cxn modelId="{A083305F-015B-488E-8E67-3FF9AE4B22FB}" type="presOf" srcId="{C7769C6F-FD81-4266-9AE9-A16298848748}" destId="{B69911B5-5509-4B00-806F-5BD09B56C66C}" srcOrd="0" destOrd="0" presId="urn:microsoft.com/office/officeart/2005/8/layout/hierarchy4"/>
    <dgm:cxn modelId="{E17AD850-BBB0-4F0E-9264-6C3C9DD77E7E}" type="presOf" srcId="{48526185-2A9A-4230-9DFA-83C24E665585}" destId="{A64C6630-DDA7-48CA-A678-B6E392E84113}" srcOrd="0" destOrd="0" presId="urn:microsoft.com/office/officeart/2005/8/layout/hierarchy4"/>
    <dgm:cxn modelId="{7F92CEC3-D943-47AA-9B15-565C9BE217F3}" type="presOf" srcId="{38787FF2-2D0E-4EEC-8B2E-A89DDBD4F488}" destId="{340B85F2-4C07-4A80-A39B-5E8EB5E879BC}" srcOrd="0" destOrd="0" presId="urn:microsoft.com/office/officeart/2005/8/layout/hierarchy4"/>
    <dgm:cxn modelId="{B12E72CE-0BA6-4F86-B93D-7963ADCC9326}" srcId="{C7769C6F-FD81-4266-9AE9-A16298848748}" destId="{38787FF2-2D0E-4EEC-8B2E-A89DDBD4F488}" srcOrd="0" destOrd="0" parTransId="{793ADB3C-F4FD-49A2-B7A5-B47DF01992F9}" sibTransId="{304F0F63-C2E2-4A57-BA76-6E7566D6DCFE}"/>
    <dgm:cxn modelId="{9FF45693-7768-4776-8BC9-119614F3D3FB}" type="presParOf" srcId="{D2D06202-12C7-401D-AE64-15F38A782CD4}" destId="{1D8214C6-459D-4088-9D0C-7E514C041AA7}" srcOrd="0" destOrd="0" presId="urn:microsoft.com/office/officeart/2005/8/layout/hierarchy4"/>
    <dgm:cxn modelId="{2CE741CF-329A-474C-962E-377730395EF1}" type="presParOf" srcId="{1D8214C6-459D-4088-9D0C-7E514C041AA7}" destId="{B69911B5-5509-4B00-806F-5BD09B56C66C}" srcOrd="0" destOrd="0" presId="urn:microsoft.com/office/officeart/2005/8/layout/hierarchy4"/>
    <dgm:cxn modelId="{ABEE93F3-35C6-4DA0-9842-F1B9F98650ED}" type="presParOf" srcId="{1D8214C6-459D-4088-9D0C-7E514C041AA7}" destId="{9A1BFF57-F5F1-4502-AC3B-6091DBCA6B1C}" srcOrd="1" destOrd="0" presId="urn:microsoft.com/office/officeart/2005/8/layout/hierarchy4"/>
    <dgm:cxn modelId="{FCAA59A6-9900-45B4-BBEF-F13CA175024F}" type="presParOf" srcId="{1D8214C6-459D-4088-9D0C-7E514C041AA7}" destId="{DECF1505-E66D-41F9-A55E-EBE9537A0563}" srcOrd="2" destOrd="0" presId="urn:microsoft.com/office/officeart/2005/8/layout/hierarchy4"/>
    <dgm:cxn modelId="{392F9CA5-D03C-436E-B859-771EF6DFD944}" type="presParOf" srcId="{DECF1505-E66D-41F9-A55E-EBE9537A0563}" destId="{D0ADEA5B-4176-4997-BCCA-B98C7FDF421D}" srcOrd="0" destOrd="0" presId="urn:microsoft.com/office/officeart/2005/8/layout/hierarchy4"/>
    <dgm:cxn modelId="{DBCF23CB-9A2B-4E71-9DC5-D2DB359661CF}" type="presParOf" srcId="{D0ADEA5B-4176-4997-BCCA-B98C7FDF421D}" destId="{340B85F2-4C07-4A80-A39B-5E8EB5E879BC}" srcOrd="0" destOrd="0" presId="urn:microsoft.com/office/officeart/2005/8/layout/hierarchy4"/>
    <dgm:cxn modelId="{B3976607-6685-42C4-83EB-7D9C45D01B4D}" type="presParOf" srcId="{D0ADEA5B-4176-4997-BCCA-B98C7FDF421D}" destId="{EF7645B0-B153-428F-B58A-17557A757A79}" srcOrd="1" destOrd="0" presId="urn:microsoft.com/office/officeart/2005/8/layout/hierarchy4"/>
    <dgm:cxn modelId="{B5CD1E9D-359D-4DFA-8B13-809727BEF393}" type="presParOf" srcId="{DECF1505-E66D-41F9-A55E-EBE9537A0563}" destId="{64C6B519-5388-496C-A928-C3910D345744}" srcOrd="1" destOrd="0" presId="urn:microsoft.com/office/officeart/2005/8/layout/hierarchy4"/>
    <dgm:cxn modelId="{514CAEBD-4978-46DC-ACC8-241A009116E1}" type="presParOf" srcId="{DECF1505-E66D-41F9-A55E-EBE9537A0563}" destId="{52822A96-BAC0-4DE4-8047-2AA471049385}" srcOrd="2" destOrd="0" presId="urn:microsoft.com/office/officeart/2005/8/layout/hierarchy4"/>
    <dgm:cxn modelId="{FBE6D2A9-E8F1-4A9F-864C-B6A3B2E23C83}" type="presParOf" srcId="{52822A96-BAC0-4DE4-8047-2AA471049385}" destId="{A64C6630-DDA7-48CA-A678-B6E392E84113}" srcOrd="0" destOrd="0" presId="urn:microsoft.com/office/officeart/2005/8/layout/hierarchy4"/>
    <dgm:cxn modelId="{3BE4CDDD-8972-48FD-8E76-B42CC01DCA75}" type="presParOf" srcId="{52822A96-BAC0-4DE4-8047-2AA471049385}" destId="{FD0D41E2-F2F2-4A5F-82EB-B581ABB979F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3CE363-9DCA-4BF6-86AB-C3630AD0F29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B552D74-B7F9-486E-91B5-503B4C506627}">
      <dgm:prSet phldrT="[Текст]"/>
      <dgm:spPr/>
      <dgm:t>
        <a:bodyPr/>
        <a:lstStyle/>
        <a:p>
          <a:r>
            <a:rPr lang="ru-RU" dirty="0" smtClean="0"/>
            <a:t>Сочные плоды</a:t>
          </a:r>
          <a:endParaRPr lang="ru-RU" dirty="0"/>
        </a:p>
      </dgm:t>
    </dgm:pt>
    <dgm:pt modelId="{A5DF66CD-5B72-4354-8370-E8C6ED1FEC61}" type="parTrans" cxnId="{FD2AF062-3B08-42CB-B3FC-BAD79F0C539A}">
      <dgm:prSet/>
      <dgm:spPr/>
      <dgm:t>
        <a:bodyPr/>
        <a:lstStyle/>
        <a:p>
          <a:endParaRPr lang="ru-RU"/>
        </a:p>
      </dgm:t>
    </dgm:pt>
    <dgm:pt modelId="{DFA9F04D-C6B3-4C8F-A089-C5C000ADC1C5}" type="sibTrans" cxnId="{FD2AF062-3B08-42CB-B3FC-BAD79F0C539A}">
      <dgm:prSet/>
      <dgm:spPr/>
      <dgm:t>
        <a:bodyPr/>
        <a:lstStyle/>
        <a:p>
          <a:endParaRPr lang="ru-RU"/>
        </a:p>
      </dgm:t>
    </dgm:pt>
    <dgm:pt modelId="{258C53D4-D29C-4418-922F-0F0E8A61C19E}">
      <dgm:prSet phldrT="[Текст]"/>
      <dgm:spPr/>
      <dgm:t>
        <a:bodyPr/>
        <a:lstStyle/>
        <a:p>
          <a:r>
            <a:rPr lang="ru-RU" dirty="0" smtClean="0"/>
            <a:t>Костянка</a:t>
          </a:r>
          <a:endParaRPr lang="ru-RU" dirty="0"/>
        </a:p>
      </dgm:t>
    </dgm:pt>
    <dgm:pt modelId="{A66277E4-7149-48EF-9257-6E7770FB54FC}" type="parTrans" cxnId="{93D8A59A-ED9F-4458-9C00-A7DC74C48266}">
      <dgm:prSet/>
      <dgm:spPr/>
      <dgm:t>
        <a:bodyPr/>
        <a:lstStyle/>
        <a:p>
          <a:endParaRPr lang="ru-RU"/>
        </a:p>
      </dgm:t>
    </dgm:pt>
    <dgm:pt modelId="{6500F6C8-2107-48F7-9815-AFB36D5DE274}" type="sibTrans" cxnId="{93D8A59A-ED9F-4458-9C00-A7DC74C48266}">
      <dgm:prSet/>
      <dgm:spPr/>
      <dgm:t>
        <a:bodyPr/>
        <a:lstStyle/>
        <a:p>
          <a:endParaRPr lang="ru-RU"/>
        </a:p>
      </dgm:t>
    </dgm:pt>
    <dgm:pt modelId="{2A0B5955-773B-45F2-8A24-B79680165E90}">
      <dgm:prSet phldrT="[Текст]"/>
      <dgm:spPr/>
      <dgm:t>
        <a:bodyPr/>
        <a:lstStyle/>
        <a:p>
          <a:r>
            <a:rPr lang="ru-RU" dirty="0" smtClean="0"/>
            <a:t>Тыквина</a:t>
          </a:r>
          <a:endParaRPr lang="ru-RU" dirty="0"/>
        </a:p>
      </dgm:t>
    </dgm:pt>
    <dgm:pt modelId="{35BC5BD3-6740-43E1-9385-561B4C85D7D0}" type="parTrans" cxnId="{0C7C49AD-C7EC-4A37-A87A-F48B1C6BD1B2}">
      <dgm:prSet/>
      <dgm:spPr/>
      <dgm:t>
        <a:bodyPr/>
        <a:lstStyle/>
        <a:p>
          <a:endParaRPr lang="ru-RU"/>
        </a:p>
      </dgm:t>
    </dgm:pt>
    <dgm:pt modelId="{B575CE68-7911-4D53-A936-A6F425D4B2BF}" type="sibTrans" cxnId="{0C7C49AD-C7EC-4A37-A87A-F48B1C6BD1B2}">
      <dgm:prSet/>
      <dgm:spPr/>
      <dgm:t>
        <a:bodyPr/>
        <a:lstStyle/>
        <a:p>
          <a:endParaRPr lang="ru-RU"/>
        </a:p>
      </dgm:t>
    </dgm:pt>
    <dgm:pt modelId="{CCD254C3-8C04-4278-912E-ADEA4E5CE31B}">
      <dgm:prSet/>
      <dgm:spPr/>
      <dgm:t>
        <a:bodyPr/>
        <a:lstStyle/>
        <a:p>
          <a:r>
            <a:rPr lang="ru-RU" dirty="0" smtClean="0"/>
            <a:t>Яблоко</a:t>
          </a:r>
          <a:endParaRPr lang="ru-RU" dirty="0"/>
        </a:p>
      </dgm:t>
    </dgm:pt>
    <dgm:pt modelId="{DA2BCD1E-9230-4B45-91F2-907DCB1D7BE3}" type="parTrans" cxnId="{1094867F-8D1B-4E37-A258-5C9C9D9CC33A}">
      <dgm:prSet/>
      <dgm:spPr/>
      <dgm:t>
        <a:bodyPr/>
        <a:lstStyle/>
        <a:p>
          <a:endParaRPr lang="ru-RU"/>
        </a:p>
      </dgm:t>
    </dgm:pt>
    <dgm:pt modelId="{F4FEEF53-37FB-48E2-8A63-0FA62B4864F6}" type="sibTrans" cxnId="{1094867F-8D1B-4E37-A258-5C9C9D9CC33A}">
      <dgm:prSet/>
      <dgm:spPr/>
      <dgm:t>
        <a:bodyPr/>
        <a:lstStyle/>
        <a:p>
          <a:endParaRPr lang="ru-RU"/>
        </a:p>
      </dgm:t>
    </dgm:pt>
    <dgm:pt modelId="{F7FB6253-345B-43F7-87B9-25839557211D}">
      <dgm:prSet/>
      <dgm:spPr/>
      <dgm:t>
        <a:bodyPr/>
        <a:lstStyle/>
        <a:p>
          <a:r>
            <a:rPr lang="ru-RU" dirty="0" smtClean="0"/>
            <a:t>Ягода</a:t>
          </a:r>
          <a:endParaRPr lang="ru-RU" dirty="0"/>
        </a:p>
      </dgm:t>
    </dgm:pt>
    <dgm:pt modelId="{63D31EC6-110F-4EE6-9302-3582CD88FB44}" type="parTrans" cxnId="{1029BEF2-7CCD-4C17-B5CD-DAF9C12282E5}">
      <dgm:prSet/>
      <dgm:spPr/>
      <dgm:t>
        <a:bodyPr/>
        <a:lstStyle/>
        <a:p>
          <a:endParaRPr lang="ru-RU"/>
        </a:p>
      </dgm:t>
    </dgm:pt>
    <dgm:pt modelId="{3CC1FAD7-C56E-40D6-B85A-EC1AF064DA36}" type="sibTrans" cxnId="{1029BEF2-7CCD-4C17-B5CD-DAF9C12282E5}">
      <dgm:prSet/>
      <dgm:spPr/>
      <dgm:t>
        <a:bodyPr/>
        <a:lstStyle/>
        <a:p>
          <a:endParaRPr lang="ru-RU"/>
        </a:p>
      </dgm:t>
    </dgm:pt>
    <dgm:pt modelId="{BD5A7106-CE2B-456A-BC19-BDD1DA229A31}" type="pres">
      <dgm:prSet presAssocID="{9A3CE363-9DCA-4BF6-86AB-C3630AD0F2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31FF47-E998-4C8D-B583-574A9EF02810}" type="pres">
      <dgm:prSet presAssocID="{CB552D74-B7F9-486E-91B5-503B4C506627}" presName="hierRoot1" presStyleCnt="0"/>
      <dgm:spPr/>
    </dgm:pt>
    <dgm:pt modelId="{98F25633-242C-4D57-B920-79EA0430BD7C}" type="pres">
      <dgm:prSet presAssocID="{CB552D74-B7F9-486E-91B5-503B4C506627}" presName="composite" presStyleCnt="0"/>
      <dgm:spPr/>
    </dgm:pt>
    <dgm:pt modelId="{B1D31B8C-93FA-4133-8377-6772AAA92AA4}" type="pres">
      <dgm:prSet presAssocID="{CB552D74-B7F9-486E-91B5-503B4C506627}" presName="background" presStyleLbl="node0" presStyleIdx="0" presStyleCnt="1"/>
      <dgm:spPr/>
    </dgm:pt>
    <dgm:pt modelId="{7796AFAC-670F-4D77-BCF5-34846B1BE75A}" type="pres">
      <dgm:prSet presAssocID="{CB552D74-B7F9-486E-91B5-503B4C506627}" presName="text" presStyleLbl="fgAcc0" presStyleIdx="0" presStyleCnt="1" custScaleX="237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A3BB0D-CD8C-4B48-BD9F-4190FC1BCEC7}" type="pres">
      <dgm:prSet presAssocID="{CB552D74-B7F9-486E-91B5-503B4C506627}" presName="hierChild2" presStyleCnt="0"/>
      <dgm:spPr/>
    </dgm:pt>
    <dgm:pt modelId="{8F85E814-73E7-4837-B65F-847604F75FCA}" type="pres">
      <dgm:prSet presAssocID="{A66277E4-7149-48EF-9257-6E7770FB54FC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BE6BE24-EC2D-44F1-8464-42A31297A325}" type="pres">
      <dgm:prSet presAssocID="{258C53D4-D29C-4418-922F-0F0E8A61C19E}" presName="hierRoot2" presStyleCnt="0"/>
      <dgm:spPr/>
    </dgm:pt>
    <dgm:pt modelId="{D00B2A4D-2271-400E-A459-6D2D0A3F817A}" type="pres">
      <dgm:prSet presAssocID="{258C53D4-D29C-4418-922F-0F0E8A61C19E}" presName="composite2" presStyleCnt="0"/>
      <dgm:spPr/>
    </dgm:pt>
    <dgm:pt modelId="{D8D8665F-3415-4922-A4FE-2323427A57FB}" type="pres">
      <dgm:prSet presAssocID="{258C53D4-D29C-4418-922F-0F0E8A61C19E}" presName="background2" presStyleLbl="node2" presStyleIdx="0" presStyleCnt="4"/>
      <dgm:spPr/>
    </dgm:pt>
    <dgm:pt modelId="{37C9ABBB-FDCD-461B-A267-3161363CE966}" type="pres">
      <dgm:prSet presAssocID="{258C53D4-D29C-4418-922F-0F0E8A61C19E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A32F2B-9209-435D-9C38-E88E94772CE9}" type="pres">
      <dgm:prSet presAssocID="{258C53D4-D29C-4418-922F-0F0E8A61C19E}" presName="hierChild3" presStyleCnt="0"/>
      <dgm:spPr/>
    </dgm:pt>
    <dgm:pt modelId="{6BAE0DF3-3F5A-4FA9-AEAC-D5F827555A2A}" type="pres">
      <dgm:prSet presAssocID="{35BC5BD3-6740-43E1-9385-561B4C85D7D0}" presName="Name10" presStyleLbl="parChTrans1D2" presStyleIdx="1" presStyleCnt="4"/>
      <dgm:spPr/>
      <dgm:t>
        <a:bodyPr/>
        <a:lstStyle/>
        <a:p>
          <a:endParaRPr lang="ru-RU"/>
        </a:p>
      </dgm:t>
    </dgm:pt>
    <dgm:pt modelId="{615DEFDB-D5BF-4D28-824B-BF024C791764}" type="pres">
      <dgm:prSet presAssocID="{2A0B5955-773B-45F2-8A24-B79680165E90}" presName="hierRoot2" presStyleCnt="0"/>
      <dgm:spPr/>
    </dgm:pt>
    <dgm:pt modelId="{3027478E-1309-480B-930C-AECD4141112F}" type="pres">
      <dgm:prSet presAssocID="{2A0B5955-773B-45F2-8A24-B79680165E90}" presName="composite2" presStyleCnt="0"/>
      <dgm:spPr/>
    </dgm:pt>
    <dgm:pt modelId="{857425BE-1B03-4A95-B97F-64FC13395ED3}" type="pres">
      <dgm:prSet presAssocID="{2A0B5955-773B-45F2-8A24-B79680165E90}" presName="background2" presStyleLbl="node2" presStyleIdx="1" presStyleCnt="4"/>
      <dgm:spPr/>
    </dgm:pt>
    <dgm:pt modelId="{8D73CD5D-E7D4-41F9-BD8F-1DD59D7841D2}" type="pres">
      <dgm:prSet presAssocID="{2A0B5955-773B-45F2-8A24-B79680165E90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D7D038-3D84-4A4C-90CC-BA39292305DD}" type="pres">
      <dgm:prSet presAssocID="{2A0B5955-773B-45F2-8A24-B79680165E90}" presName="hierChild3" presStyleCnt="0"/>
      <dgm:spPr/>
    </dgm:pt>
    <dgm:pt modelId="{339968CA-D329-4729-B61C-57EAF8A47386}" type="pres">
      <dgm:prSet presAssocID="{DA2BCD1E-9230-4B45-91F2-907DCB1D7BE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20EF7EA6-1BA6-43E6-AA25-90D6034B7F67}" type="pres">
      <dgm:prSet presAssocID="{CCD254C3-8C04-4278-912E-ADEA4E5CE31B}" presName="hierRoot2" presStyleCnt="0"/>
      <dgm:spPr/>
    </dgm:pt>
    <dgm:pt modelId="{E72A3489-0E3E-4AB0-86D3-E5F8C7BE000D}" type="pres">
      <dgm:prSet presAssocID="{CCD254C3-8C04-4278-912E-ADEA4E5CE31B}" presName="composite2" presStyleCnt="0"/>
      <dgm:spPr/>
    </dgm:pt>
    <dgm:pt modelId="{E0418B5A-9E04-4771-A585-C9DE91718620}" type="pres">
      <dgm:prSet presAssocID="{CCD254C3-8C04-4278-912E-ADEA4E5CE31B}" presName="background2" presStyleLbl="node2" presStyleIdx="2" presStyleCnt="4"/>
      <dgm:spPr/>
    </dgm:pt>
    <dgm:pt modelId="{890BE04C-724C-4A2F-86C8-C5DAA04822B3}" type="pres">
      <dgm:prSet presAssocID="{CCD254C3-8C04-4278-912E-ADEA4E5CE31B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181ED0-C0AE-4388-B80C-469CB7BE8577}" type="pres">
      <dgm:prSet presAssocID="{CCD254C3-8C04-4278-912E-ADEA4E5CE31B}" presName="hierChild3" presStyleCnt="0"/>
      <dgm:spPr/>
    </dgm:pt>
    <dgm:pt modelId="{8E93B980-3674-445C-A7DA-1FD434952BD6}" type="pres">
      <dgm:prSet presAssocID="{63D31EC6-110F-4EE6-9302-3582CD88FB4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DC969F5F-ACF5-48C8-82B5-99A3B189C43E}" type="pres">
      <dgm:prSet presAssocID="{F7FB6253-345B-43F7-87B9-25839557211D}" presName="hierRoot2" presStyleCnt="0"/>
      <dgm:spPr/>
    </dgm:pt>
    <dgm:pt modelId="{2EB7DC28-A439-43DC-B48E-448EEFA0B98C}" type="pres">
      <dgm:prSet presAssocID="{F7FB6253-345B-43F7-87B9-25839557211D}" presName="composite2" presStyleCnt="0"/>
      <dgm:spPr/>
    </dgm:pt>
    <dgm:pt modelId="{634FA520-446E-4A40-8724-FEC95BED2364}" type="pres">
      <dgm:prSet presAssocID="{F7FB6253-345B-43F7-87B9-25839557211D}" presName="background2" presStyleLbl="node2" presStyleIdx="3" presStyleCnt="4"/>
      <dgm:spPr/>
    </dgm:pt>
    <dgm:pt modelId="{A3253AE8-29AB-48D6-A2F6-2FAF92C9B064}" type="pres">
      <dgm:prSet presAssocID="{F7FB6253-345B-43F7-87B9-25839557211D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FB672F-7FB8-49DF-9F83-076F0B7AE3C5}" type="pres">
      <dgm:prSet presAssocID="{F7FB6253-345B-43F7-87B9-25839557211D}" presName="hierChild3" presStyleCnt="0"/>
      <dgm:spPr/>
    </dgm:pt>
  </dgm:ptLst>
  <dgm:cxnLst>
    <dgm:cxn modelId="{1094867F-8D1B-4E37-A258-5C9C9D9CC33A}" srcId="{CB552D74-B7F9-486E-91B5-503B4C506627}" destId="{CCD254C3-8C04-4278-912E-ADEA4E5CE31B}" srcOrd="2" destOrd="0" parTransId="{DA2BCD1E-9230-4B45-91F2-907DCB1D7BE3}" sibTransId="{F4FEEF53-37FB-48E2-8A63-0FA62B4864F6}"/>
    <dgm:cxn modelId="{32D78F0A-2AFC-4D87-ACE5-1AB876F5C54D}" type="presOf" srcId="{CB552D74-B7F9-486E-91B5-503B4C506627}" destId="{7796AFAC-670F-4D77-BCF5-34846B1BE75A}" srcOrd="0" destOrd="0" presId="urn:microsoft.com/office/officeart/2005/8/layout/hierarchy1"/>
    <dgm:cxn modelId="{FC5CB130-CFB1-459C-9219-31D33BB9BA72}" type="presOf" srcId="{F7FB6253-345B-43F7-87B9-25839557211D}" destId="{A3253AE8-29AB-48D6-A2F6-2FAF92C9B064}" srcOrd="0" destOrd="0" presId="urn:microsoft.com/office/officeart/2005/8/layout/hierarchy1"/>
    <dgm:cxn modelId="{FD2AF062-3B08-42CB-B3FC-BAD79F0C539A}" srcId="{9A3CE363-9DCA-4BF6-86AB-C3630AD0F295}" destId="{CB552D74-B7F9-486E-91B5-503B4C506627}" srcOrd="0" destOrd="0" parTransId="{A5DF66CD-5B72-4354-8370-E8C6ED1FEC61}" sibTransId="{DFA9F04D-C6B3-4C8F-A089-C5C000ADC1C5}"/>
    <dgm:cxn modelId="{0C7C49AD-C7EC-4A37-A87A-F48B1C6BD1B2}" srcId="{CB552D74-B7F9-486E-91B5-503B4C506627}" destId="{2A0B5955-773B-45F2-8A24-B79680165E90}" srcOrd="1" destOrd="0" parTransId="{35BC5BD3-6740-43E1-9385-561B4C85D7D0}" sibTransId="{B575CE68-7911-4D53-A936-A6F425D4B2BF}"/>
    <dgm:cxn modelId="{93D8A59A-ED9F-4458-9C00-A7DC74C48266}" srcId="{CB552D74-B7F9-486E-91B5-503B4C506627}" destId="{258C53D4-D29C-4418-922F-0F0E8A61C19E}" srcOrd="0" destOrd="0" parTransId="{A66277E4-7149-48EF-9257-6E7770FB54FC}" sibTransId="{6500F6C8-2107-48F7-9815-AFB36D5DE274}"/>
    <dgm:cxn modelId="{1029BEF2-7CCD-4C17-B5CD-DAF9C12282E5}" srcId="{CB552D74-B7F9-486E-91B5-503B4C506627}" destId="{F7FB6253-345B-43F7-87B9-25839557211D}" srcOrd="3" destOrd="0" parTransId="{63D31EC6-110F-4EE6-9302-3582CD88FB44}" sibTransId="{3CC1FAD7-C56E-40D6-B85A-EC1AF064DA36}"/>
    <dgm:cxn modelId="{5C6AA02B-FCB8-4E91-9E32-F9A82BA45409}" type="presOf" srcId="{CCD254C3-8C04-4278-912E-ADEA4E5CE31B}" destId="{890BE04C-724C-4A2F-86C8-C5DAA04822B3}" srcOrd="0" destOrd="0" presId="urn:microsoft.com/office/officeart/2005/8/layout/hierarchy1"/>
    <dgm:cxn modelId="{28C023A8-179C-4DF5-8CD8-D47A786C9961}" type="presOf" srcId="{35BC5BD3-6740-43E1-9385-561B4C85D7D0}" destId="{6BAE0DF3-3F5A-4FA9-AEAC-D5F827555A2A}" srcOrd="0" destOrd="0" presId="urn:microsoft.com/office/officeart/2005/8/layout/hierarchy1"/>
    <dgm:cxn modelId="{38640D1B-8371-44CA-9856-F6B5034CBA30}" type="presOf" srcId="{258C53D4-D29C-4418-922F-0F0E8A61C19E}" destId="{37C9ABBB-FDCD-461B-A267-3161363CE966}" srcOrd="0" destOrd="0" presId="urn:microsoft.com/office/officeart/2005/8/layout/hierarchy1"/>
    <dgm:cxn modelId="{9B4D0863-1262-45F9-8235-9CC0E0852BF4}" type="presOf" srcId="{A66277E4-7149-48EF-9257-6E7770FB54FC}" destId="{8F85E814-73E7-4837-B65F-847604F75FCA}" srcOrd="0" destOrd="0" presId="urn:microsoft.com/office/officeart/2005/8/layout/hierarchy1"/>
    <dgm:cxn modelId="{C1A26306-4A37-4F3A-9F0D-CF73AC30385B}" type="presOf" srcId="{63D31EC6-110F-4EE6-9302-3582CD88FB44}" destId="{8E93B980-3674-445C-A7DA-1FD434952BD6}" srcOrd="0" destOrd="0" presId="urn:microsoft.com/office/officeart/2005/8/layout/hierarchy1"/>
    <dgm:cxn modelId="{52DEA1A6-B2AA-4FC6-9577-2700D26D0456}" type="presOf" srcId="{2A0B5955-773B-45F2-8A24-B79680165E90}" destId="{8D73CD5D-E7D4-41F9-BD8F-1DD59D7841D2}" srcOrd="0" destOrd="0" presId="urn:microsoft.com/office/officeart/2005/8/layout/hierarchy1"/>
    <dgm:cxn modelId="{89E22FC1-E652-4DFE-82E6-F0355A457F2A}" type="presOf" srcId="{DA2BCD1E-9230-4B45-91F2-907DCB1D7BE3}" destId="{339968CA-D329-4729-B61C-57EAF8A47386}" srcOrd="0" destOrd="0" presId="urn:microsoft.com/office/officeart/2005/8/layout/hierarchy1"/>
    <dgm:cxn modelId="{BFAE6D8A-A999-4AB8-9960-2C4DD54B4D8C}" type="presOf" srcId="{9A3CE363-9DCA-4BF6-86AB-C3630AD0F295}" destId="{BD5A7106-CE2B-456A-BC19-BDD1DA229A31}" srcOrd="0" destOrd="0" presId="urn:microsoft.com/office/officeart/2005/8/layout/hierarchy1"/>
    <dgm:cxn modelId="{4C873698-3102-45E2-B181-FA51D1B97B0F}" type="presParOf" srcId="{BD5A7106-CE2B-456A-BC19-BDD1DA229A31}" destId="{7131FF47-E998-4C8D-B583-574A9EF02810}" srcOrd="0" destOrd="0" presId="urn:microsoft.com/office/officeart/2005/8/layout/hierarchy1"/>
    <dgm:cxn modelId="{F545DC0A-FBF7-4EB5-A6FB-E313C9F67277}" type="presParOf" srcId="{7131FF47-E998-4C8D-B583-574A9EF02810}" destId="{98F25633-242C-4D57-B920-79EA0430BD7C}" srcOrd="0" destOrd="0" presId="urn:microsoft.com/office/officeart/2005/8/layout/hierarchy1"/>
    <dgm:cxn modelId="{E687E63A-D50C-460E-86EA-49B6F1AB0528}" type="presParOf" srcId="{98F25633-242C-4D57-B920-79EA0430BD7C}" destId="{B1D31B8C-93FA-4133-8377-6772AAA92AA4}" srcOrd="0" destOrd="0" presId="urn:microsoft.com/office/officeart/2005/8/layout/hierarchy1"/>
    <dgm:cxn modelId="{E1AA7852-96BE-4520-99C3-BBAA7C1BC3E5}" type="presParOf" srcId="{98F25633-242C-4D57-B920-79EA0430BD7C}" destId="{7796AFAC-670F-4D77-BCF5-34846B1BE75A}" srcOrd="1" destOrd="0" presId="urn:microsoft.com/office/officeart/2005/8/layout/hierarchy1"/>
    <dgm:cxn modelId="{BA0D6645-0E13-497A-BD26-9E989109951B}" type="presParOf" srcId="{7131FF47-E998-4C8D-B583-574A9EF02810}" destId="{52A3BB0D-CD8C-4B48-BD9F-4190FC1BCEC7}" srcOrd="1" destOrd="0" presId="urn:microsoft.com/office/officeart/2005/8/layout/hierarchy1"/>
    <dgm:cxn modelId="{3C816D36-AD14-4322-AD57-F10AFFB8C2D7}" type="presParOf" srcId="{52A3BB0D-CD8C-4B48-BD9F-4190FC1BCEC7}" destId="{8F85E814-73E7-4837-B65F-847604F75FCA}" srcOrd="0" destOrd="0" presId="urn:microsoft.com/office/officeart/2005/8/layout/hierarchy1"/>
    <dgm:cxn modelId="{563AB2EA-C0DF-4690-9313-9363B06E9BBF}" type="presParOf" srcId="{52A3BB0D-CD8C-4B48-BD9F-4190FC1BCEC7}" destId="{9BE6BE24-EC2D-44F1-8464-42A31297A325}" srcOrd="1" destOrd="0" presId="urn:microsoft.com/office/officeart/2005/8/layout/hierarchy1"/>
    <dgm:cxn modelId="{0999A317-DEEB-44E6-A19E-E21CF49D7633}" type="presParOf" srcId="{9BE6BE24-EC2D-44F1-8464-42A31297A325}" destId="{D00B2A4D-2271-400E-A459-6D2D0A3F817A}" srcOrd="0" destOrd="0" presId="urn:microsoft.com/office/officeart/2005/8/layout/hierarchy1"/>
    <dgm:cxn modelId="{99BE985A-43F1-4910-A85C-B76ABB860BB5}" type="presParOf" srcId="{D00B2A4D-2271-400E-A459-6D2D0A3F817A}" destId="{D8D8665F-3415-4922-A4FE-2323427A57FB}" srcOrd="0" destOrd="0" presId="urn:microsoft.com/office/officeart/2005/8/layout/hierarchy1"/>
    <dgm:cxn modelId="{E8E7A5D5-9921-4696-95E6-ACE19C67AF10}" type="presParOf" srcId="{D00B2A4D-2271-400E-A459-6D2D0A3F817A}" destId="{37C9ABBB-FDCD-461B-A267-3161363CE966}" srcOrd="1" destOrd="0" presId="urn:microsoft.com/office/officeart/2005/8/layout/hierarchy1"/>
    <dgm:cxn modelId="{BF434B38-59E0-4B00-ACB1-F8FAD7F870D4}" type="presParOf" srcId="{9BE6BE24-EC2D-44F1-8464-42A31297A325}" destId="{89A32F2B-9209-435D-9C38-E88E94772CE9}" srcOrd="1" destOrd="0" presId="urn:microsoft.com/office/officeart/2005/8/layout/hierarchy1"/>
    <dgm:cxn modelId="{EB368FC9-E858-480C-B95D-8A9C648E102C}" type="presParOf" srcId="{52A3BB0D-CD8C-4B48-BD9F-4190FC1BCEC7}" destId="{6BAE0DF3-3F5A-4FA9-AEAC-D5F827555A2A}" srcOrd="2" destOrd="0" presId="urn:microsoft.com/office/officeart/2005/8/layout/hierarchy1"/>
    <dgm:cxn modelId="{04512F05-0966-4583-87B7-30CFCCC5E5A9}" type="presParOf" srcId="{52A3BB0D-CD8C-4B48-BD9F-4190FC1BCEC7}" destId="{615DEFDB-D5BF-4D28-824B-BF024C791764}" srcOrd="3" destOrd="0" presId="urn:microsoft.com/office/officeart/2005/8/layout/hierarchy1"/>
    <dgm:cxn modelId="{9DFC3461-E42A-41B7-8EAD-8772319EBF28}" type="presParOf" srcId="{615DEFDB-D5BF-4D28-824B-BF024C791764}" destId="{3027478E-1309-480B-930C-AECD4141112F}" srcOrd="0" destOrd="0" presId="urn:microsoft.com/office/officeart/2005/8/layout/hierarchy1"/>
    <dgm:cxn modelId="{13DD20C0-70DA-4033-866D-1121724D8090}" type="presParOf" srcId="{3027478E-1309-480B-930C-AECD4141112F}" destId="{857425BE-1B03-4A95-B97F-64FC13395ED3}" srcOrd="0" destOrd="0" presId="urn:microsoft.com/office/officeart/2005/8/layout/hierarchy1"/>
    <dgm:cxn modelId="{0B88A524-5549-434B-9740-485B73EE11E7}" type="presParOf" srcId="{3027478E-1309-480B-930C-AECD4141112F}" destId="{8D73CD5D-E7D4-41F9-BD8F-1DD59D7841D2}" srcOrd="1" destOrd="0" presId="urn:microsoft.com/office/officeart/2005/8/layout/hierarchy1"/>
    <dgm:cxn modelId="{7CD99F5D-C71D-4755-B324-4C19C8A7A712}" type="presParOf" srcId="{615DEFDB-D5BF-4D28-824B-BF024C791764}" destId="{DFD7D038-3D84-4A4C-90CC-BA39292305DD}" srcOrd="1" destOrd="0" presId="urn:microsoft.com/office/officeart/2005/8/layout/hierarchy1"/>
    <dgm:cxn modelId="{D5AB5C96-BB9A-4D2C-8260-5EC54A692269}" type="presParOf" srcId="{52A3BB0D-CD8C-4B48-BD9F-4190FC1BCEC7}" destId="{339968CA-D329-4729-B61C-57EAF8A47386}" srcOrd="4" destOrd="0" presId="urn:microsoft.com/office/officeart/2005/8/layout/hierarchy1"/>
    <dgm:cxn modelId="{D2D7B870-BD24-41AF-ADD3-1D5B124E50CF}" type="presParOf" srcId="{52A3BB0D-CD8C-4B48-BD9F-4190FC1BCEC7}" destId="{20EF7EA6-1BA6-43E6-AA25-90D6034B7F67}" srcOrd="5" destOrd="0" presId="urn:microsoft.com/office/officeart/2005/8/layout/hierarchy1"/>
    <dgm:cxn modelId="{67049B9A-440B-48E3-A91A-241568A87079}" type="presParOf" srcId="{20EF7EA6-1BA6-43E6-AA25-90D6034B7F67}" destId="{E72A3489-0E3E-4AB0-86D3-E5F8C7BE000D}" srcOrd="0" destOrd="0" presId="urn:microsoft.com/office/officeart/2005/8/layout/hierarchy1"/>
    <dgm:cxn modelId="{6A4049C4-5771-44B8-8832-A2F838D3C372}" type="presParOf" srcId="{E72A3489-0E3E-4AB0-86D3-E5F8C7BE000D}" destId="{E0418B5A-9E04-4771-A585-C9DE91718620}" srcOrd="0" destOrd="0" presId="urn:microsoft.com/office/officeart/2005/8/layout/hierarchy1"/>
    <dgm:cxn modelId="{34CDDEB1-4C6B-498F-B3CC-DBFFA1701A6D}" type="presParOf" srcId="{E72A3489-0E3E-4AB0-86D3-E5F8C7BE000D}" destId="{890BE04C-724C-4A2F-86C8-C5DAA04822B3}" srcOrd="1" destOrd="0" presId="urn:microsoft.com/office/officeart/2005/8/layout/hierarchy1"/>
    <dgm:cxn modelId="{5697543D-3AD2-4CDE-A758-B26D527D761A}" type="presParOf" srcId="{20EF7EA6-1BA6-43E6-AA25-90D6034B7F67}" destId="{DA181ED0-C0AE-4388-B80C-469CB7BE8577}" srcOrd="1" destOrd="0" presId="urn:microsoft.com/office/officeart/2005/8/layout/hierarchy1"/>
    <dgm:cxn modelId="{91ACB591-03C5-46C6-BDE8-D7EF7C4ED17A}" type="presParOf" srcId="{52A3BB0D-CD8C-4B48-BD9F-4190FC1BCEC7}" destId="{8E93B980-3674-445C-A7DA-1FD434952BD6}" srcOrd="6" destOrd="0" presId="urn:microsoft.com/office/officeart/2005/8/layout/hierarchy1"/>
    <dgm:cxn modelId="{790F1475-3A86-48A2-8720-AC904D559809}" type="presParOf" srcId="{52A3BB0D-CD8C-4B48-BD9F-4190FC1BCEC7}" destId="{DC969F5F-ACF5-48C8-82B5-99A3B189C43E}" srcOrd="7" destOrd="0" presId="urn:microsoft.com/office/officeart/2005/8/layout/hierarchy1"/>
    <dgm:cxn modelId="{AC88A09B-D579-494D-B879-D9A3DE231173}" type="presParOf" srcId="{DC969F5F-ACF5-48C8-82B5-99A3B189C43E}" destId="{2EB7DC28-A439-43DC-B48E-448EEFA0B98C}" srcOrd="0" destOrd="0" presId="urn:microsoft.com/office/officeart/2005/8/layout/hierarchy1"/>
    <dgm:cxn modelId="{4F7BAE51-8931-4183-AF5C-E5854E041F87}" type="presParOf" srcId="{2EB7DC28-A439-43DC-B48E-448EEFA0B98C}" destId="{634FA520-446E-4A40-8724-FEC95BED2364}" srcOrd="0" destOrd="0" presId="urn:microsoft.com/office/officeart/2005/8/layout/hierarchy1"/>
    <dgm:cxn modelId="{0B655D03-FCEA-4C1A-9BCC-B96560E50D04}" type="presParOf" srcId="{2EB7DC28-A439-43DC-B48E-448EEFA0B98C}" destId="{A3253AE8-29AB-48D6-A2F6-2FAF92C9B064}" srcOrd="1" destOrd="0" presId="urn:microsoft.com/office/officeart/2005/8/layout/hierarchy1"/>
    <dgm:cxn modelId="{29D76C9B-BE3A-4655-8B42-3BB8F9167A86}" type="presParOf" srcId="{DC969F5F-ACF5-48C8-82B5-99A3B189C43E}" destId="{C2FB672F-7FB8-49DF-9F83-076F0B7AE3C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3CE363-9DCA-4BF6-86AB-C3630AD0F29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B552D74-B7F9-486E-91B5-503B4C506627}">
      <dgm:prSet phldrT="[Текст]"/>
      <dgm:spPr/>
      <dgm:t>
        <a:bodyPr/>
        <a:lstStyle/>
        <a:p>
          <a:r>
            <a:rPr lang="ru-RU" dirty="0" smtClean="0"/>
            <a:t>Сухие плоды</a:t>
          </a:r>
          <a:endParaRPr lang="ru-RU" dirty="0"/>
        </a:p>
      </dgm:t>
    </dgm:pt>
    <dgm:pt modelId="{A5DF66CD-5B72-4354-8370-E8C6ED1FEC61}" type="parTrans" cxnId="{FD2AF062-3B08-42CB-B3FC-BAD79F0C539A}">
      <dgm:prSet/>
      <dgm:spPr/>
      <dgm:t>
        <a:bodyPr/>
        <a:lstStyle/>
        <a:p>
          <a:endParaRPr lang="ru-RU"/>
        </a:p>
      </dgm:t>
    </dgm:pt>
    <dgm:pt modelId="{DFA9F04D-C6B3-4C8F-A089-C5C000ADC1C5}" type="sibTrans" cxnId="{FD2AF062-3B08-42CB-B3FC-BAD79F0C539A}">
      <dgm:prSet/>
      <dgm:spPr/>
      <dgm:t>
        <a:bodyPr/>
        <a:lstStyle/>
        <a:p>
          <a:endParaRPr lang="ru-RU"/>
        </a:p>
      </dgm:t>
    </dgm:pt>
    <dgm:pt modelId="{258C53D4-D29C-4418-922F-0F0E8A61C19E}">
      <dgm:prSet phldrT="[Текст]"/>
      <dgm:spPr/>
      <dgm:t>
        <a:bodyPr/>
        <a:lstStyle/>
        <a:p>
          <a:r>
            <a:rPr lang="ru-RU" dirty="0" smtClean="0"/>
            <a:t>Боб</a:t>
          </a:r>
          <a:endParaRPr lang="ru-RU" dirty="0"/>
        </a:p>
      </dgm:t>
    </dgm:pt>
    <dgm:pt modelId="{A66277E4-7149-48EF-9257-6E7770FB54FC}" type="parTrans" cxnId="{93D8A59A-ED9F-4458-9C00-A7DC74C48266}">
      <dgm:prSet/>
      <dgm:spPr/>
      <dgm:t>
        <a:bodyPr/>
        <a:lstStyle/>
        <a:p>
          <a:endParaRPr lang="ru-RU"/>
        </a:p>
      </dgm:t>
    </dgm:pt>
    <dgm:pt modelId="{6500F6C8-2107-48F7-9815-AFB36D5DE274}" type="sibTrans" cxnId="{93D8A59A-ED9F-4458-9C00-A7DC74C48266}">
      <dgm:prSet/>
      <dgm:spPr/>
      <dgm:t>
        <a:bodyPr/>
        <a:lstStyle/>
        <a:p>
          <a:endParaRPr lang="ru-RU"/>
        </a:p>
      </dgm:t>
    </dgm:pt>
    <dgm:pt modelId="{2A0B5955-773B-45F2-8A24-B79680165E90}">
      <dgm:prSet phldrT="[Текст]"/>
      <dgm:spPr/>
      <dgm:t>
        <a:bodyPr/>
        <a:lstStyle/>
        <a:p>
          <a:r>
            <a:rPr lang="ru-RU" dirty="0" smtClean="0"/>
            <a:t>Желудь</a:t>
          </a:r>
          <a:endParaRPr lang="ru-RU" dirty="0"/>
        </a:p>
      </dgm:t>
    </dgm:pt>
    <dgm:pt modelId="{35BC5BD3-6740-43E1-9385-561B4C85D7D0}" type="parTrans" cxnId="{0C7C49AD-C7EC-4A37-A87A-F48B1C6BD1B2}">
      <dgm:prSet/>
      <dgm:spPr/>
      <dgm:t>
        <a:bodyPr/>
        <a:lstStyle/>
        <a:p>
          <a:endParaRPr lang="ru-RU"/>
        </a:p>
      </dgm:t>
    </dgm:pt>
    <dgm:pt modelId="{B575CE68-7911-4D53-A936-A6F425D4B2BF}" type="sibTrans" cxnId="{0C7C49AD-C7EC-4A37-A87A-F48B1C6BD1B2}">
      <dgm:prSet/>
      <dgm:spPr/>
      <dgm:t>
        <a:bodyPr/>
        <a:lstStyle/>
        <a:p>
          <a:endParaRPr lang="ru-RU"/>
        </a:p>
      </dgm:t>
    </dgm:pt>
    <dgm:pt modelId="{CCD254C3-8C04-4278-912E-ADEA4E5CE31B}">
      <dgm:prSet/>
      <dgm:spPr/>
      <dgm:t>
        <a:bodyPr/>
        <a:lstStyle/>
        <a:p>
          <a:r>
            <a:rPr lang="ru-RU" dirty="0" smtClean="0"/>
            <a:t>Зерновка</a:t>
          </a:r>
          <a:endParaRPr lang="ru-RU" dirty="0"/>
        </a:p>
      </dgm:t>
    </dgm:pt>
    <dgm:pt modelId="{DA2BCD1E-9230-4B45-91F2-907DCB1D7BE3}" type="parTrans" cxnId="{1094867F-8D1B-4E37-A258-5C9C9D9CC33A}">
      <dgm:prSet/>
      <dgm:spPr/>
      <dgm:t>
        <a:bodyPr/>
        <a:lstStyle/>
        <a:p>
          <a:endParaRPr lang="ru-RU"/>
        </a:p>
      </dgm:t>
    </dgm:pt>
    <dgm:pt modelId="{F4FEEF53-37FB-48E2-8A63-0FA62B4864F6}" type="sibTrans" cxnId="{1094867F-8D1B-4E37-A258-5C9C9D9CC33A}">
      <dgm:prSet/>
      <dgm:spPr/>
      <dgm:t>
        <a:bodyPr/>
        <a:lstStyle/>
        <a:p>
          <a:endParaRPr lang="ru-RU"/>
        </a:p>
      </dgm:t>
    </dgm:pt>
    <dgm:pt modelId="{F7FB6253-345B-43F7-87B9-25839557211D}">
      <dgm:prSet/>
      <dgm:spPr/>
      <dgm:t>
        <a:bodyPr/>
        <a:lstStyle/>
        <a:p>
          <a:r>
            <a:rPr lang="ru-RU" dirty="0" smtClean="0"/>
            <a:t>Коробочка</a:t>
          </a:r>
          <a:endParaRPr lang="ru-RU" dirty="0"/>
        </a:p>
      </dgm:t>
    </dgm:pt>
    <dgm:pt modelId="{63D31EC6-110F-4EE6-9302-3582CD88FB44}" type="parTrans" cxnId="{1029BEF2-7CCD-4C17-B5CD-DAF9C12282E5}">
      <dgm:prSet/>
      <dgm:spPr/>
      <dgm:t>
        <a:bodyPr/>
        <a:lstStyle/>
        <a:p>
          <a:endParaRPr lang="ru-RU"/>
        </a:p>
      </dgm:t>
    </dgm:pt>
    <dgm:pt modelId="{3CC1FAD7-C56E-40D6-B85A-EC1AF064DA36}" type="sibTrans" cxnId="{1029BEF2-7CCD-4C17-B5CD-DAF9C12282E5}">
      <dgm:prSet/>
      <dgm:spPr/>
      <dgm:t>
        <a:bodyPr/>
        <a:lstStyle/>
        <a:p>
          <a:endParaRPr lang="ru-RU"/>
        </a:p>
      </dgm:t>
    </dgm:pt>
    <dgm:pt modelId="{BD5A7106-CE2B-456A-BC19-BDD1DA229A31}" type="pres">
      <dgm:prSet presAssocID="{9A3CE363-9DCA-4BF6-86AB-C3630AD0F2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31FF47-E998-4C8D-B583-574A9EF02810}" type="pres">
      <dgm:prSet presAssocID="{CB552D74-B7F9-486E-91B5-503B4C506627}" presName="hierRoot1" presStyleCnt="0"/>
      <dgm:spPr/>
    </dgm:pt>
    <dgm:pt modelId="{98F25633-242C-4D57-B920-79EA0430BD7C}" type="pres">
      <dgm:prSet presAssocID="{CB552D74-B7F9-486E-91B5-503B4C506627}" presName="composite" presStyleCnt="0"/>
      <dgm:spPr/>
    </dgm:pt>
    <dgm:pt modelId="{B1D31B8C-93FA-4133-8377-6772AAA92AA4}" type="pres">
      <dgm:prSet presAssocID="{CB552D74-B7F9-486E-91B5-503B4C506627}" presName="background" presStyleLbl="node0" presStyleIdx="0" presStyleCnt="1"/>
      <dgm:spPr/>
    </dgm:pt>
    <dgm:pt modelId="{7796AFAC-670F-4D77-BCF5-34846B1BE75A}" type="pres">
      <dgm:prSet presAssocID="{CB552D74-B7F9-486E-91B5-503B4C506627}" presName="text" presStyleLbl="fgAcc0" presStyleIdx="0" presStyleCnt="1" custScaleX="237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A3BB0D-CD8C-4B48-BD9F-4190FC1BCEC7}" type="pres">
      <dgm:prSet presAssocID="{CB552D74-B7F9-486E-91B5-503B4C506627}" presName="hierChild2" presStyleCnt="0"/>
      <dgm:spPr/>
    </dgm:pt>
    <dgm:pt modelId="{8F85E814-73E7-4837-B65F-847604F75FCA}" type="pres">
      <dgm:prSet presAssocID="{A66277E4-7149-48EF-9257-6E7770FB54FC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BE6BE24-EC2D-44F1-8464-42A31297A325}" type="pres">
      <dgm:prSet presAssocID="{258C53D4-D29C-4418-922F-0F0E8A61C19E}" presName="hierRoot2" presStyleCnt="0"/>
      <dgm:spPr/>
    </dgm:pt>
    <dgm:pt modelId="{D00B2A4D-2271-400E-A459-6D2D0A3F817A}" type="pres">
      <dgm:prSet presAssocID="{258C53D4-D29C-4418-922F-0F0E8A61C19E}" presName="composite2" presStyleCnt="0"/>
      <dgm:spPr/>
    </dgm:pt>
    <dgm:pt modelId="{D8D8665F-3415-4922-A4FE-2323427A57FB}" type="pres">
      <dgm:prSet presAssocID="{258C53D4-D29C-4418-922F-0F0E8A61C19E}" presName="background2" presStyleLbl="node2" presStyleIdx="0" presStyleCnt="4"/>
      <dgm:spPr/>
    </dgm:pt>
    <dgm:pt modelId="{37C9ABBB-FDCD-461B-A267-3161363CE966}" type="pres">
      <dgm:prSet presAssocID="{258C53D4-D29C-4418-922F-0F0E8A61C19E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A32F2B-9209-435D-9C38-E88E94772CE9}" type="pres">
      <dgm:prSet presAssocID="{258C53D4-D29C-4418-922F-0F0E8A61C19E}" presName="hierChild3" presStyleCnt="0"/>
      <dgm:spPr/>
    </dgm:pt>
    <dgm:pt modelId="{6BAE0DF3-3F5A-4FA9-AEAC-D5F827555A2A}" type="pres">
      <dgm:prSet presAssocID="{35BC5BD3-6740-43E1-9385-561B4C85D7D0}" presName="Name10" presStyleLbl="parChTrans1D2" presStyleIdx="1" presStyleCnt="4"/>
      <dgm:spPr/>
      <dgm:t>
        <a:bodyPr/>
        <a:lstStyle/>
        <a:p>
          <a:endParaRPr lang="ru-RU"/>
        </a:p>
      </dgm:t>
    </dgm:pt>
    <dgm:pt modelId="{615DEFDB-D5BF-4D28-824B-BF024C791764}" type="pres">
      <dgm:prSet presAssocID="{2A0B5955-773B-45F2-8A24-B79680165E90}" presName="hierRoot2" presStyleCnt="0"/>
      <dgm:spPr/>
    </dgm:pt>
    <dgm:pt modelId="{3027478E-1309-480B-930C-AECD4141112F}" type="pres">
      <dgm:prSet presAssocID="{2A0B5955-773B-45F2-8A24-B79680165E90}" presName="composite2" presStyleCnt="0"/>
      <dgm:spPr/>
    </dgm:pt>
    <dgm:pt modelId="{857425BE-1B03-4A95-B97F-64FC13395ED3}" type="pres">
      <dgm:prSet presAssocID="{2A0B5955-773B-45F2-8A24-B79680165E90}" presName="background2" presStyleLbl="node2" presStyleIdx="1" presStyleCnt="4"/>
      <dgm:spPr/>
    </dgm:pt>
    <dgm:pt modelId="{8D73CD5D-E7D4-41F9-BD8F-1DD59D7841D2}" type="pres">
      <dgm:prSet presAssocID="{2A0B5955-773B-45F2-8A24-B79680165E90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D7D038-3D84-4A4C-90CC-BA39292305DD}" type="pres">
      <dgm:prSet presAssocID="{2A0B5955-773B-45F2-8A24-B79680165E90}" presName="hierChild3" presStyleCnt="0"/>
      <dgm:spPr/>
    </dgm:pt>
    <dgm:pt modelId="{339968CA-D329-4729-B61C-57EAF8A47386}" type="pres">
      <dgm:prSet presAssocID="{DA2BCD1E-9230-4B45-91F2-907DCB1D7BE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20EF7EA6-1BA6-43E6-AA25-90D6034B7F67}" type="pres">
      <dgm:prSet presAssocID="{CCD254C3-8C04-4278-912E-ADEA4E5CE31B}" presName="hierRoot2" presStyleCnt="0"/>
      <dgm:spPr/>
    </dgm:pt>
    <dgm:pt modelId="{E72A3489-0E3E-4AB0-86D3-E5F8C7BE000D}" type="pres">
      <dgm:prSet presAssocID="{CCD254C3-8C04-4278-912E-ADEA4E5CE31B}" presName="composite2" presStyleCnt="0"/>
      <dgm:spPr/>
    </dgm:pt>
    <dgm:pt modelId="{E0418B5A-9E04-4771-A585-C9DE91718620}" type="pres">
      <dgm:prSet presAssocID="{CCD254C3-8C04-4278-912E-ADEA4E5CE31B}" presName="background2" presStyleLbl="node2" presStyleIdx="2" presStyleCnt="4"/>
      <dgm:spPr/>
    </dgm:pt>
    <dgm:pt modelId="{890BE04C-724C-4A2F-86C8-C5DAA04822B3}" type="pres">
      <dgm:prSet presAssocID="{CCD254C3-8C04-4278-912E-ADEA4E5CE31B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181ED0-C0AE-4388-B80C-469CB7BE8577}" type="pres">
      <dgm:prSet presAssocID="{CCD254C3-8C04-4278-912E-ADEA4E5CE31B}" presName="hierChild3" presStyleCnt="0"/>
      <dgm:spPr/>
    </dgm:pt>
    <dgm:pt modelId="{8E93B980-3674-445C-A7DA-1FD434952BD6}" type="pres">
      <dgm:prSet presAssocID="{63D31EC6-110F-4EE6-9302-3582CD88FB4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DC969F5F-ACF5-48C8-82B5-99A3B189C43E}" type="pres">
      <dgm:prSet presAssocID="{F7FB6253-345B-43F7-87B9-25839557211D}" presName="hierRoot2" presStyleCnt="0"/>
      <dgm:spPr/>
    </dgm:pt>
    <dgm:pt modelId="{2EB7DC28-A439-43DC-B48E-448EEFA0B98C}" type="pres">
      <dgm:prSet presAssocID="{F7FB6253-345B-43F7-87B9-25839557211D}" presName="composite2" presStyleCnt="0"/>
      <dgm:spPr/>
    </dgm:pt>
    <dgm:pt modelId="{634FA520-446E-4A40-8724-FEC95BED2364}" type="pres">
      <dgm:prSet presAssocID="{F7FB6253-345B-43F7-87B9-25839557211D}" presName="background2" presStyleLbl="node2" presStyleIdx="3" presStyleCnt="4"/>
      <dgm:spPr/>
    </dgm:pt>
    <dgm:pt modelId="{A3253AE8-29AB-48D6-A2F6-2FAF92C9B064}" type="pres">
      <dgm:prSet presAssocID="{F7FB6253-345B-43F7-87B9-25839557211D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FB672F-7FB8-49DF-9F83-076F0B7AE3C5}" type="pres">
      <dgm:prSet presAssocID="{F7FB6253-345B-43F7-87B9-25839557211D}" presName="hierChild3" presStyleCnt="0"/>
      <dgm:spPr/>
    </dgm:pt>
  </dgm:ptLst>
  <dgm:cxnLst>
    <dgm:cxn modelId="{93D8A59A-ED9F-4458-9C00-A7DC74C48266}" srcId="{CB552D74-B7F9-486E-91B5-503B4C506627}" destId="{258C53D4-D29C-4418-922F-0F0E8A61C19E}" srcOrd="0" destOrd="0" parTransId="{A66277E4-7149-48EF-9257-6E7770FB54FC}" sibTransId="{6500F6C8-2107-48F7-9815-AFB36D5DE274}"/>
    <dgm:cxn modelId="{ACB1B8E0-6A04-4265-A864-CA0BEB086FA4}" type="presOf" srcId="{A66277E4-7149-48EF-9257-6E7770FB54FC}" destId="{8F85E814-73E7-4837-B65F-847604F75FCA}" srcOrd="0" destOrd="0" presId="urn:microsoft.com/office/officeart/2005/8/layout/hierarchy1"/>
    <dgm:cxn modelId="{95A4E2CC-6412-452F-A011-54013CAD2E27}" type="presOf" srcId="{F7FB6253-345B-43F7-87B9-25839557211D}" destId="{A3253AE8-29AB-48D6-A2F6-2FAF92C9B064}" srcOrd="0" destOrd="0" presId="urn:microsoft.com/office/officeart/2005/8/layout/hierarchy1"/>
    <dgm:cxn modelId="{1094867F-8D1B-4E37-A258-5C9C9D9CC33A}" srcId="{CB552D74-B7F9-486E-91B5-503B4C506627}" destId="{CCD254C3-8C04-4278-912E-ADEA4E5CE31B}" srcOrd="2" destOrd="0" parTransId="{DA2BCD1E-9230-4B45-91F2-907DCB1D7BE3}" sibTransId="{F4FEEF53-37FB-48E2-8A63-0FA62B4864F6}"/>
    <dgm:cxn modelId="{0C7C49AD-C7EC-4A37-A87A-F48B1C6BD1B2}" srcId="{CB552D74-B7F9-486E-91B5-503B4C506627}" destId="{2A0B5955-773B-45F2-8A24-B79680165E90}" srcOrd="1" destOrd="0" parTransId="{35BC5BD3-6740-43E1-9385-561B4C85D7D0}" sibTransId="{B575CE68-7911-4D53-A936-A6F425D4B2BF}"/>
    <dgm:cxn modelId="{849D2933-42DB-4780-8D8B-1F309FD4027A}" type="presOf" srcId="{258C53D4-D29C-4418-922F-0F0E8A61C19E}" destId="{37C9ABBB-FDCD-461B-A267-3161363CE966}" srcOrd="0" destOrd="0" presId="urn:microsoft.com/office/officeart/2005/8/layout/hierarchy1"/>
    <dgm:cxn modelId="{04F5DE6E-59D3-47DD-A6B9-DEDB6F7478FA}" type="presOf" srcId="{DA2BCD1E-9230-4B45-91F2-907DCB1D7BE3}" destId="{339968CA-D329-4729-B61C-57EAF8A47386}" srcOrd="0" destOrd="0" presId="urn:microsoft.com/office/officeart/2005/8/layout/hierarchy1"/>
    <dgm:cxn modelId="{715E913F-8192-41D9-9B05-A77B285DE2D4}" type="presOf" srcId="{9A3CE363-9DCA-4BF6-86AB-C3630AD0F295}" destId="{BD5A7106-CE2B-456A-BC19-BDD1DA229A31}" srcOrd="0" destOrd="0" presId="urn:microsoft.com/office/officeart/2005/8/layout/hierarchy1"/>
    <dgm:cxn modelId="{B7936CE0-1569-447C-AA98-5D4EC612AB6B}" type="presOf" srcId="{2A0B5955-773B-45F2-8A24-B79680165E90}" destId="{8D73CD5D-E7D4-41F9-BD8F-1DD59D7841D2}" srcOrd="0" destOrd="0" presId="urn:microsoft.com/office/officeart/2005/8/layout/hierarchy1"/>
    <dgm:cxn modelId="{FA65B63B-B22D-42D3-B3C4-053084B91F24}" type="presOf" srcId="{CB552D74-B7F9-486E-91B5-503B4C506627}" destId="{7796AFAC-670F-4D77-BCF5-34846B1BE75A}" srcOrd="0" destOrd="0" presId="urn:microsoft.com/office/officeart/2005/8/layout/hierarchy1"/>
    <dgm:cxn modelId="{FD2AF062-3B08-42CB-B3FC-BAD79F0C539A}" srcId="{9A3CE363-9DCA-4BF6-86AB-C3630AD0F295}" destId="{CB552D74-B7F9-486E-91B5-503B4C506627}" srcOrd="0" destOrd="0" parTransId="{A5DF66CD-5B72-4354-8370-E8C6ED1FEC61}" sibTransId="{DFA9F04D-C6B3-4C8F-A089-C5C000ADC1C5}"/>
    <dgm:cxn modelId="{1BE59991-8D3B-47C5-8B90-79FEA4F19E0F}" type="presOf" srcId="{35BC5BD3-6740-43E1-9385-561B4C85D7D0}" destId="{6BAE0DF3-3F5A-4FA9-AEAC-D5F827555A2A}" srcOrd="0" destOrd="0" presId="urn:microsoft.com/office/officeart/2005/8/layout/hierarchy1"/>
    <dgm:cxn modelId="{152F41A3-96AD-4453-8691-AE548B7B222F}" type="presOf" srcId="{63D31EC6-110F-4EE6-9302-3582CD88FB44}" destId="{8E93B980-3674-445C-A7DA-1FD434952BD6}" srcOrd="0" destOrd="0" presId="urn:microsoft.com/office/officeart/2005/8/layout/hierarchy1"/>
    <dgm:cxn modelId="{46DA1D5E-F918-48CD-BA66-960808655C66}" type="presOf" srcId="{CCD254C3-8C04-4278-912E-ADEA4E5CE31B}" destId="{890BE04C-724C-4A2F-86C8-C5DAA04822B3}" srcOrd="0" destOrd="0" presId="urn:microsoft.com/office/officeart/2005/8/layout/hierarchy1"/>
    <dgm:cxn modelId="{1029BEF2-7CCD-4C17-B5CD-DAF9C12282E5}" srcId="{CB552D74-B7F9-486E-91B5-503B4C506627}" destId="{F7FB6253-345B-43F7-87B9-25839557211D}" srcOrd="3" destOrd="0" parTransId="{63D31EC6-110F-4EE6-9302-3582CD88FB44}" sibTransId="{3CC1FAD7-C56E-40D6-B85A-EC1AF064DA36}"/>
    <dgm:cxn modelId="{EA2C261A-58EE-4A4C-905F-A4427E48888D}" type="presParOf" srcId="{BD5A7106-CE2B-456A-BC19-BDD1DA229A31}" destId="{7131FF47-E998-4C8D-B583-574A9EF02810}" srcOrd="0" destOrd="0" presId="urn:microsoft.com/office/officeart/2005/8/layout/hierarchy1"/>
    <dgm:cxn modelId="{FDCD35A4-4644-4023-A199-DA3182C51253}" type="presParOf" srcId="{7131FF47-E998-4C8D-B583-574A9EF02810}" destId="{98F25633-242C-4D57-B920-79EA0430BD7C}" srcOrd="0" destOrd="0" presId="urn:microsoft.com/office/officeart/2005/8/layout/hierarchy1"/>
    <dgm:cxn modelId="{A68E345E-A5D5-4872-BDC3-1D523E383B38}" type="presParOf" srcId="{98F25633-242C-4D57-B920-79EA0430BD7C}" destId="{B1D31B8C-93FA-4133-8377-6772AAA92AA4}" srcOrd="0" destOrd="0" presId="urn:microsoft.com/office/officeart/2005/8/layout/hierarchy1"/>
    <dgm:cxn modelId="{A730FB61-5322-4E15-B2AB-66DE50A5F938}" type="presParOf" srcId="{98F25633-242C-4D57-B920-79EA0430BD7C}" destId="{7796AFAC-670F-4D77-BCF5-34846B1BE75A}" srcOrd="1" destOrd="0" presId="urn:microsoft.com/office/officeart/2005/8/layout/hierarchy1"/>
    <dgm:cxn modelId="{9CC24C2F-8DC3-4405-BB15-8CF07718236C}" type="presParOf" srcId="{7131FF47-E998-4C8D-B583-574A9EF02810}" destId="{52A3BB0D-CD8C-4B48-BD9F-4190FC1BCEC7}" srcOrd="1" destOrd="0" presId="urn:microsoft.com/office/officeart/2005/8/layout/hierarchy1"/>
    <dgm:cxn modelId="{E2D6FA8A-4042-4E98-9D73-2EACB6183118}" type="presParOf" srcId="{52A3BB0D-CD8C-4B48-BD9F-4190FC1BCEC7}" destId="{8F85E814-73E7-4837-B65F-847604F75FCA}" srcOrd="0" destOrd="0" presId="urn:microsoft.com/office/officeart/2005/8/layout/hierarchy1"/>
    <dgm:cxn modelId="{8239575C-C5CA-4477-A635-04F53C358D09}" type="presParOf" srcId="{52A3BB0D-CD8C-4B48-BD9F-4190FC1BCEC7}" destId="{9BE6BE24-EC2D-44F1-8464-42A31297A325}" srcOrd="1" destOrd="0" presId="urn:microsoft.com/office/officeart/2005/8/layout/hierarchy1"/>
    <dgm:cxn modelId="{4BB8C138-2EE6-496D-B7F9-CF96BA056569}" type="presParOf" srcId="{9BE6BE24-EC2D-44F1-8464-42A31297A325}" destId="{D00B2A4D-2271-400E-A459-6D2D0A3F817A}" srcOrd="0" destOrd="0" presId="urn:microsoft.com/office/officeart/2005/8/layout/hierarchy1"/>
    <dgm:cxn modelId="{78C36A4E-342D-4108-A536-A5F3C4E029B4}" type="presParOf" srcId="{D00B2A4D-2271-400E-A459-6D2D0A3F817A}" destId="{D8D8665F-3415-4922-A4FE-2323427A57FB}" srcOrd="0" destOrd="0" presId="urn:microsoft.com/office/officeart/2005/8/layout/hierarchy1"/>
    <dgm:cxn modelId="{CD2B520C-5551-4FE4-BB03-FD725FAB82DD}" type="presParOf" srcId="{D00B2A4D-2271-400E-A459-6D2D0A3F817A}" destId="{37C9ABBB-FDCD-461B-A267-3161363CE966}" srcOrd="1" destOrd="0" presId="urn:microsoft.com/office/officeart/2005/8/layout/hierarchy1"/>
    <dgm:cxn modelId="{1064F691-DB11-4D81-82F0-1EE561AAECDE}" type="presParOf" srcId="{9BE6BE24-EC2D-44F1-8464-42A31297A325}" destId="{89A32F2B-9209-435D-9C38-E88E94772CE9}" srcOrd="1" destOrd="0" presId="urn:microsoft.com/office/officeart/2005/8/layout/hierarchy1"/>
    <dgm:cxn modelId="{D85CD0A3-6BD2-4291-B3E7-DFC70F30A5FF}" type="presParOf" srcId="{52A3BB0D-CD8C-4B48-BD9F-4190FC1BCEC7}" destId="{6BAE0DF3-3F5A-4FA9-AEAC-D5F827555A2A}" srcOrd="2" destOrd="0" presId="urn:microsoft.com/office/officeart/2005/8/layout/hierarchy1"/>
    <dgm:cxn modelId="{D4C5CA57-6F21-40F3-A358-C82A7FBE948F}" type="presParOf" srcId="{52A3BB0D-CD8C-4B48-BD9F-4190FC1BCEC7}" destId="{615DEFDB-D5BF-4D28-824B-BF024C791764}" srcOrd="3" destOrd="0" presId="urn:microsoft.com/office/officeart/2005/8/layout/hierarchy1"/>
    <dgm:cxn modelId="{1EE7ADA1-7B43-477B-B931-01247D80B180}" type="presParOf" srcId="{615DEFDB-D5BF-4D28-824B-BF024C791764}" destId="{3027478E-1309-480B-930C-AECD4141112F}" srcOrd="0" destOrd="0" presId="urn:microsoft.com/office/officeart/2005/8/layout/hierarchy1"/>
    <dgm:cxn modelId="{6CE77046-8B42-4751-97A2-460FA19164C5}" type="presParOf" srcId="{3027478E-1309-480B-930C-AECD4141112F}" destId="{857425BE-1B03-4A95-B97F-64FC13395ED3}" srcOrd="0" destOrd="0" presId="urn:microsoft.com/office/officeart/2005/8/layout/hierarchy1"/>
    <dgm:cxn modelId="{480601EB-3B6D-42E8-B76A-F775DD4F2038}" type="presParOf" srcId="{3027478E-1309-480B-930C-AECD4141112F}" destId="{8D73CD5D-E7D4-41F9-BD8F-1DD59D7841D2}" srcOrd="1" destOrd="0" presId="urn:microsoft.com/office/officeart/2005/8/layout/hierarchy1"/>
    <dgm:cxn modelId="{A3148681-3DDE-4A33-8EB6-1F98C0BAC9B9}" type="presParOf" srcId="{615DEFDB-D5BF-4D28-824B-BF024C791764}" destId="{DFD7D038-3D84-4A4C-90CC-BA39292305DD}" srcOrd="1" destOrd="0" presId="urn:microsoft.com/office/officeart/2005/8/layout/hierarchy1"/>
    <dgm:cxn modelId="{67D27C67-D4DA-4A66-9EED-43868CE8D513}" type="presParOf" srcId="{52A3BB0D-CD8C-4B48-BD9F-4190FC1BCEC7}" destId="{339968CA-D329-4729-B61C-57EAF8A47386}" srcOrd="4" destOrd="0" presId="urn:microsoft.com/office/officeart/2005/8/layout/hierarchy1"/>
    <dgm:cxn modelId="{D06AE57C-57BE-4EFD-BD99-EA6C080268E5}" type="presParOf" srcId="{52A3BB0D-CD8C-4B48-BD9F-4190FC1BCEC7}" destId="{20EF7EA6-1BA6-43E6-AA25-90D6034B7F67}" srcOrd="5" destOrd="0" presId="urn:microsoft.com/office/officeart/2005/8/layout/hierarchy1"/>
    <dgm:cxn modelId="{F39B5CF0-1AE2-44EE-910A-3E8A9B662E62}" type="presParOf" srcId="{20EF7EA6-1BA6-43E6-AA25-90D6034B7F67}" destId="{E72A3489-0E3E-4AB0-86D3-E5F8C7BE000D}" srcOrd="0" destOrd="0" presId="urn:microsoft.com/office/officeart/2005/8/layout/hierarchy1"/>
    <dgm:cxn modelId="{B66B19AA-441D-49BC-9454-016A693D4C07}" type="presParOf" srcId="{E72A3489-0E3E-4AB0-86D3-E5F8C7BE000D}" destId="{E0418B5A-9E04-4771-A585-C9DE91718620}" srcOrd="0" destOrd="0" presId="urn:microsoft.com/office/officeart/2005/8/layout/hierarchy1"/>
    <dgm:cxn modelId="{2171C9EF-C954-45C2-814A-DE0801D18231}" type="presParOf" srcId="{E72A3489-0E3E-4AB0-86D3-E5F8C7BE000D}" destId="{890BE04C-724C-4A2F-86C8-C5DAA04822B3}" srcOrd="1" destOrd="0" presId="urn:microsoft.com/office/officeart/2005/8/layout/hierarchy1"/>
    <dgm:cxn modelId="{48335470-A049-4978-80D6-D121001461BE}" type="presParOf" srcId="{20EF7EA6-1BA6-43E6-AA25-90D6034B7F67}" destId="{DA181ED0-C0AE-4388-B80C-469CB7BE8577}" srcOrd="1" destOrd="0" presId="urn:microsoft.com/office/officeart/2005/8/layout/hierarchy1"/>
    <dgm:cxn modelId="{60FCA85F-063B-4AC0-AB59-6F9455A43F3D}" type="presParOf" srcId="{52A3BB0D-CD8C-4B48-BD9F-4190FC1BCEC7}" destId="{8E93B980-3674-445C-A7DA-1FD434952BD6}" srcOrd="6" destOrd="0" presId="urn:microsoft.com/office/officeart/2005/8/layout/hierarchy1"/>
    <dgm:cxn modelId="{70378C30-7328-4503-8A7F-ADBA3B12E8CB}" type="presParOf" srcId="{52A3BB0D-CD8C-4B48-BD9F-4190FC1BCEC7}" destId="{DC969F5F-ACF5-48C8-82B5-99A3B189C43E}" srcOrd="7" destOrd="0" presId="urn:microsoft.com/office/officeart/2005/8/layout/hierarchy1"/>
    <dgm:cxn modelId="{B796C895-98A6-497A-ADA2-6C280ADB434A}" type="presParOf" srcId="{DC969F5F-ACF5-48C8-82B5-99A3B189C43E}" destId="{2EB7DC28-A439-43DC-B48E-448EEFA0B98C}" srcOrd="0" destOrd="0" presId="urn:microsoft.com/office/officeart/2005/8/layout/hierarchy1"/>
    <dgm:cxn modelId="{7D2ED7CE-B0D3-4F7E-9ECC-672E6A271325}" type="presParOf" srcId="{2EB7DC28-A439-43DC-B48E-448EEFA0B98C}" destId="{634FA520-446E-4A40-8724-FEC95BED2364}" srcOrd="0" destOrd="0" presId="urn:microsoft.com/office/officeart/2005/8/layout/hierarchy1"/>
    <dgm:cxn modelId="{E6F11C5B-95DC-4D07-AA39-618CD3049B5E}" type="presParOf" srcId="{2EB7DC28-A439-43DC-B48E-448EEFA0B98C}" destId="{A3253AE8-29AB-48D6-A2F6-2FAF92C9B064}" srcOrd="1" destOrd="0" presId="urn:microsoft.com/office/officeart/2005/8/layout/hierarchy1"/>
    <dgm:cxn modelId="{6EBBBC97-DA8D-40D3-9394-33B1D2E4A62C}" type="presParOf" srcId="{DC969F5F-ACF5-48C8-82B5-99A3B189C43E}" destId="{C2FB672F-7FB8-49DF-9F83-076F0B7AE3C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3CE363-9DCA-4BF6-86AB-C3630AD0F29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B552D74-B7F9-486E-91B5-503B4C506627}">
      <dgm:prSet phldrT="[Текст]"/>
      <dgm:spPr/>
      <dgm:t>
        <a:bodyPr/>
        <a:lstStyle/>
        <a:p>
          <a:r>
            <a:rPr lang="ru-RU" dirty="0" smtClean="0"/>
            <a:t>Сухие плоды</a:t>
          </a:r>
          <a:endParaRPr lang="ru-RU" dirty="0"/>
        </a:p>
      </dgm:t>
    </dgm:pt>
    <dgm:pt modelId="{A5DF66CD-5B72-4354-8370-E8C6ED1FEC61}" type="parTrans" cxnId="{FD2AF062-3B08-42CB-B3FC-BAD79F0C539A}">
      <dgm:prSet/>
      <dgm:spPr/>
      <dgm:t>
        <a:bodyPr/>
        <a:lstStyle/>
        <a:p>
          <a:endParaRPr lang="ru-RU"/>
        </a:p>
      </dgm:t>
    </dgm:pt>
    <dgm:pt modelId="{DFA9F04D-C6B3-4C8F-A089-C5C000ADC1C5}" type="sibTrans" cxnId="{FD2AF062-3B08-42CB-B3FC-BAD79F0C539A}">
      <dgm:prSet/>
      <dgm:spPr/>
      <dgm:t>
        <a:bodyPr/>
        <a:lstStyle/>
        <a:p>
          <a:endParaRPr lang="ru-RU"/>
        </a:p>
      </dgm:t>
    </dgm:pt>
    <dgm:pt modelId="{258C53D4-D29C-4418-922F-0F0E8A61C19E}">
      <dgm:prSet phldrT="[Текст]"/>
      <dgm:spPr/>
      <dgm:t>
        <a:bodyPr/>
        <a:lstStyle/>
        <a:p>
          <a:r>
            <a:rPr lang="ru-RU" dirty="0" smtClean="0"/>
            <a:t>Стручок</a:t>
          </a:r>
          <a:endParaRPr lang="ru-RU" dirty="0"/>
        </a:p>
      </dgm:t>
    </dgm:pt>
    <dgm:pt modelId="{A66277E4-7149-48EF-9257-6E7770FB54FC}" type="parTrans" cxnId="{93D8A59A-ED9F-4458-9C00-A7DC74C48266}">
      <dgm:prSet/>
      <dgm:spPr/>
      <dgm:t>
        <a:bodyPr/>
        <a:lstStyle/>
        <a:p>
          <a:endParaRPr lang="ru-RU"/>
        </a:p>
      </dgm:t>
    </dgm:pt>
    <dgm:pt modelId="{6500F6C8-2107-48F7-9815-AFB36D5DE274}" type="sibTrans" cxnId="{93D8A59A-ED9F-4458-9C00-A7DC74C48266}">
      <dgm:prSet/>
      <dgm:spPr/>
      <dgm:t>
        <a:bodyPr/>
        <a:lstStyle/>
        <a:p>
          <a:endParaRPr lang="ru-RU"/>
        </a:p>
      </dgm:t>
    </dgm:pt>
    <dgm:pt modelId="{2A0B5955-773B-45F2-8A24-B79680165E90}">
      <dgm:prSet phldrT="[Текст]"/>
      <dgm:spPr/>
      <dgm:t>
        <a:bodyPr/>
        <a:lstStyle/>
        <a:p>
          <a:r>
            <a:rPr lang="ru-RU" dirty="0" smtClean="0"/>
            <a:t>Семянка</a:t>
          </a:r>
          <a:endParaRPr lang="ru-RU" dirty="0"/>
        </a:p>
      </dgm:t>
    </dgm:pt>
    <dgm:pt modelId="{35BC5BD3-6740-43E1-9385-561B4C85D7D0}" type="parTrans" cxnId="{0C7C49AD-C7EC-4A37-A87A-F48B1C6BD1B2}">
      <dgm:prSet/>
      <dgm:spPr/>
      <dgm:t>
        <a:bodyPr/>
        <a:lstStyle/>
        <a:p>
          <a:endParaRPr lang="ru-RU"/>
        </a:p>
      </dgm:t>
    </dgm:pt>
    <dgm:pt modelId="{B575CE68-7911-4D53-A936-A6F425D4B2BF}" type="sibTrans" cxnId="{0C7C49AD-C7EC-4A37-A87A-F48B1C6BD1B2}">
      <dgm:prSet/>
      <dgm:spPr/>
      <dgm:t>
        <a:bodyPr/>
        <a:lstStyle/>
        <a:p>
          <a:endParaRPr lang="ru-RU"/>
        </a:p>
      </dgm:t>
    </dgm:pt>
    <dgm:pt modelId="{CCD254C3-8C04-4278-912E-ADEA4E5CE31B}">
      <dgm:prSet/>
      <dgm:spPr/>
      <dgm:t>
        <a:bodyPr/>
        <a:lstStyle/>
        <a:p>
          <a:r>
            <a:rPr lang="ru-RU" dirty="0" smtClean="0"/>
            <a:t>Орех</a:t>
          </a:r>
          <a:endParaRPr lang="ru-RU" dirty="0"/>
        </a:p>
      </dgm:t>
    </dgm:pt>
    <dgm:pt modelId="{DA2BCD1E-9230-4B45-91F2-907DCB1D7BE3}" type="parTrans" cxnId="{1094867F-8D1B-4E37-A258-5C9C9D9CC33A}">
      <dgm:prSet/>
      <dgm:spPr/>
      <dgm:t>
        <a:bodyPr/>
        <a:lstStyle/>
        <a:p>
          <a:endParaRPr lang="ru-RU"/>
        </a:p>
      </dgm:t>
    </dgm:pt>
    <dgm:pt modelId="{F4FEEF53-37FB-48E2-8A63-0FA62B4864F6}" type="sibTrans" cxnId="{1094867F-8D1B-4E37-A258-5C9C9D9CC33A}">
      <dgm:prSet/>
      <dgm:spPr/>
      <dgm:t>
        <a:bodyPr/>
        <a:lstStyle/>
        <a:p>
          <a:endParaRPr lang="ru-RU"/>
        </a:p>
      </dgm:t>
    </dgm:pt>
    <dgm:pt modelId="{F7FB6253-345B-43F7-87B9-25839557211D}">
      <dgm:prSet/>
      <dgm:spPr/>
      <dgm:t>
        <a:bodyPr/>
        <a:lstStyle/>
        <a:p>
          <a:r>
            <a:rPr lang="ru-RU" dirty="0" smtClean="0"/>
            <a:t>Крылатка</a:t>
          </a:r>
          <a:endParaRPr lang="ru-RU" dirty="0"/>
        </a:p>
      </dgm:t>
    </dgm:pt>
    <dgm:pt modelId="{63D31EC6-110F-4EE6-9302-3582CD88FB44}" type="parTrans" cxnId="{1029BEF2-7CCD-4C17-B5CD-DAF9C12282E5}">
      <dgm:prSet/>
      <dgm:spPr/>
      <dgm:t>
        <a:bodyPr/>
        <a:lstStyle/>
        <a:p>
          <a:endParaRPr lang="ru-RU"/>
        </a:p>
      </dgm:t>
    </dgm:pt>
    <dgm:pt modelId="{3CC1FAD7-C56E-40D6-B85A-EC1AF064DA36}" type="sibTrans" cxnId="{1029BEF2-7CCD-4C17-B5CD-DAF9C12282E5}">
      <dgm:prSet/>
      <dgm:spPr/>
      <dgm:t>
        <a:bodyPr/>
        <a:lstStyle/>
        <a:p>
          <a:endParaRPr lang="ru-RU"/>
        </a:p>
      </dgm:t>
    </dgm:pt>
    <dgm:pt modelId="{BD5A7106-CE2B-456A-BC19-BDD1DA229A31}" type="pres">
      <dgm:prSet presAssocID="{9A3CE363-9DCA-4BF6-86AB-C3630AD0F2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131FF47-E998-4C8D-B583-574A9EF02810}" type="pres">
      <dgm:prSet presAssocID="{CB552D74-B7F9-486E-91B5-503B4C506627}" presName="hierRoot1" presStyleCnt="0"/>
      <dgm:spPr/>
    </dgm:pt>
    <dgm:pt modelId="{98F25633-242C-4D57-B920-79EA0430BD7C}" type="pres">
      <dgm:prSet presAssocID="{CB552D74-B7F9-486E-91B5-503B4C506627}" presName="composite" presStyleCnt="0"/>
      <dgm:spPr/>
    </dgm:pt>
    <dgm:pt modelId="{B1D31B8C-93FA-4133-8377-6772AAA92AA4}" type="pres">
      <dgm:prSet presAssocID="{CB552D74-B7F9-486E-91B5-503B4C506627}" presName="background" presStyleLbl="node0" presStyleIdx="0" presStyleCnt="1"/>
      <dgm:spPr/>
    </dgm:pt>
    <dgm:pt modelId="{7796AFAC-670F-4D77-BCF5-34846B1BE75A}" type="pres">
      <dgm:prSet presAssocID="{CB552D74-B7F9-486E-91B5-503B4C506627}" presName="text" presStyleLbl="fgAcc0" presStyleIdx="0" presStyleCnt="1" custScaleX="237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A3BB0D-CD8C-4B48-BD9F-4190FC1BCEC7}" type="pres">
      <dgm:prSet presAssocID="{CB552D74-B7F9-486E-91B5-503B4C506627}" presName="hierChild2" presStyleCnt="0"/>
      <dgm:spPr/>
    </dgm:pt>
    <dgm:pt modelId="{8F85E814-73E7-4837-B65F-847604F75FCA}" type="pres">
      <dgm:prSet presAssocID="{A66277E4-7149-48EF-9257-6E7770FB54FC}" presName="Name10" presStyleLbl="parChTrans1D2" presStyleIdx="0" presStyleCnt="4"/>
      <dgm:spPr/>
      <dgm:t>
        <a:bodyPr/>
        <a:lstStyle/>
        <a:p>
          <a:endParaRPr lang="ru-RU"/>
        </a:p>
      </dgm:t>
    </dgm:pt>
    <dgm:pt modelId="{9BE6BE24-EC2D-44F1-8464-42A31297A325}" type="pres">
      <dgm:prSet presAssocID="{258C53D4-D29C-4418-922F-0F0E8A61C19E}" presName="hierRoot2" presStyleCnt="0"/>
      <dgm:spPr/>
    </dgm:pt>
    <dgm:pt modelId="{D00B2A4D-2271-400E-A459-6D2D0A3F817A}" type="pres">
      <dgm:prSet presAssocID="{258C53D4-D29C-4418-922F-0F0E8A61C19E}" presName="composite2" presStyleCnt="0"/>
      <dgm:spPr/>
    </dgm:pt>
    <dgm:pt modelId="{D8D8665F-3415-4922-A4FE-2323427A57FB}" type="pres">
      <dgm:prSet presAssocID="{258C53D4-D29C-4418-922F-0F0E8A61C19E}" presName="background2" presStyleLbl="node2" presStyleIdx="0" presStyleCnt="4"/>
      <dgm:spPr/>
    </dgm:pt>
    <dgm:pt modelId="{37C9ABBB-FDCD-461B-A267-3161363CE966}" type="pres">
      <dgm:prSet presAssocID="{258C53D4-D29C-4418-922F-0F0E8A61C19E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A32F2B-9209-435D-9C38-E88E94772CE9}" type="pres">
      <dgm:prSet presAssocID="{258C53D4-D29C-4418-922F-0F0E8A61C19E}" presName="hierChild3" presStyleCnt="0"/>
      <dgm:spPr/>
    </dgm:pt>
    <dgm:pt modelId="{6BAE0DF3-3F5A-4FA9-AEAC-D5F827555A2A}" type="pres">
      <dgm:prSet presAssocID="{35BC5BD3-6740-43E1-9385-561B4C85D7D0}" presName="Name10" presStyleLbl="parChTrans1D2" presStyleIdx="1" presStyleCnt="4"/>
      <dgm:spPr/>
      <dgm:t>
        <a:bodyPr/>
        <a:lstStyle/>
        <a:p>
          <a:endParaRPr lang="ru-RU"/>
        </a:p>
      </dgm:t>
    </dgm:pt>
    <dgm:pt modelId="{615DEFDB-D5BF-4D28-824B-BF024C791764}" type="pres">
      <dgm:prSet presAssocID="{2A0B5955-773B-45F2-8A24-B79680165E90}" presName="hierRoot2" presStyleCnt="0"/>
      <dgm:spPr/>
    </dgm:pt>
    <dgm:pt modelId="{3027478E-1309-480B-930C-AECD4141112F}" type="pres">
      <dgm:prSet presAssocID="{2A0B5955-773B-45F2-8A24-B79680165E90}" presName="composite2" presStyleCnt="0"/>
      <dgm:spPr/>
    </dgm:pt>
    <dgm:pt modelId="{857425BE-1B03-4A95-B97F-64FC13395ED3}" type="pres">
      <dgm:prSet presAssocID="{2A0B5955-773B-45F2-8A24-B79680165E90}" presName="background2" presStyleLbl="node2" presStyleIdx="1" presStyleCnt="4"/>
      <dgm:spPr/>
    </dgm:pt>
    <dgm:pt modelId="{8D73CD5D-E7D4-41F9-BD8F-1DD59D7841D2}" type="pres">
      <dgm:prSet presAssocID="{2A0B5955-773B-45F2-8A24-B79680165E90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D7D038-3D84-4A4C-90CC-BA39292305DD}" type="pres">
      <dgm:prSet presAssocID="{2A0B5955-773B-45F2-8A24-B79680165E90}" presName="hierChild3" presStyleCnt="0"/>
      <dgm:spPr/>
    </dgm:pt>
    <dgm:pt modelId="{339968CA-D329-4729-B61C-57EAF8A47386}" type="pres">
      <dgm:prSet presAssocID="{DA2BCD1E-9230-4B45-91F2-907DCB1D7BE3}" presName="Name10" presStyleLbl="parChTrans1D2" presStyleIdx="2" presStyleCnt="4"/>
      <dgm:spPr/>
      <dgm:t>
        <a:bodyPr/>
        <a:lstStyle/>
        <a:p>
          <a:endParaRPr lang="ru-RU"/>
        </a:p>
      </dgm:t>
    </dgm:pt>
    <dgm:pt modelId="{20EF7EA6-1BA6-43E6-AA25-90D6034B7F67}" type="pres">
      <dgm:prSet presAssocID="{CCD254C3-8C04-4278-912E-ADEA4E5CE31B}" presName="hierRoot2" presStyleCnt="0"/>
      <dgm:spPr/>
    </dgm:pt>
    <dgm:pt modelId="{E72A3489-0E3E-4AB0-86D3-E5F8C7BE000D}" type="pres">
      <dgm:prSet presAssocID="{CCD254C3-8C04-4278-912E-ADEA4E5CE31B}" presName="composite2" presStyleCnt="0"/>
      <dgm:spPr/>
    </dgm:pt>
    <dgm:pt modelId="{E0418B5A-9E04-4771-A585-C9DE91718620}" type="pres">
      <dgm:prSet presAssocID="{CCD254C3-8C04-4278-912E-ADEA4E5CE31B}" presName="background2" presStyleLbl="node2" presStyleIdx="2" presStyleCnt="4"/>
      <dgm:spPr/>
    </dgm:pt>
    <dgm:pt modelId="{890BE04C-724C-4A2F-86C8-C5DAA04822B3}" type="pres">
      <dgm:prSet presAssocID="{CCD254C3-8C04-4278-912E-ADEA4E5CE31B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181ED0-C0AE-4388-B80C-469CB7BE8577}" type="pres">
      <dgm:prSet presAssocID="{CCD254C3-8C04-4278-912E-ADEA4E5CE31B}" presName="hierChild3" presStyleCnt="0"/>
      <dgm:spPr/>
    </dgm:pt>
    <dgm:pt modelId="{8E93B980-3674-445C-A7DA-1FD434952BD6}" type="pres">
      <dgm:prSet presAssocID="{63D31EC6-110F-4EE6-9302-3582CD88FB4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DC969F5F-ACF5-48C8-82B5-99A3B189C43E}" type="pres">
      <dgm:prSet presAssocID="{F7FB6253-345B-43F7-87B9-25839557211D}" presName="hierRoot2" presStyleCnt="0"/>
      <dgm:spPr/>
    </dgm:pt>
    <dgm:pt modelId="{2EB7DC28-A439-43DC-B48E-448EEFA0B98C}" type="pres">
      <dgm:prSet presAssocID="{F7FB6253-345B-43F7-87B9-25839557211D}" presName="composite2" presStyleCnt="0"/>
      <dgm:spPr/>
    </dgm:pt>
    <dgm:pt modelId="{634FA520-446E-4A40-8724-FEC95BED2364}" type="pres">
      <dgm:prSet presAssocID="{F7FB6253-345B-43F7-87B9-25839557211D}" presName="background2" presStyleLbl="node2" presStyleIdx="3" presStyleCnt="4"/>
      <dgm:spPr/>
    </dgm:pt>
    <dgm:pt modelId="{A3253AE8-29AB-48D6-A2F6-2FAF92C9B064}" type="pres">
      <dgm:prSet presAssocID="{F7FB6253-345B-43F7-87B9-25839557211D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FB672F-7FB8-49DF-9F83-076F0B7AE3C5}" type="pres">
      <dgm:prSet presAssocID="{F7FB6253-345B-43F7-87B9-25839557211D}" presName="hierChild3" presStyleCnt="0"/>
      <dgm:spPr/>
    </dgm:pt>
  </dgm:ptLst>
  <dgm:cxnLst>
    <dgm:cxn modelId="{1094867F-8D1B-4E37-A258-5C9C9D9CC33A}" srcId="{CB552D74-B7F9-486E-91B5-503B4C506627}" destId="{CCD254C3-8C04-4278-912E-ADEA4E5CE31B}" srcOrd="2" destOrd="0" parTransId="{DA2BCD1E-9230-4B45-91F2-907DCB1D7BE3}" sibTransId="{F4FEEF53-37FB-48E2-8A63-0FA62B4864F6}"/>
    <dgm:cxn modelId="{C30AA55E-FA26-4BE4-84CF-EE53BC3C46AD}" type="presOf" srcId="{F7FB6253-345B-43F7-87B9-25839557211D}" destId="{A3253AE8-29AB-48D6-A2F6-2FAF92C9B064}" srcOrd="0" destOrd="0" presId="urn:microsoft.com/office/officeart/2005/8/layout/hierarchy1"/>
    <dgm:cxn modelId="{FD2AF062-3B08-42CB-B3FC-BAD79F0C539A}" srcId="{9A3CE363-9DCA-4BF6-86AB-C3630AD0F295}" destId="{CB552D74-B7F9-486E-91B5-503B4C506627}" srcOrd="0" destOrd="0" parTransId="{A5DF66CD-5B72-4354-8370-E8C6ED1FEC61}" sibTransId="{DFA9F04D-C6B3-4C8F-A089-C5C000ADC1C5}"/>
    <dgm:cxn modelId="{0C7C49AD-C7EC-4A37-A87A-F48B1C6BD1B2}" srcId="{CB552D74-B7F9-486E-91B5-503B4C506627}" destId="{2A0B5955-773B-45F2-8A24-B79680165E90}" srcOrd="1" destOrd="0" parTransId="{35BC5BD3-6740-43E1-9385-561B4C85D7D0}" sibTransId="{B575CE68-7911-4D53-A936-A6F425D4B2BF}"/>
    <dgm:cxn modelId="{957814B7-2138-4161-B5C9-A9F169ED61EA}" type="presOf" srcId="{CCD254C3-8C04-4278-912E-ADEA4E5CE31B}" destId="{890BE04C-724C-4A2F-86C8-C5DAA04822B3}" srcOrd="0" destOrd="0" presId="urn:microsoft.com/office/officeart/2005/8/layout/hierarchy1"/>
    <dgm:cxn modelId="{93D8A59A-ED9F-4458-9C00-A7DC74C48266}" srcId="{CB552D74-B7F9-486E-91B5-503B4C506627}" destId="{258C53D4-D29C-4418-922F-0F0E8A61C19E}" srcOrd="0" destOrd="0" parTransId="{A66277E4-7149-48EF-9257-6E7770FB54FC}" sibTransId="{6500F6C8-2107-48F7-9815-AFB36D5DE274}"/>
    <dgm:cxn modelId="{4D3158FF-2AF1-4909-97FA-622F01316876}" type="presOf" srcId="{258C53D4-D29C-4418-922F-0F0E8A61C19E}" destId="{37C9ABBB-FDCD-461B-A267-3161363CE966}" srcOrd="0" destOrd="0" presId="urn:microsoft.com/office/officeart/2005/8/layout/hierarchy1"/>
    <dgm:cxn modelId="{0B469525-1ED4-41CD-9D7A-214F57F774CD}" type="presOf" srcId="{63D31EC6-110F-4EE6-9302-3582CD88FB44}" destId="{8E93B980-3674-445C-A7DA-1FD434952BD6}" srcOrd="0" destOrd="0" presId="urn:microsoft.com/office/officeart/2005/8/layout/hierarchy1"/>
    <dgm:cxn modelId="{BB73128F-170E-441B-9935-CF8002EDCDD4}" type="presOf" srcId="{DA2BCD1E-9230-4B45-91F2-907DCB1D7BE3}" destId="{339968CA-D329-4729-B61C-57EAF8A47386}" srcOrd="0" destOrd="0" presId="urn:microsoft.com/office/officeart/2005/8/layout/hierarchy1"/>
    <dgm:cxn modelId="{9D9BC5F7-DE96-49FF-A7B5-534D540035F6}" type="presOf" srcId="{2A0B5955-773B-45F2-8A24-B79680165E90}" destId="{8D73CD5D-E7D4-41F9-BD8F-1DD59D7841D2}" srcOrd="0" destOrd="0" presId="urn:microsoft.com/office/officeart/2005/8/layout/hierarchy1"/>
    <dgm:cxn modelId="{1029BEF2-7CCD-4C17-B5CD-DAF9C12282E5}" srcId="{CB552D74-B7F9-486E-91B5-503B4C506627}" destId="{F7FB6253-345B-43F7-87B9-25839557211D}" srcOrd="3" destOrd="0" parTransId="{63D31EC6-110F-4EE6-9302-3582CD88FB44}" sibTransId="{3CC1FAD7-C56E-40D6-B85A-EC1AF064DA36}"/>
    <dgm:cxn modelId="{176E36FD-1948-410C-84E7-8347142C51F8}" type="presOf" srcId="{9A3CE363-9DCA-4BF6-86AB-C3630AD0F295}" destId="{BD5A7106-CE2B-456A-BC19-BDD1DA229A31}" srcOrd="0" destOrd="0" presId="urn:microsoft.com/office/officeart/2005/8/layout/hierarchy1"/>
    <dgm:cxn modelId="{E9DBE51F-4372-4609-A501-5A357DF19897}" type="presOf" srcId="{A66277E4-7149-48EF-9257-6E7770FB54FC}" destId="{8F85E814-73E7-4837-B65F-847604F75FCA}" srcOrd="0" destOrd="0" presId="urn:microsoft.com/office/officeart/2005/8/layout/hierarchy1"/>
    <dgm:cxn modelId="{CE780350-A33E-498B-A95B-BE4E6C8778DC}" type="presOf" srcId="{CB552D74-B7F9-486E-91B5-503B4C506627}" destId="{7796AFAC-670F-4D77-BCF5-34846B1BE75A}" srcOrd="0" destOrd="0" presId="urn:microsoft.com/office/officeart/2005/8/layout/hierarchy1"/>
    <dgm:cxn modelId="{149E65D0-C534-48A1-B23A-CB70BD0B33BF}" type="presOf" srcId="{35BC5BD3-6740-43E1-9385-561B4C85D7D0}" destId="{6BAE0DF3-3F5A-4FA9-AEAC-D5F827555A2A}" srcOrd="0" destOrd="0" presId="urn:microsoft.com/office/officeart/2005/8/layout/hierarchy1"/>
    <dgm:cxn modelId="{FDE80E21-B533-435A-89E2-7AF05C693A32}" type="presParOf" srcId="{BD5A7106-CE2B-456A-BC19-BDD1DA229A31}" destId="{7131FF47-E998-4C8D-B583-574A9EF02810}" srcOrd="0" destOrd="0" presId="urn:microsoft.com/office/officeart/2005/8/layout/hierarchy1"/>
    <dgm:cxn modelId="{38AC896A-D14F-4901-938E-950FDB70DFFA}" type="presParOf" srcId="{7131FF47-E998-4C8D-B583-574A9EF02810}" destId="{98F25633-242C-4D57-B920-79EA0430BD7C}" srcOrd="0" destOrd="0" presId="urn:microsoft.com/office/officeart/2005/8/layout/hierarchy1"/>
    <dgm:cxn modelId="{31200DE4-3088-47AA-83E6-569763A341BA}" type="presParOf" srcId="{98F25633-242C-4D57-B920-79EA0430BD7C}" destId="{B1D31B8C-93FA-4133-8377-6772AAA92AA4}" srcOrd="0" destOrd="0" presId="urn:microsoft.com/office/officeart/2005/8/layout/hierarchy1"/>
    <dgm:cxn modelId="{368FB385-6F70-4309-83BD-F6F5084B7851}" type="presParOf" srcId="{98F25633-242C-4D57-B920-79EA0430BD7C}" destId="{7796AFAC-670F-4D77-BCF5-34846B1BE75A}" srcOrd="1" destOrd="0" presId="urn:microsoft.com/office/officeart/2005/8/layout/hierarchy1"/>
    <dgm:cxn modelId="{90DE5B01-8AA1-4677-89CC-A8FC6EAACB14}" type="presParOf" srcId="{7131FF47-E998-4C8D-B583-574A9EF02810}" destId="{52A3BB0D-CD8C-4B48-BD9F-4190FC1BCEC7}" srcOrd="1" destOrd="0" presId="urn:microsoft.com/office/officeart/2005/8/layout/hierarchy1"/>
    <dgm:cxn modelId="{0C61C133-F4F2-4EC9-8940-0F407FC3F5B0}" type="presParOf" srcId="{52A3BB0D-CD8C-4B48-BD9F-4190FC1BCEC7}" destId="{8F85E814-73E7-4837-B65F-847604F75FCA}" srcOrd="0" destOrd="0" presId="urn:microsoft.com/office/officeart/2005/8/layout/hierarchy1"/>
    <dgm:cxn modelId="{F4F427B1-B5CC-4B7B-BBF6-00486DA4A2AD}" type="presParOf" srcId="{52A3BB0D-CD8C-4B48-BD9F-4190FC1BCEC7}" destId="{9BE6BE24-EC2D-44F1-8464-42A31297A325}" srcOrd="1" destOrd="0" presId="urn:microsoft.com/office/officeart/2005/8/layout/hierarchy1"/>
    <dgm:cxn modelId="{182B4BCC-862A-4049-BC0D-6295B8299A6A}" type="presParOf" srcId="{9BE6BE24-EC2D-44F1-8464-42A31297A325}" destId="{D00B2A4D-2271-400E-A459-6D2D0A3F817A}" srcOrd="0" destOrd="0" presId="urn:microsoft.com/office/officeart/2005/8/layout/hierarchy1"/>
    <dgm:cxn modelId="{FF948AED-29C2-480F-A9A2-37D864C81F5A}" type="presParOf" srcId="{D00B2A4D-2271-400E-A459-6D2D0A3F817A}" destId="{D8D8665F-3415-4922-A4FE-2323427A57FB}" srcOrd="0" destOrd="0" presId="urn:microsoft.com/office/officeart/2005/8/layout/hierarchy1"/>
    <dgm:cxn modelId="{75FC64B8-DA53-4098-8DBF-F312CE267492}" type="presParOf" srcId="{D00B2A4D-2271-400E-A459-6D2D0A3F817A}" destId="{37C9ABBB-FDCD-461B-A267-3161363CE966}" srcOrd="1" destOrd="0" presId="urn:microsoft.com/office/officeart/2005/8/layout/hierarchy1"/>
    <dgm:cxn modelId="{60B38DDC-D945-49B3-91B1-39FA3868734B}" type="presParOf" srcId="{9BE6BE24-EC2D-44F1-8464-42A31297A325}" destId="{89A32F2B-9209-435D-9C38-E88E94772CE9}" srcOrd="1" destOrd="0" presId="urn:microsoft.com/office/officeart/2005/8/layout/hierarchy1"/>
    <dgm:cxn modelId="{26A6B23F-6F4F-459A-85D7-EF57605C3CEA}" type="presParOf" srcId="{52A3BB0D-CD8C-4B48-BD9F-4190FC1BCEC7}" destId="{6BAE0DF3-3F5A-4FA9-AEAC-D5F827555A2A}" srcOrd="2" destOrd="0" presId="urn:microsoft.com/office/officeart/2005/8/layout/hierarchy1"/>
    <dgm:cxn modelId="{852FA068-DD4D-4981-9A5C-99B7604E81EB}" type="presParOf" srcId="{52A3BB0D-CD8C-4B48-BD9F-4190FC1BCEC7}" destId="{615DEFDB-D5BF-4D28-824B-BF024C791764}" srcOrd="3" destOrd="0" presId="urn:microsoft.com/office/officeart/2005/8/layout/hierarchy1"/>
    <dgm:cxn modelId="{E7D038C2-3696-42D4-AED7-67C98E3B18EA}" type="presParOf" srcId="{615DEFDB-D5BF-4D28-824B-BF024C791764}" destId="{3027478E-1309-480B-930C-AECD4141112F}" srcOrd="0" destOrd="0" presId="urn:microsoft.com/office/officeart/2005/8/layout/hierarchy1"/>
    <dgm:cxn modelId="{38231E15-8455-4055-80BD-C02A68B28D42}" type="presParOf" srcId="{3027478E-1309-480B-930C-AECD4141112F}" destId="{857425BE-1B03-4A95-B97F-64FC13395ED3}" srcOrd="0" destOrd="0" presId="urn:microsoft.com/office/officeart/2005/8/layout/hierarchy1"/>
    <dgm:cxn modelId="{7226A2CB-1D52-475D-A2A6-1692DF16189E}" type="presParOf" srcId="{3027478E-1309-480B-930C-AECD4141112F}" destId="{8D73CD5D-E7D4-41F9-BD8F-1DD59D7841D2}" srcOrd="1" destOrd="0" presId="urn:microsoft.com/office/officeart/2005/8/layout/hierarchy1"/>
    <dgm:cxn modelId="{CC0B0D17-B675-4975-BC34-7AA49B07ED79}" type="presParOf" srcId="{615DEFDB-D5BF-4D28-824B-BF024C791764}" destId="{DFD7D038-3D84-4A4C-90CC-BA39292305DD}" srcOrd="1" destOrd="0" presId="urn:microsoft.com/office/officeart/2005/8/layout/hierarchy1"/>
    <dgm:cxn modelId="{B601965A-DC22-4188-A78A-B85EB7E9DEAF}" type="presParOf" srcId="{52A3BB0D-CD8C-4B48-BD9F-4190FC1BCEC7}" destId="{339968CA-D329-4729-B61C-57EAF8A47386}" srcOrd="4" destOrd="0" presId="urn:microsoft.com/office/officeart/2005/8/layout/hierarchy1"/>
    <dgm:cxn modelId="{C5D83ECD-FDC0-486D-91D2-A80F8C96DFE8}" type="presParOf" srcId="{52A3BB0D-CD8C-4B48-BD9F-4190FC1BCEC7}" destId="{20EF7EA6-1BA6-43E6-AA25-90D6034B7F67}" srcOrd="5" destOrd="0" presId="urn:microsoft.com/office/officeart/2005/8/layout/hierarchy1"/>
    <dgm:cxn modelId="{CDE8CFBE-FCA3-40AA-BCA4-2F54D4C80A00}" type="presParOf" srcId="{20EF7EA6-1BA6-43E6-AA25-90D6034B7F67}" destId="{E72A3489-0E3E-4AB0-86D3-E5F8C7BE000D}" srcOrd="0" destOrd="0" presId="urn:microsoft.com/office/officeart/2005/8/layout/hierarchy1"/>
    <dgm:cxn modelId="{0885D9F3-A42C-49F9-99F8-949CEF0C5AEA}" type="presParOf" srcId="{E72A3489-0E3E-4AB0-86D3-E5F8C7BE000D}" destId="{E0418B5A-9E04-4771-A585-C9DE91718620}" srcOrd="0" destOrd="0" presId="urn:microsoft.com/office/officeart/2005/8/layout/hierarchy1"/>
    <dgm:cxn modelId="{68542832-F952-45F3-89AF-EBFAD9E9E890}" type="presParOf" srcId="{E72A3489-0E3E-4AB0-86D3-E5F8C7BE000D}" destId="{890BE04C-724C-4A2F-86C8-C5DAA04822B3}" srcOrd="1" destOrd="0" presId="urn:microsoft.com/office/officeart/2005/8/layout/hierarchy1"/>
    <dgm:cxn modelId="{B246EEDE-00C0-43C4-A879-324FBEB78DDE}" type="presParOf" srcId="{20EF7EA6-1BA6-43E6-AA25-90D6034B7F67}" destId="{DA181ED0-C0AE-4388-B80C-469CB7BE8577}" srcOrd="1" destOrd="0" presId="urn:microsoft.com/office/officeart/2005/8/layout/hierarchy1"/>
    <dgm:cxn modelId="{ED8F7695-8F49-4CCD-8F5A-3E43DFF1095D}" type="presParOf" srcId="{52A3BB0D-CD8C-4B48-BD9F-4190FC1BCEC7}" destId="{8E93B980-3674-445C-A7DA-1FD434952BD6}" srcOrd="6" destOrd="0" presId="urn:microsoft.com/office/officeart/2005/8/layout/hierarchy1"/>
    <dgm:cxn modelId="{7C91065B-AEDD-4E91-A682-023BC5C1A045}" type="presParOf" srcId="{52A3BB0D-CD8C-4B48-BD9F-4190FC1BCEC7}" destId="{DC969F5F-ACF5-48C8-82B5-99A3B189C43E}" srcOrd="7" destOrd="0" presId="urn:microsoft.com/office/officeart/2005/8/layout/hierarchy1"/>
    <dgm:cxn modelId="{265AE2B3-0A5A-49D5-B064-B77BE82999EC}" type="presParOf" srcId="{DC969F5F-ACF5-48C8-82B5-99A3B189C43E}" destId="{2EB7DC28-A439-43DC-B48E-448EEFA0B98C}" srcOrd="0" destOrd="0" presId="urn:microsoft.com/office/officeart/2005/8/layout/hierarchy1"/>
    <dgm:cxn modelId="{9415FBE2-94A4-40AC-A393-7C8027A776A2}" type="presParOf" srcId="{2EB7DC28-A439-43DC-B48E-448EEFA0B98C}" destId="{634FA520-446E-4A40-8724-FEC95BED2364}" srcOrd="0" destOrd="0" presId="urn:microsoft.com/office/officeart/2005/8/layout/hierarchy1"/>
    <dgm:cxn modelId="{111339AB-A63F-4636-A5BF-BCB9F8F5B5C3}" type="presParOf" srcId="{2EB7DC28-A439-43DC-B48E-448EEFA0B98C}" destId="{A3253AE8-29AB-48D6-A2F6-2FAF92C9B064}" srcOrd="1" destOrd="0" presId="urn:microsoft.com/office/officeart/2005/8/layout/hierarchy1"/>
    <dgm:cxn modelId="{A3E3FE40-FEFC-4713-9413-22B16BB7F34E}" type="presParOf" srcId="{DC969F5F-ACF5-48C8-82B5-99A3B189C43E}" destId="{C2FB672F-7FB8-49DF-9F83-076F0B7AE3C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0119D6-2BEE-4C09-A357-B3F7822B4059}" type="doc">
      <dgm:prSet loTypeId="urn:microsoft.com/office/officeart/2005/8/layout/hierarchy4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1EA1EFF-AD10-48E6-908B-D5CFF1075F60}">
      <dgm:prSet phldrT="[Текст]"/>
      <dgm:spPr/>
      <dgm:t>
        <a:bodyPr/>
        <a:lstStyle/>
        <a:p>
          <a:r>
            <a:rPr lang="ru-RU" dirty="0" smtClean="0"/>
            <a:t>Класс Двудольные</a:t>
          </a:r>
          <a:endParaRPr lang="ru-RU" dirty="0"/>
        </a:p>
      </dgm:t>
    </dgm:pt>
    <dgm:pt modelId="{C4860FAB-457A-4B4D-98D6-96B10769A5BB}" type="parTrans" cxnId="{27F7C3EA-EAB7-44D4-AA53-C187C29F72CD}">
      <dgm:prSet/>
      <dgm:spPr/>
      <dgm:t>
        <a:bodyPr/>
        <a:lstStyle/>
        <a:p>
          <a:endParaRPr lang="ru-RU"/>
        </a:p>
      </dgm:t>
    </dgm:pt>
    <dgm:pt modelId="{7E53B7F6-47F0-4AD8-BD43-12E43DEA6BC8}" type="sibTrans" cxnId="{27F7C3EA-EAB7-44D4-AA53-C187C29F72CD}">
      <dgm:prSet/>
      <dgm:spPr/>
      <dgm:t>
        <a:bodyPr/>
        <a:lstStyle/>
        <a:p>
          <a:endParaRPr lang="ru-RU"/>
        </a:p>
      </dgm:t>
    </dgm:pt>
    <dgm:pt modelId="{218A55FE-BBC1-44DA-AB20-A94F02C1B943}">
      <dgm:prSet phldrT="[Текст]" custT="1"/>
      <dgm:spPr/>
      <dgm:t>
        <a:bodyPr/>
        <a:lstStyle/>
        <a:p>
          <a:r>
            <a:rPr lang="ru-RU" sz="1400" dirty="0" smtClean="0"/>
            <a:t>В семени две семядоли</a:t>
          </a:r>
          <a:endParaRPr lang="ru-RU" sz="1400" dirty="0"/>
        </a:p>
      </dgm:t>
    </dgm:pt>
    <dgm:pt modelId="{FEC41968-88E6-42C1-A5D0-EA140BD293BD}" type="parTrans" cxnId="{A0799564-DDBC-44A9-9216-9255F2FB6831}">
      <dgm:prSet/>
      <dgm:spPr/>
      <dgm:t>
        <a:bodyPr/>
        <a:lstStyle/>
        <a:p>
          <a:endParaRPr lang="ru-RU"/>
        </a:p>
      </dgm:t>
    </dgm:pt>
    <dgm:pt modelId="{10A6EAC1-C505-484D-893F-17B2D27719DE}" type="sibTrans" cxnId="{A0799564-DDBC-44A9-9216-9255F2FB6831}">
      <dgm:prSet/>
      <dgm:spPr/>
      <dgm:t>
        <a:bodyPr/>
        <a:lstStyle/>
        <a:p>
          <a:endParaRPr lang="ru-RU"/>
        </a:p>
      </dgm:t>
    </dgm:pt>
    <dgm:pt modelId="{2460BD78-5961-4119-BF58-844F365F43F0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Класс Однодольные</a:t>
          </a:r>
          <a:endParaRPr lang="ru-RU" dirty="0"/>
        </a:p>
      </dgm:t>
    </dgm:pt>
    <dgm:pt modelId="{77F8F107-6249-4838-ABDC-19B5763D6B17}" type="parTrans" cxnId="{A4CB20A5-774F-4D5B-A26E-883510E2ABAF}">
      <dgm:prSet/>
      <dgm:spPr/>
      <dgm:t>
        <a:bodyPr/>
        <a:lstStyle/>
        <a:p>
          <a:endParaRPr lang="ru-RU"/>
        </a:p>
      </dgm:t>
    </dgm:pt>
    <dgm:pt modelId="{EC2CA1F7-9DFF-4F9C-9560-6D929DE0EDFE}" type="sibTrans" cxnId="{A4CB20A5-774F-4D5B-A26E-883510E2ABAF}">
      <dgm:prSet/>
      <dgm:spPr/>
      <dgm:t>
        <a:bodyPr/>
        <a:lstStyle/>
        <a:p>
          <a:endParaRPr lang="ru-RU"/>
        </a:p>
      </dgm:t>
    </dgm:pt>
    <dgm:pt modelId="{5D418C34-61EE-44D0-B32C-FD93DB84239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В семени одна семядоля</a:t>
          </a:r>
          <a:endParaRPr lang="ru-RU" dirty="0"/>
        </a:p>
      </dgm:t>
    </dgm:pt>
    <dgm:pt modelId="{1BB0EAEB-FED5-4F56-B11F-60CE24978D2C}" type="parTrans" cxnId="{2E0BA1D5-2F56-4C5A-B7E0-DBC2C9D927E0}">
      <dgm:prSet/>
      <dgm:spPr/>
      <dgm:t>
        <a:bodyPr/>
        <a:lstStyle/>
        <a:p>
          <a:endParaRPr lang="ru-RU"/>
        </a:p>
      </dgm:t>
    </dgm:pt>
    <dgm:pt modelId="{E0348811-80C3-4C3C-8969-5F18285C994F}" type="sibTrans" cxnId="{2E0BA1D5-2F56-4C5A-B7E0-DBC2C9D927E0}">
      <dgm:prSet/>
      <dgm:spPr/>
      <dgm:t>
        <a:bodyPr/>
        <a:lstStyle/>
        <a:p>
          <a:endParaRPr lang="ru-RU"/>
        </a:p>
      </dgm:t>
    </dgm:pt>
    <dgm:pt modelId="{1F9D7B43-C395-415D-9A03-C27A28E9AC54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Мочковатая корневая система</a:t>
          </a:r>
          <a:endParaRPr lang="ru-RU" dirty="0"/>
        </a:p>
      </dgm:t>
    </dgm:pt>
    <dgm:pt modelId="{DB4D0FC7-84DA-4EF0-8981-4E58036ED144}" type="parTrans" cxnId="{A8196FCA-0E3A-402E-9378-44038F704612}">
      <dgm:prSet/>
      <dgm:spPr/>
      <dgm:t>
        <a:bodyPr/>
        <a:lstStyle/>
        <a:p>
          <a:endParaRPr lang="ru-RU"/>
        </a:p>
      </dgm:t>
    </dgm:pt>
    <dgm:pt modelId="{C048D100-C9C1-4ADD-8DDE-F0F75898DE42}" type="sibTrans" cxnId="{A8196FCA-0E3A-402E-9378-44038F704612}">
      <dgm:prSet/>
      <dgm:spPr/>
      <dgm:t>
        <a:bodyPr/>
        <a:lstStyle/>
        <a:p>
          <a:endParaRPr lang="ru-RU"/>
        </a:p>
      </dgm:t>
    </dgm:pt>
    <dgm:pt modelId="{04F1FBC1-92D8-46EA-A109-71A347629F46}">
      <dgm:prSet custT="1"/>
      <dgm:spPr/>
      <dgm:t>
        <a:bodyPr/>
        <a:lstStyle/>
        <a:p>
          <a:r>
            <a:rPr lang="ru-RU" sz="1200" dirty="0" smtClean="0"/>
            <a:t>Стержневая корневая система</a:t>
          </a:r>
          <a:endParaRPr lang="ru-RU" sz="1200" dirty="0"/>
        </a:p>
      </dgm:t>
    </dgm:pt>
    <dgm:pt modelId="{54717649-1B5E-49AE-AFFD-09EDEF6B0A91}" type="parTrans" cxnId="{0A11E2C9-FC74-4214-99D8-CF35DED0028C}">
      <dgm:prSet/>
      <dgm:spPr/>
      <dgm:t>
        <a:bodyPr/>
        <a:lstStyle/>
        <a:p>
          <a:endParaRPr lang="ru-RU"/>
        </a:p>
      </dgm:t>
    </dgm:pt>
    <dgm:pt modelId="{5DD55387-17A3-42A1-B3A4-C22DD1FDDCCB}" type="sibTrans" cxnId="{0A11E2C9-FC74-4214-99D8-CF35DED0028C}">
      <dgm:prSet/>
      <dgm:spPr/>
      <dgm:t>
        <a:bodyPr/>
        <a:lstStyle/>
        <a:p>
          <a:endParaRPr lang="ru-RU"/>
        </a:p>
      </dgm:t>
    </dgm:pt>
    <dgm:pt modelId="{2B54A052-A81C-4177-9152-F59A452E2839}">
      <dgm:prSet/>
      <dgm:spPr/>
      <dgm:t>
        <a:bodyPr/>
        <a:lstStyle/>
        <a:p>
          <a:r>
            <a:rPr lang="ru-RU" dirty="0" smtClean="0"/>
            <a:t>Сетчатое жилкование листьев</a:t>
          </a:r>
          <a:endParaRPr lang="ru-RU" dirty="0"/>
        </a:p>
      </dgm:t>
    </dgm:pt>
    <dgm:pt modelId="{425386B6-F804-4F88-BBC4-F27F67D8DC25}" type="parTrans" cxnId="{1451FCF2-3A3B-439A-85DE-E88FDB198B0B}">
      <dgm:prSet/>
      <dgm:spPr/>
      <dgm:t>
        <a:bodyPr/>
        <a:lstStyle/>
        <a:p>
          <a:endParaRPr lang="ru-RU"/>
        </a:p>
      </dgm:t>
    </dgm:pt>
    <dgm:pt modelId="{E4585A98-E9F6-40BD-B7CC-2EA3738DE0C8}" type="sibTrans" cxnId="{1451FCF2-3A3B-439A-85DE-E88FDB198B0B}">
      <dgm:prSet/>
      <dgm:spPr/>
      <dgm:t>
        <a:bodyPr/>
        <a:lstStyle/>
        <a:p>
          <a:endParaRPr lang="ru-RU"/>
        </a:p>
      </dgm:t>
    </dgm:pt>
    <dgm:pt modelId="{B74F90DD-3465-4FB0-A4E7-C52D37BFADD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Параллельное и дуговое жилкование листьев</a:t>
          </a:r>
          <a:endParaRPr lang="ru-RU" dirty="0"/>
        </a:p>
      </dgm:t>
    </dgm:pt>
    <dgm:pt modelId="{49FBC195-CD2A-476A-B023-C2FB44CF12AB}" type="parTrans" cxnId="{0EFC4BC8-3172-4287-B8BE-DEC35A499FEB}">
      <dgm:prSet/>
      <dgm:spPr/>
      <dgm:t>
        <a:bodyPr/>
        <a:lstStyle/>
        <a:p>
          <a:endParaRPr lang="ru-RU"/>
        </a:p>
      </dgm:t>
    </dgm:pt>
    <dgm:pt modelId="{7DB40CA2-45FA-4D8A-B38C-03A1FE14D3F2}" type="sibTrans" cxnId="{0EFC4BC8-3172-4287-B8BE-DEC35A499FEB}">
      <dgm:prSet/>
      <dgm:spPr/>
      <dgm:t>
        <a:bodyPr/>
        <a:lstStyle/>
        <a:p>
          <a:endParaRPr lang="ru-RU"/>
        </a:p>
      </dgm:t>
    </dgm:pt>
    <dgm:pt modelId="{26B7218C-E858-4150-BCE9-A64DDE8A8BF3}">
      <dgm:prSet/>
      <dgm:spPr/>
      <dgm:t>
        <a:bodyPr/>
        <a:lstStyle/>
        <a:p>
          <a:r>
            <a:rPr lang="ru-RU" dirty="0" smtClean="0"/>
            <a:t>Число частей цветка кратно </a:t>
          </a:r>
        </a:p>
        <a:p>
          <a:r>
            <a:rPr lang="ru-RU" dirty="0" smtClean="0"/>
            <a:t>4 или 5</a:t>
          </a:r>
          <a:endParaRPr lang="ru-RU" dirty="0"/>
        </a:p>
      </dgm:t>
    </dgm:pt>
    <dgm:pt modelId="{DE0213F7-9098-4A13-A208-3DB7EC5768AD}" type="parTrans" cxnId="{7CE868AB-010E-499C-801E-033D310DF35A}">
      <dgm:prSet/>
      <dgm:spPr/>
      <dgm:t>
        <a:bodyPr/>
        <a:lstStyle/>
        <a:p>
          <a:endParaRPr lang="ru-RU"/>
        </a:p>
      </dgm:t>
    </dgm:pt>
    <dgm:pt modelId="{74991A5A-C4EC-49AA-ACC2-E13EFD36178D}" type="sibTrans" cxnId="{7CE868AB-010E-499C-801E-033D310DF35A}">
      <dgm:prSet/>
      <dgm:spPr/>
      <dgm:t>
        <a:bodyPr/>
        <a:lstStyle/>
        <a:p>
          <a:endParaRPr lang="ru-RU"/>
        </a:p>
      </dgm:t>
    </dgm:pt>
    <dgm:pt modelId="{FDDEAC33-1138-4CD5-A587-AD9DA402DF9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Число частей цветка кратно 3</a:t>
          </a:r>
          <a:endParaRPr lang="ru-RU" dirty="0"/>
        </a:p>
      </dgm:t>
    </dgm:pt>
    <dgm:pt modelId="{E3D721B1-501B-4B81-9045-79792FA01409}" type="parTrans" cxnId="{6BA9F728-2C3D-4624-9E6A-24B077EE2549}">
      <dgm:prSet/>
      <dgm:spPr/>
      <dgm:t>
        <a:bodyPr/>
        <a:lstStyle/>
        <a:p>
          <a:endParaRPr lang="ru-RU"/>
        </a:p>
      </dgm:t>
    </dgm:pt>
    <dgm:pt modelId="{7FE6CD0E-7626-4FFA-9B0E-0754BC45617A}" type="sibTrans" cxnId="{6BA9F728-2C3D-4624-9E6A-24B077EE2549}">
      <dgm:prSet/>
      <dgm:spPr/>
      <dgm:t>
        <a:bodyPr/>
        <a:lstStyle/>
        <a:p>
          <a:endParaRPr lang="ru-RU"/>
        </a:p>
      </dgm:t>
    </dgm:pt>
    <dgm:pt modelId="{8AAC1D9D-9154-4E12-9EBE-6C97D0497673}" type="pres">
      <dgm:prSet presAssocID="{940119D6-2BEE-4C09-A357-B3F7822B405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C34E0E9-767D-44ED-854A-8F3CA778DD49}" type="pres">
      <dgm:prSet presAssocID="{91EA1EFF-AD10-48E6-908B-D5CFF1075F60}" presName="vertOne" presStyleCnt="0"/>
      <dgm:spPr/>
    </dgm:pt>
    <dgm:pt modelId="{09707289-8A85-4199-8232-6B8E1D2C87B4}" type="pres">
      <dgm:prSet presAssocID="{91EA1EFF-AD10-48E6-908B-D5CFF1075F60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7E39EF-1F69-44E7-9F8A-1537D076220A}" type="pres">
      <dgm:prSet presAssocID="{91EA1EFF-AD10-48E6-908B-D5CFF1075F60}" presName="parTransOne" presStyleCnt="0"/>
      <dgm:spPr/>
    </dgm:pt>
    <dgm:pt modelId="{37918EDB-DB68-45DB-86DF-FE352F1D2D03}" type="pres">
      <dgm:prSet presAssocID="{91EA1EFF-AD10-48E6-908B-D5CFF1075F60}" presName="horzOne" presStyleCnt="0"/>
      <dgm:spPr/>
    </dgm:pt>
    <dgm:pt modelId="{2F72ECE3-AD8D-4A19-9191-FB7579260D22}" type="pres">
      <dgm:prSet presAssocID="{218A55FE-BBC1-44DA-AB20-A94F02C1B943}" presName="vertTwo" presStyleCnt="0"/>
      <dgm:spPr/>
    </dgm:pt>
    <dgm:pt modelId="{E7C1CE45-9192-441F-AE90-8330F90029B3}" type="pres">
      <dgm:prSet presAssocID="{218A55FE-BBC1-44DA-AB20-A94F02C1B943}" presName="txTwo" presStyleLbl="node2" presStyleIdx="0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BDD2EF-20BB-4750-9803-4EBA8C23C36C}" type="pres">
      <dgm:prSet presAssocID="{218A55FE-BBC1-44DA-AB20-A94F02C1B943}" presName="horzTwo" presStyleCnt="0"/>
      <dgm:spPr/>
    </dgm:pt>
    <dgm:pt modelId="{88E1EFC9-BA82-4519-B8C0-1969CC2E1D0E}" type="pres">
      <dgm:prSet presAssocID="{10A6EAC1-C505-484D-893F-17B2D27719DE}" presName="sibSpaceTwo" presStyleCnt="0"/>
      <dgm:spPr/>
    </dgm:pt>
    <dgm:pt modelId="{8A5B9512-6461-4268-8BD3-A50DC7403F51}" type="pres">
      <dgm:prSet presAssocID="{04F1FBC1-92D8-46EA-A109-71A347629F46}" presName="vertTwo" presStyleCnt="0"/>
      <dgm:spPr/>
    </dgm:pt>
    <dgm:pt modelId="{0214D41C-0714-41F4-8C26-02082F046335}" type="pres">
      <dgm:prSet presAssocID="{04F1FBC1-92D8-46EA-A109-71A347629F46}" presName="txTwo" presStyleLbl="node2" presStyleIdx="1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420425-2A75-4492-9095-5E11CF40C52F}" type="pres">
      <dgm:prSet presAssocID="{04F1FBC1-92D8-46EA-A109-71A347629F46}" presName="horzTwo" presStyleCnt="0"/>
      <dgm:spPr/>
    </dgm:pt>
    <dgm:pt modelId="{F9E7D45D-3515-4D55-8FF6-AFC639306959}" type="pres">
      <dgm:prSet presAssocID="{5DD55387-17A3-42A1-B3A4-C22DD1FDDCCB}" presName="sibSpaceTwo" presStyleCnt="0"/>
      <dgm:spPr/>
    </dgm:pt>
    <dgm:pt modelId="{00470EAA-85F3-448B-A604-B0F52A687140}" type="pres">
      <dgm:prSet presAssocID="{2B54A052-A81C-4177-9152-F59A452E2839}" presName="vertTwo" presStyleCnt="0"/>
      <dgm:spPr/>
    </dgm:pt>
    <dgm:pt modelId="{2A8E954F-3575-46B6-A939-43D421CDDDD0}" type="pres">
      <dgm:prSet presAssocID="{2B54A052-A81C-4177-9152-F59A452E2839}" presName="txTwo" presStyleLbl="node2" presStyleIdx="2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99E6A5-A147-47F6-9851-1DE9EF60EA12}" type="pres">
      <dgm:prSet presAssocID="{2B54A052-A81C-4177-9152-F59A452E2839}" presName="horzTwo" presStyleCnt="0"/>
      <dgm:spPr/>
    </dgm:pt>
    <dgm:pt modelId="{D2F2E7E2-011F-4A60-BECF-A073800605F9}" type="pres">
      <dgm:prSet presAssocID="{E4585A98-E9F6-40BD-B7CC-2EA3738DE0C8}" presName="sibSpaceTwo" presStyleCnt="0"/>
      <dgm:spPr/>
    </dgm:pt>
    <dgm:pt modelId="{A8D0C420-8CC3-488C-867C-14A100846F0B}" type="pres">
      <dgm:prSet presAssocID="{26B7218C-E858-4150-BCE9-A64DDE8A8BF3}" presName="vertTwo" presStyleCnt="0"/>
      <dgm:spPr/>
    </dgm:pt>
    <dgm:pt modelId="{C5FAC2D9-02EE-42AA-A16A-33DF9A8A495B}" type="pres">
      <dgm:prSet presAssocID="{26B7218C-E858-4150-BCE9-A64DDE8A8BF3}" presName="txTwo" presStyleLbl="node2" presStyleIdx="3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A238ED-7A31-4A21-915A-7DC5D3EF8AE6}" type="pres">
      <dgm:prSet presAssocID="{26B7218C-E858-4150-BCE9-A64DDE8A8BF3}" presName="horzTwo" presStyleCnt="0"/>
      <dgm:spPr/>
    </dgm:pt>
    <dgm:pt modelId="{0CC7D634-AD74-4C51-B967-D9C7C98F7E31}" type="pres">
      <dgm:prSet presAssocID="{7E53B7F6-47F0-4AD8-BD43-12E43DEA6BC8}" presName="sibSpaceOne" presStyleCnt="0"/>
      <dgm:spPr/>
    </dgm:pt>
    <dgm:pt modelId="{27414DFE-D7BA-483B-A4F7-5A6C65F5D75E}" type="pres">
      <dgm:prSet presAssocID="{2460BD78-5961-4119-BF58-844F365F43F0}" presName="vertOne" presStyleCnt="0"/>
      <dgm:spPr/>
    </dgm:pt>
    <dgm:pt modelId="{A6D2EDB8-86D1-425C-BFFB-FA839C9D0BEE}" type="pres">
      <dgm:prSet presAssocID="{2460BD78-5961-4119-BF58-844F365F43F0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75B67D-F290-429B-B716-876977A043D9}" type="pres">
      <dgm:prSet presAssocID="{2460BD78-5961-4119-BF58-844F365F43F0}" presName="parTransOne" presStyleCnt="0"/>
      <dgm:spPr/>
    </dgm:pt>
    <dgm:pt modelId="{467EB95D-1DF0-4732-832B-E6F55BD4769A}" type="pres">
      <dgm:prSet presAssocID="{2460BD78-5961-4119-BF58-844F365F43F0}" presName="horzOne" presStyleCnt="0"/>
      <dgm:spPr/>
    </dgm:pt>
    <dgm:pt modelId="{5D45876C-4943-41A4-B81A-2B1A76158658}" type="pres">
      <dgm:prSet presAssocID="{5D418C34-61EE-44D0-B32C-FD93DB842397}" presName="vertTwo" presStyleCnt="0"/>
      <dgm:spPr/>
    </dgm:pt>
    <dgm:pt modelId="{DCD48E10-91F0-478C-8910-432A8EC8B8AC}" type="pres">
      <dgm:prSet presAssocID="{5D418C34-61EE-44D0-B32C-FD93DB842397}" presName="txTwo" presStyleLbl="node2" presStyleIdx="4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BEF7ED-B369-446F-AADE-D367CAE251E2}" type="pres">
      <dgm:prSet presAssocID="{5D418C34-61EE-44D0-B32C-FD93DB842397}" presName="horzTwo" presStyleCnt="0"/>
      <dgm:spPr/>
    </dgm:pt>
    <dgm:pt modelId="{54DEA94C-341D-416C-A5EC-1E794A2CAFEF}" type="pres">
      <dgm:prSet presAssocID="{E0348811-80C3-4C3C-8969-5F18285C994F}" presName="sibSpaceTwo" presStyleCnt="0"/>
      <dgm:spPr/>
    </dgm:pt>
    <dgm:pt modelId="{334501E8-7DCF-4519-BB19-BDE3359D0FC4}" type="pres">
      <dgm:prSet presAssocID="{1F9D7B43-C395-415D-9A03-C27A28E9AC54}" presName="vertTwo" presStyleCnt="0"/>
      <dgm:spPr/>
    </dgm:pt>
    <dgm:pt modelId="{BFFE6DD9-08C5-40CF-A708-B9CCDAC0973A}" type="pres">
      <dgm:prSet presAssocID="{1F9D7B43-C395-415D-9A03-C27A28E9AC54}" presName="txTwo" presStyleLbl="node2" presStyleIdx="5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419B98-479F-48B2-A266-54104A1761C0}" type="pres">
      <dgm:prSet presAssocID="{1F9D7B43-C395-415D-9A03-C27A28E9AC54}" presName="horzTwo" presStyleCnt="0"/>
      <dgm:spPr/>
    </dgm:pt>
    <dgm:pt modelId="{61A0F723-77CF-49CA-9F44-63B5C25FCAC4}" type="pres">
      <dgm:prSet presAssocID="{C048D100-C9C1-4ADD-8DDE-F0F75898DE42}" presName="sibSpaceTwo" presStyleCnt="0"/>
      <dgm:spPr/>
    </dgm:pt>
    <dgm:pt modelId="{B05838F9-AC87-43CA-8F05-284120E76D80}" type="pres">
      <dgm:prSet presAssocID="{B74F90DD-3465-4FB0-A4E7-C52D37BFADDF}" presName="vertTwo" presStyleCnt="0"/>
      <dgm:spPr/>
    </dgm:pt>
    <dgm:pt modelId="{86A8925C-7398-402E-9A3F-A5BB686B2956}" type="pres">
      <dgm:prSet presAssocID="{B74F90DD-3465-4FB0-A4E7-C52D37BFADDF}" presName="txTwo" presStyleLbl="node2" presStyleIdx="6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6A6CB-6960-46A5-94F5-FC509F3CDA11}" type="pres">
      <dgm:prSet presAssocID="{B74F90DD-3465-4FB0-A4E7-C52D37BFADDF}" presName="horzTwo" presStyleCnt="0"/>
      <dgm:spPr/>
    </dgm:pt>
    <dgm:pt modelId="{E507B04F-A4FE-4D3D-93F4-861143C0C372}" type="pres">
      <dgm:prSet presAssocID="{7DB40CA2-45FA-4D8A-B38C-03A1FE14D3F2}" presName="sibSpaceTwo" presStyleCnt="0"/>
      <dgm:spPr/>
    </dgm:pt>
    <dgm:pt modelId="{AC26D369-E149-4894-A82B-65C163BDED25}" type="pres">
      <dgm:prSet presAssocID="{FDDEAC33-1138-4CD5-A587-AD9DA402DF9E}" presName="vertTwo" presStyleCnt="0"/>
      <dgm:spPr/>
    </dgm:pt>
    <dgm:pt modelId="{F730F81B-08A5-4BF3-BAD8-CF6D448DF102}" type="pres">
      <dgm:prSet presAssocID="{FDDEAC33-1138-4CD5-A587-AD9DA402DF9E}" presName="txTwo" presStyleLbl="node2" presStyleIdx="7" presStyleCnt="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1B296A-D2DA-42CE-8866-73DB266D1A2E}" type="pres">
      <dgm:prSet presAssocID="{FDDEAC33-1138-4CD5-A587-AD9DA402DF9E}" presName="horzTwo" presStyleCnt="0"/>
      <dgm:spPr/>
    </dgm:pt>
  </dgm:ptLst>
  <dgm:cxnLst>
    <dgm:cxn modelId="{2E0BA1D5-2F56-4C5A-B7E0-DBC2C9D927E0}" srcId="{2460BD78-5961-4119-BF58-844F365F43F0}" destId="{5D418C34-61EE-44D0-B32C-FD93DB842397}" srcOrd="0" destOrd="0" parTransId="{1BB0EAEB-FED5-4F56-B11F-60CE24978D2C}" sibTransId="{E0348811-80C3-4C3C-8969-5F18285C994F}"/>
    <dgm:cxn modelId="{882BA1FE-C2A9-40A6-955F-1D8E2D0DDF93}" type="presOf" srcId="{218A55FE-BBC1-44DA-AB20-A94F02C1B943}" destId="{E7C1CE45-9192-441F-AE90-8330F90029B3}" srcOrd="0" destOrd="0" presId="urn:microsoft.com/office/officeart/2005/8/layout/hierarchy4"/>
    <dgm:cxn modelId="{58251C9B-4A4E-43DB-9A24-660253BC9DD5}" type="presOf" srcId="{B74F90DD-3465-4FB0-A4E7-C52D37BFADDF}" destId="{86A8925C-7398-402E-9A3F-A5BB686B2956}" srcOrd="0" destOrd="0" presId="urn:microsoft.com/office/officeart/2005/8/layout/hierarchy4"/>
    <dgm:cxn modelId="{0A11E2C9-FC74-4214-99D8-CF35DED0028C}" srcId="{91EA1EFF-AD10-48E6-908B-D5CFF1075F60}" destId="{04F1FBC1-92D8-46EA-A109-71A347629F46}" srcOrd="1" destOrd="0" parTransId="{54717649-1B5E-49AE-AFFD-09EDEF6B0A91}" sibTransId="{5DD55387-17A3-42A1-B3A4-C22DD1FDDCCB}"/>
    <dgm:cxn modelId="{A4CB20A5-774F-4D5B-A26E-883510E2ABAF}" srcId="{940119D6-2BEE-4C09-A357-B3F7822B4059}" destId="{2460BD78-5961-4119-BF58-844F365F43F0}" srcOrd="1" destOrd="0" parTransId="{77F8F107-6249-4838-ABDC-19B5763D6B17}" sibTransId="{EC2CA1F7-9DFF-4F9C-9560-6D929DE0EDFE}"/>
    <dgm:cxn modelId="{A8196FCA-0E3A-402E-9378-44038F704612}" srcId="{2460BD78-5961-4119-BF58-844F365F43F0}" destId="{1F9D7B43-C395-415D-9A03-C27A28E9AC54}" srcOrd="1" destOrd="0" parTransId="{DB4D0FC7-84DA-4EF0-8981-4E58036ED144}" sibTransId="{C048D100-C9C1-4ADD-8DDE-F0F75898DE42}"/>
    <dgm:cxn modelId="{7236FC40-D032-4E95-B330-58A73CD585F0}" type="presOf" srcId="{940119D6-2BEE-4C09-A357-B3F7822B4059}" destId="{8AAC1D9D-9154-4E12-9EBE-6C97D0497673}" srcOrd="0" destOrd="0" presId="urn:microsoft.com/office/officeart/2005/8/layout/hierarchy4"/>
    <dgm:cxn modelId="{81A8A61D-3FCD-4E74-9658-36A37E8E8E1D}" type="presOf" srcId="{2B54A052-A81C-4177-9152-F59A452E2839}" destId="{2A8E954F-3575-46B6-A939-43D421CDDDD0}" srcOrd="0" destOrd="0" presId="urn:microsoft.com/office/officeart/2005/8/layout/hierarchy4"/>
    <dgm:cxn modelId="{A0799564-DDBC-44A9-9216-9255F2FB6831}" srcId="{91EA1EFF-AD10-48E6-908B-D5CFF1075F60}" destId="{218A55FE-BBC1-44DA-AB20-A94F02C1B943}" srcOrd="0" destOrd="0" parTransId="{FEC41968-88E6-42C1-A5D0-EA140BD293BD}" sibTransId="{10A6EAC1-C505-484D-893F-17B2D27719DE}"/>
    <dgm:cxn modelId="{A7C7D27B-8A39-4E84-BB66-672D4EEE70F0}" type="presOf" srcId="{FDDEAC33-1138-4CD5-A587-AD9DA402DF9E}" destId="{F730F81B-08A5-4BF3-BAD8-CF6D448DF102}" srcOrd="0" destOrd="0" presId="urn:microsoft.com/office/officeart/2005/8/layout/hierarchy4"/>
    <dgm:cxn modelId="{59F1ED92-6F1E-41F5-A053-07FC5D0F1E35}" type="presOf" srcId="{5D418C34-61EE-44D0-B32C-FD93DB842397}" destId="{DCD48E10-91F0-478C-8910-432A8EC8B8AC}" srcOrd="0" destOrd="0" presId="urn:microsoft.com/office/officeart/2005/8/layout/hierarchy4"/>
    <dgm:cxn modelId="{94EEEA6E-AD49-485A-A64C-EA20E1543CC4}" type="presOf" srcId="{04F1FBC1-92D8-46EA-A109-71A347629F46}" destId="{0214D41C-0714-41F4-8C26-02082F046335}" srcOrd="0" destOrd="0" presId="urn:microsoft.com/office/officeart/2005/8/layout/hierarchy4"/>
    <dgm:cxn modelId="{1451FCF2-3A3B-439A-85DE-E88FDB198B0B}" srcId="{91EA1EFF-AD10-48E6-908B-D5CFF1075F60}" destId="{2B54A052-A81C-4177-9152-F59A452E2839}" srcOrd="2" destOrd="0" parTransId="{425386B6-F804-4F88-BBC4-F27F67D8DC25}" sibTransId="{E4585A98-E9F6-40BD-B7CC-2EA3738DE0C8}"/>
    <dgm:cxn modelId="{E535CE20-1587-4C04-B804-FE991AC3829D}" type="presOf" srcId="{2460BD78-5961-4119-BF58-844F365F43F0}" destId="{A6D2EDB8-86D1-425C-BFFB-FA839C9D0BEE}" srcOrd="0" destOrd="0" presId="urn:microsoft.com/office/officeart/2005/8/layout/hierarchy4"/>
    <dgm:cxn modelId="{7CE868AB-010E-499C-801E-033D310DF35A}" srcId="{91EA1EFF-AD10-48E6-908B-D5CFF1075F60}" destId="{26B7218C-E858-4150-BCE9-A64DDE8A8BF3}" srcOrd="3" destOrd="0" parTransId="{DE0213F7-9098-4A13-A208-3DB7EC5768AD}" sibTransId="{74991A5A-C4EC-49AA-ACC2-E13EFD36178D}"/>
    <dgm:cxn modelId="{0EFC4BC8-3172-4287-B8BE-DEC35A499FEB}" srcId="{2460BD78-5961-4119-BF58-844F365F43F0}" destId="{B74F90DD-3465-4FB0-A4E7-C52D37BFADDF}" srcOrd="2" destOrd="0" parTransId="{49FBC195-CD2A-476A-B023-C2FB44CF12AB}" sibTransId="{7DB40CA2-45FA-4D8A-B38C-03A1FE14D3F2}"/>
    <dgm:cxn modelId="{6BA9F728-2C3D-4624-9E6A-24B077EE2549}" srcId="{2460BD78-5961-4119-BF58-844F365F43F0}" destId="{FDDEAC33-1138-4CD5-A587-AD9DA402DF9E}" srcOrd="3" destOrd="0" parTransId="{E3D721B1-501B-4B81-9045-79792FA01409}" sibTransId="{7FE6CD0E-7626-4FFA-9B0E-0754BC45617A}"/>
    <dgm:cxn modelId="{27F7C3EA-EAB7-44D4-AA53-C187C29F72CD}" srcId="{940119D6-2BEE-4C09-A357-B3F7822B4059}" destId="{91EA1EFF-AD10-48E6-908B-D5CFF1075F60}" srcOrd="0" destOrd="0" parTransId="{C4860FAB-457A-4B4D-98D6-96B10769A5BB}" sibTransId="{7E53B7F6-47F0-4AD8-BD43-12E43DEA6BC8}"/>
    <dgm:cxn modelId="{D79B3595-044E-4D44-9EC6-A5FB8F40D57F}" type="presOf" srcId="{26B7218C-E858-4150-BCE9-A64DDE8A8BF3}" destId="{C5FAC2D9-02EE-42AA-A16A-33DF9A8A495B}" srcOrd="0" destOrd="0" presId="urn:microsoft.com/office/officeart/2005/8/layout/hierarchy4"/>
    <dgm:cxn modelId="{A8CC2AE9-A845-4B42-9AF1-5EC6BA31E909}" type="presOf" srcId="{91EA1EFF-AD10-48E6-908B-D5CFF1075F60}" destId="{09707289-8A85-4199-8232-6B8E1D2C87B4}" srcOrd="0" destOrd="0" presId="urn:microsoft.com/office/officeart/2005/8/layout/hierarchy4"/>
    <dgm:cxn modelId="{1BC343BA-A7E1-4024-B1CA-6C27FBDA8C9B}" type="presOf" srcId="{1F9D7B43-C395-415D-9A03-C27A28E9AC54}" destId="{BFFE6DD9-08C5-40CF-A708-B9CCDAC0973A}" srcOrd="0" destOrd="0" presId="urn:microsoft.com/office/officeart/2005/8/layout/hierarchy4"/>
    <dgm:cxn modelId="{3729AD8D-996E-4F28-8F70-F6AF0FFEEB84}" type="presParOf" srcId="{8AAC1D9D-9154-4E12-9EBE-6C97D0497673}" destId="{8C34E0E9-767D-44ED-854A-8F3CA778DD49}" srcOrd="0" destOrd="0" presId="urn:microsoft.com/office/officeart/2005/8/layout/hierarchy4"/>
    <dgm:cxn modelId="{D836E53F-07B2-4000-A45C-8BDCB591E637}" type="presParOf" srcId="{8C34E0E9-767D-44ED-854A-8F3CA778DD49}" destId="{09707289-8A85-4199-8232-6B8E1D2C87B4}" srcOrd="0" destOrd="0" presId="urn:microsoft.com/office/officeart/2005/8/layout/hierarchy4"/>
    <dgm:cxn modelId="{810E25DD-17E7-4A73-8422-534DA842C957}" type="presParOf" srcId="{8C34E0E9-767D-44ED-854A-8F3CA778DD49}" destId="{5F7E39EF-1F69-44E7-9F8A-1537D076220A}" srcOrd="1" destOrd="0" presId="urn:microsoft.com/office/officeart/2005/8/layout/hierarchy4"/>
    <dgm:cxn modelId="{6C1CF41B-231C-4630-BEB6-FB3CFB55E4A5}" type="presParOf" srcId="{8C34E0E9-767D-44ED-854A-8F3CA778DD49}" destId="{37918EDB-DB68-45DB-86DF-FE352F1D2D03}" srcOrd="2" destOrd="0" presId="urn:microsoft.com/office/officeart/2005/8/layout/hierarchy4"/>
    <dgm:cxn modelId="{CF621292-6820-4494-84BA-B033C02352BA}" type="presParOf" srcId="{37918EDB-DB68-45DB-86DF-FE352F1D2D03}" destId="{2F72ECE3-AD8D-4A19-9191-FB7579260D22}" srcOrd="0" destOrd="0" presId="urn:microsoft.com/office/officeart/2005/8/layout/hierarchy4"/>
    <dgm:cxn modelId="{17417563-05D0-4C5E-BB14-5D2AE77B2368}" type="presParOf" srcId="{2F72ECE3-AD8D-4A19-9191-FB7579260D22}" destId="{E7C1CE45-9192-441F-AE90-8330F90029B3}" srcOrd="0" destOrd="0" presId="urn:microsoft.com/office/officeart/2005/8/layout/hierarchy4"/>
    <dgm:cxn modelId="{104AEC29-43F5-4984-969D-C59DCB8AD53F}" type="presParOf" srcId="{2F72ECE3-AD8D-4A19-9191-FB7579260D22}" destId="{0EBDD2EF-20BB-4750-9803-4EBA8C23C36C}" srcOrd="1" destOrd="0" presId="urn:microsoft.com/office/officeart/2005/8/layout/hierarchy4"/>
    <dgm:cxn modelId="{72F5C4E9-E4ED-44BB-ABA9-A3871E07A334}" type="presParOf" srcId="{37918EDB-DB68-45DB-86DF-FE352F1D2D03}" destId="{88E1EFC9-BA82-4519-B8C0-1969CC2E1D0E}" srcOrd="1" destOrd="0" presId="urn:microsoft.com/office/officeart/2005/8/layout/hierarchy4"/>
    <dgm:cxn modelId="{E4F50CEA-F3BA-42A8-B325-39CC2BC8A682}" type="presParOf" srcId="{37918EDB-DB68-45DB-86DF-FE352F1D2D03}" destId="{8A5B9512-6461-4268-8BD3-A50DC7403F51}" srcOrd="2" destOrd="0" presId="urn:microsoft.com/office/officeart/2005/8/layout/hierarchy4"/>
    <dgm:cxn modelId="{516DAC09-2295-44E8-9CAC-25D9AF8F38A4}" type="presParOf" srcId="{8A5B9512-6461-4268-8BD3-A50DC7403F51}" destId="{0214D41C-0714-41F4-8C26-02082F046335}" srcOrd="0" destOrd="0" presId="urn:microsoft.com/office/officeart/2005/8/layout/hierarchy4"/>
    <dgm:cxn modelId="{3EB9D36D-4778-4197-98D9-D87E3E037118}" type="presParOf" srcId="{8A5B9512-6461-4268-8BD3-A50DC7403F51}" destId="{5B420425-2A75-4492-9095-5E11CF40C52F}" srcOrd="1" destOrd="0" presId="urn:microsoft.com/office/officeart/2005/8/layout/hierarchy4"/>
    <dgm:cxn modelId="{6BB4488A-1E52-4043-BFDA-89314BF299BF}" type="presParOf" srcId="{37918EDB-DB68-45DB-86DF-FE352F1D2D03}" destId="{F9E7D45D-3515-4D55-8FF6-AFC639306959}" srcOrd="3" destOrd="0" presId="urn:microsoft.com/office/officeart/2005/8/layout/hierarchy4"/>
    <dgm:cxn modelId="{86E0450D-5401-4A0F-9457-F1ACDF370990}" type="presParOf" srcId="{37918EDB-DB68-45DB-86DF-FE352F1D2D03}" destId="{00470EAA-85F3-448B-A604-B0F52A687140}" srcOrd="4" destOrd="0" presId="urn:microsoft.com/office/officeart/2005/8/layout/hierarchy4"/>
    <dgm:cxn modelId="{165003FA-BCD7-4D5F-AFA8-D2754EF3BE30}" type="presParOf" srcId="{00470EAA-85F3-448B-A604-B0F52A687140}" destId="{2A8E954F-3575-46B6-A939-43D421CDDDD0}" srcOrd="0" destOrd="0" presId="urn:microsoft.com/office/officeart/2005/8/layout/hierarchy4"/>
    <dgm:cxn modelId="{B6199545-8930-491E-B9FF-9C7E24F86E84}" type="presParOf" srcId="{00470EAA-85F3-448B-A604-B0F52A687140}" destId="{B599E6A5-A147-47F6-9851-1DE9EF60EA12}" srcOrd="1" destOrd="0" presId="urn:microsoft.com/office/officeart/2005/8/layout/hierarchy4"/>
    <dgm:cxn modelId="{208173EF-4851-4B82-BF79-D796E9E4643A}" type="presParOf" srcId="{37918EDB-DB68-45DB-86DF-FE352F1D2D03}" destId="{D2F2E7E2-011F-4A60-BECF-A073800605F9}" srcOrd="5" destOrd="0" presId="urn:microsoft.com/office/officeart/2005/8/layout/hierarchy4"/>
    <dgm:cxn modelId="{009DF698-5632-489B-8959-BCCFC990F8DE}" type="presParOf" srcId="{37918EDB-DB68-45DB-86DF-FE352F1D2D03}" destId="{A8D0C420-8CC3-488C-867C-14A100846F0B}" srcOrd="6" destOrd="0" presId="urn:microsoft.com/office/officeart/2005/8/layout/hierarchy4"/>
    <dgm:cxn modelId="{E6ACCD36-32BD-438E-9CB6-9158BB011F12}" type="presParOf" srcId="{A8D0C420-8CC3-488C-867C-14A100846F0B}" destId="{C5FAC2D9-02EE-42AA-A16A-33DF9A8A495B}" srcOrd="0" destOrd="0" presId="urn:microsoft.com/office/officeart/2005/8/layout/hierarchy4"/>
    <dgm:cxn modelId="{1D2FE41A-A96F-42CB-B0E3-1375B330EAC6}" type="presParOf" srcId="{A8D0C420-8CC3-488C-867C-14A100846F0B}" destId="{8FA238ED-7A31-4A21-915A-7DC5D3EF8AE6}" srcOrd="1" destOrd="0" presId="urn:microsoft.com/office/officeart/2005/8/layout/hierarchy4"/>
    <dgm:cxn modelId="{D4BBB7C2-BC05-4344-9AA6-16118DE342D0}" type="presParOf" srcId="{8AAC1D9D-9154-4E12-9EBE-6C97D0497673}" destId="{0CC7D634-AD74-4C51-B967-D9C7C98F7E31}" srcOrd="1" destOrd="0" presId="urn:microsoft.com/office/officeart/2005/8/layout/hierarchy4"/>
    <dgm:cxn modelId="{5E0021C3-CF49-42F8-9DCC-E3432AABD723}" type="presParOf" srcId="{8AAC1D9D-9154-4E12-9EBE-6C97D0497673}" destId="{27414DFE-D7BA-483B-A4F7-5A6C65F5D75E}" srcOrd="2" destOrd="0" presId="urn:microsoft.com/office/officeart/2005/8/layout/hierarchy4"/>
    <dgm:cxn modelId="{D55C1112-9F53-47F2-9ED6-B9974084D311}" type="presParOf" srcId="{27414DFE-D7BA-483B-A4F7-5A6C65F5D75E}" destId="{A6D2EDB8-86D1-425C-BFFB-FA839C9D0BEE}" srcOrd="0" destOrd="0" presId="urn:microsoft.com/office/officeart/2005/8/layout/hierarchy4"/>
    <dgm:cxn modelId="{A21C8451-2FD1-4A2D-8A1A-1829959060D9}" type="presParOf" srcId="{27414DFE-D7BA-483B-A4F7-5A6C65F5D75E}" destId="{6375B67D-F290-429B-B716-876977A043D9}" srcOrd="1" destOrd="0" presId="urn:microsoft.com/office/officeart/2005/8/layout/hierarchy4"/>
    <dgm:cxn modelId="{E9FB522E-E9C3-4823-923C-BE95281B3695}" type="presParOf" srcId="{27414DFE-D7BA-483B-A4F7-5A6C65F5D75E}" destId="{467EB95D-1DF0-4732-832B-E6F55BD4769A}" srcOrd="2" destOrd="0" presId="urn:microsoft.com/office/officeart/2005/8/layout/hierarchy4"/>
    <dgm:cxn modelId="{193B4578-417F-474C-BAC7-5EE05DC6D2DD}" type="presParOf" srcId="{467EB95D-1DF0-4732-832B-E6F55BD4769A}" destId="{5D45876C-4943-41A4-B81A-2B1A76158658}" srcOrd="0" destOrd="0" presId="urn:microsoft.com/office/officeart/2005/8/layout/hierarchy4"/>
    <dgm:cxn modelId="{38666E1B-9C8A-4AC4-A0DA-25E5C4F61790}" type="presParOf" srcId="{5D45876C-4943-41A4-B81A-2B1A76158658}" destId="{DCD48E10-91F0-478C-8910-432A8EC8B8AC}" srcOrd="0" destOrd="0" presId="urn:microsoft.com/office/officeart/2005/8/layout/hierarchy4"/>
    <dgm:cxn modelId="{9F52A123-7217-4995-8479-43014CF49F01}" type="presParOf" srcId="{5D45876C-4943-41A4-B81A-2B1A76158658}" destId="{0CBEF7ED-B369-446F-AADE-D367CAE251E2}" srcOrd="1" destOrd="0" presId="urn:microsoft.com/office/officeart/2005/8/layout/hierarchy4"/>
    <dgm:cxn modelId="{C4724ADC-C98A-4AA5-958E-0C98A45C9649}" type="presParOf" srcId="{467EB95D-1DF0-4732-832B-E6F55BD4769A}" destId="{54DEA94C-341D-416C-A5EC-1E794A2CAFEF}" srcOrd="1" destOrd="0" presId="urn:microsoft.com/office/officeart/2005/8/layout/hierarchy4"/>
    <dgm:cxn modelId="{2FE4EEF5-3A4F-4D1A-B1F2-8195A13B3925}" type="presParOf" srcId="{467EB95D-1DF0-4732-832B-E6F55BD4769A}" destId="{334501E8-7DCF-4519-BB19-BDE3359D0FC4}" srcOrd="2" destOrd="0" presId="urn:microsoft.com/office/officeart/2005/8/layout/hierarchy4"/>
    <dgm:cxn modelId="{7D3FBC32-BEA7-42D0-B4F3-078D58F5C11F}" type="presParOf" srcId="{334501E8-7DCF-4519-BB19-BDE3359D0FC4}" destId="{BFFE6DD9-08C5-40CF-A708-B9CCDAC0973A}" srcOrd="0" destOrd="0" presId="urn:microsoft.com/office/officeart/2005/8/layout/hierarchy4"/>
    <dgm:cxn modelId="{AD9D2679-86F4-43DD-B7B5-7FA438725064}" type="presParOf" srcId="{334501E8-7DCF-4519-BB19-BDE3359D0FC4}" destId="{BC419B98-479F-48B2-A266-54104A1761C0}" srcOrd="1" destOrd="0" presId="urn:microsoft.com/office/officeart/2005/8/layout/hierarchy4"/>
    <dgm:cxn modelId="{2BF50338-3A07-42BF-828B-7C7E284C911D}" type="presParOf" srcId="{467EB95D-1DF0-4732-832B-E6F55BD4769A}" destId="{61A0F723-77CF-49CA-9F44-63B5C25FCAC4}" srcOrd="3" destOrd="0" presId="urn:microsoft.com/office/officeart/2005/8/layout/hierarchy4"/>
    <dgm:cxn modelId="{8AB52D81-56B3-4090-9442-24E8227BB344}" type="presParOf" srcId="{467EB95D-1DF0-4732-832B-E6F55BD4769A}" destId="{B05838F9-AC87-43CA-8F05-284120E76D80}" srcOrd="4" destOrd="0" presId="urn:microsoft.com/office/officeart/2005/8/layout/hierarchy4"/>
    <dgm:cxn modelId="{4087C579-6878-4DF9-B2D4-ED4F88F28253}" type="presParOf" srcId="{B05838F9-AC87-43CA-8F05-284120E76D80}" destId="{86A8925C-7398-402E-9A3F-A5BB686B2956}" srcOrd="0" destOrd="0" presId="urn:microsoft.com/office/officeart/2005/8/layout/hierarchy4"/>
    <dgm:cxn modelId="{90F10B4F-16E6-4E84-A421-BCB93B487F17}" type="presParOf" srcId="{B05838F9-AC87-43CA-8F05-284120E76D80}" destId="{6B66A6CB-6960-46A5-94F5-FC509F3CDA11}" srcOrd="1" destOrd="0" presId="urn:microsoft.com/office/officeart/2005/8/layout/hierarchy4"/>
    <dgm:cxn modelId="{6C07BB9E-8CC6-494A-9B4D-179F9A65A8A0}" type="presParOf" srcId="{467EB95D-1DF0-4732-832B-E6F55BD4769A}" destId="{E507B04F-A4FE-4D3D-93F4-861143C0C372}" srcOrd="5" destOrd="0" presId="urn:microsoft.com/office/officeart/2005/8/layout/hierarchy4"/>
    <dgm:cxn modelId="{F9C632BB-5DB1-436B-8F8F-4715F1C742A7}" type="presParOf" srcId="{467EB95D-1DF0-4732-832B-E6F55BD4769A}" destId="{AC26D369-E149-4894-A82B-65C163BDED25}" srcOrd="6" destOrd="0" presId="urn:microsoft.com/office/officeart/2005/8/layout/hierarchy4"/>
    <dgm:cxn modelId="{788B028F-09AE-4B50-B86F-202938E96B7A}" type="presParOf" srcId="{AC26D369-E149-4894-A82B-65C163BDED25}" destId="{F730F81B-08A5-4BF3-BAD8-CF6D448DF102}" srcOrd="0" destOrd="0" presId="urn:microsoft.com/office/officeart/2005/8/layout/hierarchy4"/>
    <dgm:cxn modelId="{DBFDFD0C-8649-4538-AD2E-B737959F8CD5}" type="presParOf" srcId="{AC26D369-E149-4894-A82B-65C163BDED25}" destId="{761B296A-D2DA-42CE-8866-73DB266D1A2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9911B5-5509-4B00-806F-5BD09B56C66C}">
      <dsp:nvSpPr>
        <dsp:cNvPr id="0" name=""/>
        <dsp:cNvSpPr/>
      </dsp:nvSpPr>
      <dsp:spPr>
        <a:xfrm>
          <a:off x="2828" y="524"/>
          <a:ext cx="7657885" cy="15166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Плоды</a:t>
          </a:r>
          <a:endParaRPr lang="ru-RU" sz="6500" kern="1200" dirty="0"/>
        </a:p>
      </dsp:txBody>
      <dsp:txXfrm>
        <a:off x="2828" y="524"/>
        <a:ext cx="7657885" cy="1516629"/>
      </dsp:txXfrm>
    </dsp:sp>
    <dsp:sp modelId="{340B85F2-4C07-4A80-A39B-5E8EB5E879BC}">
      <dsp:nvSpPr>
        <dsp:cNvPr id="0" name=""/>
        <dsp:cNvSpPr/>
      </dsp:nvSpPr>
      <dsp:spPr>
        <a:xfrm>
          <a:off x="2828" y="1718322"/>
          <a:ext cx="3674608" cy="15166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Сухие</a:t>
          </a:r>
          <a:endParaRPr lang="ru-RU" sz="6500" kern="1200" dirty="0"/>
        </a:p>
      </dsp:txBody>
      <dsp:txXfrm>
        <a:off x="2828" y="1718322"/>
        <a:ext cx="3674608" cy="1516629"/>
      </dsp:txXfrm>
    </dsp:sp>
    <dsp:sp modelId="{A64C6630-DDA7-48CA-A678-B6E392E84113}">
      <dsp:nvSpPr>
        <dsp:cNvPr id="0" name=""/>
        <dsp:cNvSpPr/>
      </dsp:nvSpPr>
      <dsp:spPr>
        <a:xfrm>
          <a:off x="3986105" y="1718322"/>
          <a:ext cx="3674608" cy="15166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Сочные</a:t>
          </a:r>
          <a:endParaRPr lang="ru-RU" sz="6500" kern="1200" dirty="0"/>
        </a:p>
      </dsp:txBody>
      <dsp:txXfrm>
        <a:off x="3986105" y="1718322"/>
        <a:ext cx="3674608" cy="151662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93B980-3674-445C-A7DA-1FD434952BD6}">
      <dsp:nvSpPr>
        <dsp:cNvPr id="0" name=""/>
        <dsp:cNvSpPr/>
      </dsp:nvSpPr>
      <dsp:spPr>
        <a:xfrm>
          <a:off x="4545814" y="1914735"/>
          <a:ext cx="3569568" cy="56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91"/>
              </a:lnTo>
              <a:lnTo>
                <a:pt x="3569568" y="385891"/>
              </a:lnTo>
              <a:lnTo>
                <a:pt x="3569568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968CA-D329-4729-B61C-57EAF8A47386}">
      <dsp:nvSpPr>
        <dsp:cNvPr id="0" name=""/>
        <dsp:cNvSpPr/>
      </dsp:nvSpPr>
      <dsp:spPr>
        <a:xfrm>
          <a:off x="4545814" y="1914735"/>
          <a:ext cx="1189856" cy="56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91"/>
              </a:lnTo>
              <a:lnTo>
                <a:pt x="1189856" y="385891"/>
              </a:lnTo>
              <a:lnTo>
                <a:pt x="1189856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E0DF3-3F5A-4FA9-AEAC-D5F827555A2A}">
      <dsp:nvSpPr>
        <dsp:cNvPr id="0" name=""/>
        <dsp:cNvSpPr/>
      </dsp:nvSpPr>
      <dsp:spPr>
        <a:xfrm>
          <a:off x="3355958" y="1914735"/>
          <a:ext cx="1189856" cy="566263"/>
        </a:xfrm>
        <a:custGeom>
          <a:avLst/>
          <a:gdLst/>
          <a:ahLst/>
          <a:cxnLst/>
          <a:rect l="0" t="0" r="0" b="0"/>
          <a:pathLst>
            <a:path>
              <a:moveTo>
                <a:pt x="1189856" y="0"/>
              </a:moveTo>
              <a:lnTo>
                <a:pt x="1189856" y="385891"/>
              </a:lnTo>
              <a:lnTo>
                <a:pt x="0" y="385891"/>
              </a:lnTo>
              <a:lnTo>
                <a:pt x="0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5E814-73E7-4837-B65F-847604F75FCA}">
      <dsp:nvSpPr>
        <dsp:cNvPr id="0" name=""/>
        <dsp:cNvSpPr/>
      </dsp:nvSpPr>
      <dsp:spPr>
        <a:xfrm>
          <a:off x="976245" y="1914735"/>
          <a:ext cx="3569568" cy="566263"/>
        </a:xfrm>
        <a:custGeom>
          <a:avLst/>
          <a:gdLst/>
          <a:ahLst/>
          <a:cxnLst/>
          <a:rect l="0" t="0" r="0" b="0"/>
          <a:pathLst>
            <a:path>
              <a:moveTo>
                <a:pt x="3569568" y="0"/>
              </a:moveTo>
              <a:lnTo>
                <a:pt x="3569568" y="385891"/>
              </a:lnTo>
              <a:lnTo>
                <a:pt x="0" y="385891"/>
              </a:lnTo>
              <a:lnTo>
                <a:pt x="0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31B8C-93FA-4133-8377-6772AAA92AA4}">
      <dsp:nvSpPr>
        <dsp:cNvPr id="0" name=""/>
        <dsp:cNvSpPr/>
      </dsp:nvSpPr>
      <dsp:spPr>
        <a:xfrm>
          <a:off x="2235323" y="678366"/>
          <a:ext cx="4620981" cy="1236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6AFAC-670F-4D77-BCF5-34846B1BE75A}">
      <dsp:nvSpPr>
        <dsp:cNvPr id="0" name=""/>
        <dsp:cNvSpPr/>
      </dsp:nvSpPr>
      <dsp:spPr>
        <a:xfrm>
          <a:off x="2451660" y="883887"/>
          <a:ext cx="4620981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Сочные плоды</a:t>
          </a:r>
          <a:endParaRPr lang="ru-RU" sz="3000" kern="1200" dirty="0"/>
        </a:p>
      </dsp:txBody>
      <dsp:txXfrm>
        <a:off x="2451660" y="883887"/>
        <a:ext cx="4620981" cy="1236368"/>
      </dsp:txXfrm>
    </dsp:sp>
    <dsp:sp modelId="{D8D8665F-3415-4922-A4FE-2323427A57FB}">
      <dsp:nvSpPr>
        <dsp:cNvPr id="0" name=""/>
        <dsp:cNvSpPr/>
      </dsp:nvSpPr>
      <dsp:spPr>
        <a:xfrm>
          <a:off x="2726" y="248099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9ABBB-FDCD-461B-A267-3161363CE966}">
      <dsp:nvSpPr>
        <dsp:cNvPr id="0" name=""/>
        <dsp:cNvSpPr/>
      </dsp:nvSpPr>
      <dsp:spPr>
        <a:xfrm>
          <a:off x="219064" y="2686519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Костянка</a:t>
          </a:r>
          <a:endParaRPr lang="ru-RU" sz="3000" kern="1200" dirty="0"/>
        </a:p>
      </dsp:txBody>
      <dsp:txXfrm>
        <a:off x="219064" y="2686519"/>
        <a:ext cx="1947037" cy="1236368"/>
      </dsp:txXfrm>
    </dsp:sp>
    <dsp:sp modelId="{857425BE-1B03-4A95-B97F-64FC13395ED3}">
      <dsp:nvSpPr>
        <dsp:cNvPr id="0" name=""/>
        <dsp:cNvSpPr/>
      </dsp:nvSpPr>
      <dsp:spPr>
        <a:xfrm>
          <a:off x="2382439" y="248099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3CD5D-E7D4-41F9-BD8F-1DD59D7841D2}">
      <dsp:nvSpPr>
        <dsp:cNvPr id="0" name=""/>
        <dsp:cNvSpPr/>
      </dsp:nvSpPr>
      <dsp:spPr>
        <a:xfrm>
          <a:off x="2598776" y="2686519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Тыквина</a:t>
          </a:r>
          <a:endParaRPr lang="ru-RU" sz="3000" kern="1200" dirty="0"/>
        </a:p>
      </dsp:txBody>
      <dsp:txXfrm>
        <a:off x="2598776" y="2686519"/>
        <a:ext cx="1947037" cy="1236368"/>
      </dsp:txXfrm>
    </dsp:sp>
    <dsp:sp modelId="{E0418B5A-9E04-4771-A585-C9DE91718620}">
      <dsp:nvSpPr>
        <dsp:cNvPr id="0" name=""/>
        <dsp:cNvSpPr/>
      </dsp:nvSpPr>
      <dsp:spPr>
        <a:xfrm>
          <a:off x="4762151" y="248099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BE04C-724C-4A2F-86C8-C5DAA04822B3}">
      <dsp:nvSpPr>
        <dsp:cNvPr id="0" name=""/>
        <dsp:cNvSpPr/>
      </dsp:nvSpPr>
      <dsp:spPr>
        <a:xfrm>
          <a:off x="4978489" y="2686519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Яблоко</a:t>
          </a:r>
          <a:endParaRPr lang="ru-RU" sz="3000" kern="1200" dirty="0"/>
        </a:p>
      </dsp:txBody>
      <dsp:txXfrm>
        <a:off x="4978489" y="2686519"/>
        <a:ext cx="1947037" cy="1236368"/>
      </dsp:txXfrm>
    </dsp:sp>
    <dsp:sp modelId="{634FA520-446E-4A40-8724-FEC95BED2364}">
      <dsp:nvSpPr>
        <dsp:cNvPr id="0" name=""/>
        <dsp:cNvSpPr/>
      </dsp:nvSpPr>
      <dsp:spPr>
        <a:xfrm>
          <a:off x="7141864" y="248099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53AE8-29AB-48D6-A2F6-2FAF92C9B064}">
      <dsp:nvSpPr>
        <dsp:cNvPr id="0" name=""/>
        <dsp:cNvSpPr/>
      </dsp:nvSpPr>
      <dsp:spPr>
        <a:xfrm>
          <a:off x="7358201" y="2686519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Ягода</a:t>
          </a:r>
          <a:endParaRPr lang="ru-RU" sz="3000" kern="1200" dirty="0"/>
        </a:p>
      </dsp:txBody>
      <dsp:txXfrm>
        <a:off x="7358201" y="2686519"/>
        <a:ext cx="1947037" cy="123636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93B980-3674-445C-A7DA-1FD434952BD6}">
      <dsp:nvSpPr>
        <dsp:cNvPr id="0" name=""/>
        <dsp:cNvSpPr/>
      </dsp:nvSpPr>
      <dsp:spPr>
        <a:xfrm>
          <a:off x="4545814" y="1907365"/>
          <a:ext cx="3569568" cy="56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91"/>
              </a:lnTo>
              <a:lnTo>
                <a:pt x="3569568" y="385891"/>
              </a:lnTo>
              <a:lnTo>
                <a:pt x="3569568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968CA-D329-4729-B61C-57EAF8A47386}">
      <dsp:nvSpPr>
        <dsp:cNvPr id="0" name=""/>
        <dsp:cNvSpPr/>
      </dsp:nvSpPr>
      <dsp:spPr>
        <a:xfrm>
          <a:off x="4545814" y="1907365"/>
          <a:ext cx="1189856" cy="56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91"/>
              </a:lnTo>
              <a:lnTo>
                <a:pt x="1189856" y="385891"/>
              </a:lnTo>
              <a:lnTo>
                <a:pt x="1189856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E0DF3-3F5A-4FA9-AEAC-D5F827555A2A}">
      <dsp:nvSpPr>
        <dsp:cNvPr id="0" name=""/>
        <dsp:cNvSpPr/>
      </dsp:nvSpPr>
      <dsp:spPr>
        <a:xfrm>
          <a:off x="3355958" y="1907365"/>
          <a:ext cx="1189856" cy="566263"/>
        </a:xfrm>
        <a:custGeom>
          <a:avLst/>
          <a:gdLst/>
          <a:ahLst/>
          <a:cxnLst/>
          <a:rect l="0" t="0" r="0" b="0"/>
          <a:pathLst>
            <a:path>
              <a:moveTo>
                <a:pt x="1189856" y="0"/>
              </a:moveTo>
              <a:lnTo>
                <a:pt x="1189856" y="385891"/>
              </a:lnTo>
              <a:lnTo>
                <a:pt x="0" y="385891"/>
              </a:lnTo>
              <a:lnTo>
                <a:pt x="0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5E814-73E7-4837-B65F-847604F75FCA}">
      <dsp:nvSpPr>
        <dsp:cNvPr id="0" name=""/>
        <dsp:cNvSpPr/>
      </dsp:nvSpPr>
      <dsp:spPr>
        <a:xfrm>
          <a:off x="976245" y="1907365"/>
          <a:ext cx="3569568" cy="566263"/>
        </a:xfrm>
        <a:custGeom>
          <a:avLst/>
          <a:gdLst/>
          <a:ahLst/>
          <a:cxnLst/>
          <a:rect l="0" t="0" r="0" b="0"/>
          <a:pathLst>
            <a:path>
              <a:moveTo>
                <a:pt x="3569568" y="0"/>
              </a:moveTo>
              <a:lnTo>
                <a:pt x="3569568" y="385891"/>
              </a:lnTo>
              <a:lnTo>
                <a:pt x="0" y="385891"/>
              </a:lnTo>
              <a:lnTo>
                <a:pt x="0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31B8C-93FA-4133-8377-6772AAA92AA4}">
      <dsp:nvSpPr>
        <dsp:cNvPr id="0" name=""/>
        <dsp:cNvSpPr/>
      </dsp:nvSpPr>
      <dsp:spPr>
        <a:xfrm>
          <a:off x="2235323" y="670996"/>
          <a:ext cx="4620981" cy="1236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6AFAC-670F-4D77-BCF5-34846B1BE75A}">
      <dsp:nvSpPr>
        <dsp:cNvPr id="0" name=""/>
        <dsp:cNvSpPr/>
      </dsp:nvSpPr>
      <dsp:spPr>
        <a:xfrm>
          <a:off x="2451660" y="876516"/>
          <a:ext cx="4620981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Сухие плоды</a:t>
          </a:r>
          <a:endParaRPr lang="ru-RU" sz="2600" kern="1200" dirty="0"/>
        </a:p>
      </dsp:txBody>
      <dsp:txXfrm>
        <a:off x="2451660" y="876516"/>
        <a:ext cx="4620981" cy="1236368"/>
      </dsp:txXfrm>
    </dsp:sp>
    <dsp:sp modelId="{D8D8665F-3415-4922-A4FE-2323427A57FB}">
      <dsp:nvSpPr>
        <dsp:cNvPr id="0" name=""/>
        <dsp:cNvSpPr/>
      </dsp:nvSpPr>
      <dsp:spPr>
        <a:xfrm>
          <a:off x="2726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9ABBB-FDCD-461B-A267-3161363CE966}">
      <dsp:nvSpPr>
        <dsp:cNvPr id="0" name=""/>
        <dsp:cNvSpPr/>
      </dsp:nvSpPr>
      <dsp:spPr>
        <a:xfrm>
          <a:off x="219064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Боб</a:t>
          </a:r>
          <a:endParaRPr lang="ru-RU" sz="2600" kern="1200" dirty="0"/>
        </a:p>
      </dsp:txBody>
      <dsp:txXfrm>
        <a:off x="219064" y="2679148"/>
        <a:ext cx="1947037" cy="1236368"/>
      </dsp:txXfrm>
    </dsp:sp>
    <dsp:sp modelId="{857425BE-1B03-4A95-B97F-64FC13395ED3}">
      <dsp:nvSpPr>
        <dsp:cNvPr id="0" name=""/>
        <dsp:cNvSpPr/>
      </dsp:nvSpPr>
      <dsp:spPr>
        <a:xfrm>
          <a:off x="2382439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3CD5D-E7D4-41F9-BD8F-1DD59D7841D2}">
      <dsp:nvSpPr>
        <dsp:cNvPr id="0" name=""/>
        <dsp:cNvSpPr/>
      </dsp:nvSpPr>
      <dsp:spPr>
        <a:xfrm>
          <a:off x="2598776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Желудь</a:t>
          </a:r>
          <a:endParaRPr lang="ru-RU" sz="2600" kern="1200" dirty="0"/>
        </a:p>
      </dsp:txBody>
      <dsp:txXfrm>
        <a:off x="2598776" y="2679148"/>
        <a:ext cx="1947037" cy="1236368"/>
      </dsp:txXfrm>
    </dsp:sp>
    <dsp:sp modelId="{E0418B5A-9E04-4771-A585-C9DE91718620}">
      <dsp:nvSpPr>
        <dsp:cNvPr id="0" name=""/>
        <dsp:cNvSpPr/>
      </dsp:nvSpPr>
      <dsp:spPr>
        <a:xfrm>
          <a:off x="4762151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BE04C-724C-4A2F-86C8-C5DAA04822B3}">
      <dsp:nvSpPr>
        <dsp:cNvPr id="0" name=""/>
        <dsp:cNvSpPr/>
      </dsp:nvSpPr>
      <dsp:spPr>
        <a:xfrm>
          <a:off x="4978489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Зерновка</a:t>
          </a:r>
          <a:endParaRPr lang="ru-RU" sz="2600" kern="1200" dirty="0"/>
        </a:p>
      </dsp:txBody>
      <dsp:txXfrm>
        <a:off x="4978489" y="2679148"/>
        <a:ext cx="1947037" cy="1236368"/>
      </dsp:txXfrm>
    </dsp:sp>
    <dsp:sp modelId="{634FA520-446E-4A40-8724-FEC95BED2364}">
      <dsp:nvSpPr>
        <dsp:cNvPr id="0" name=""/>
        <dsp:cNvSpPr/>
      </dsp:nvSpPr>
      <dsp:spPr>
        <a:xfrm>
          <a:off x="7141864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53AE8-29AB-48D6-A2F6-2FAF92C9B064}">
      <dsp:nvSpPr>
        <dsp:cNvPr id="0" name=""/>
        <dsp:cNvSpPr/>
      </dsp:nvSpPr>
      <dsp:spPr>
        <a:xfrm>
          <a:off x="7358201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Коробочка</a:t>
          </a:r>
          <a:endParaRPr lang="ru-RU" sz="2600" kern="1200" dirty="0"/>
        </a:p>
      </dsp:txBody>
      <dsp:txXfrm>
        <a:off x="7358201" y="2679148"/>
        <a:ext cx="1947037" cy="123636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93B980-3674-445C-A7DA-1FD434952BD6}">
      <dsp:nvSpPr>
        <dsp:cNvPr id="0" name=""/>
        <dsp:cNvSpPr/>
      </dsp:nvSpPr>
      <dsp:spPr>
        <a:xfrm>
          <a:off x="4545814" y="1907365"/>
          <a:ext cx="3569568" cy="56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91"/>
              </a:lnTo>
              <a:lnTo>
                <a:pt x="3569568" y="385891"/>
              </a:lnTo>
              <a:lnTo>
                <a:pt x="3569568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968CA-D329-4729-B61C-57EAF8A47386}">
      <dsp:nvSpPr>
        <dsp:cNvPr id="0" name=""/>
        <dsp:cNvSpPr/>
      </dsp:nvSpPr>
      <dsp:spPr>
        <a:xfrm>
          <a:off x="4545814" y="1907365"/>
          <a:ext cx="1189856" cy="56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891"/>
              </a:lnTo>
              <a:lnTo>
                <a:pt x="1189856" y="385891"/>
              </a:lnTo>
              <a:lnTo>
                <a:pt x="1189856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E0DF3-3F5A-4FA9-AEAC-D5F827555A2A}">
      <dsp:nvSpPr>
        <dsp:cNvPr id="0" name=""/>
        <dsp:cNvSpPr/>
      </dsp:nvSpPr>
      <dsp:spPr>
        <a:xfrm>
          <a:off x="3355958" y="1907365"/>
          <a:ext cx="1189856" cy="566263"/>
        </a:xfrm>
        <a:custGeom>
          <a:avLst/>
          <a:gdLst/>
          <a:ahLst/>
          <a:cxnLst/>
          <a:rect l="0" t="0" r="0" b="0"/>
          <a:pathLst>
            <a:path>
              <a:moveTo>
                <a:pt x="1189856" y="0"/>
              </a:moveTo>
              <a:lnTo>
                <a:pt x="1189856" y="385891"/>
              </a:lnTo>
              <a:lnTo>
                <a:pt x="0" y="385891"/>
              </a:lnTo>
              <a:lnTo>
                <a:pt x="0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5E814-73E7-4837-B65F-847604F75FCA}">
      <dsp:nvSpPr>
        <dsp:cNvPr id="0" name=""/>
        <dsp:cNvSpPr/>
      </dsp:nvSpPr>
      <dsp:spPr>
        <a:xfrm>
          <a:off x="976245" y="1907365"/>
          <a:ext cx="3569568" cy="566263"/>
        </a:xfrm>
        <a:custGeom>
          <a:avLst/>
          <a:gdLst/>
          <a:ahLst/>
          <a:cxnLst/>
          <a:rect l="0" t="0" r="0" b="0"/>
          <a:pathLst>
            <a:path>
              <a:moveTo>
                <a:pt x="3569568" y="0"/>
              </a:moveTo>
              <a:lnTo>
                <a:pt x="3569568" y="385891"/>
              </a:lnTo>
              <a:lnTo>
                <a:pt x="0" y="385891"/>
              </a:lnTo>
              <a:lnTo>
                <a:pt x="0" y="566263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D31B8C-93FA-4133-8377-6772AAA92AA4}">
      <dsp:nvSpPr>
        <dsp:cNvPr id="0" name=""/>
        <dsp:cNvSpPr/>
      </dsp:nvSpPr>
      <dsp:spPr>
        <a:xfrm>
          <a:off x="2235323" y="670996"/>
          <a:ext cx="4620981" cy="1236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6AFAC-670F-4D77-BCF5-34846B1BE75A}">
      <dsp:nvSpPr>
        <dsp:cNvPr id="0" name=""/>
        <dsp:cNvSpPr/>
      </dsp:nvSpPr>
      <dsp:spPr>
        <a:xfrm>
          <a:off x="2451660" y="876516"/>
          <a:ext cx="4620981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Сухие плоды</a:t>
          </a:r>
          <a:endParaRPr lang="ru-RU" sz="2900" kern="1200" dirty="0"/>
        </a:p>
      </dsp:txBody>
      <dsp:txXfrm>
        <a:off x="2451660" y="876516"/>
        <a:ext cx="4620981" cy="1236368"/>
      </dsp:txXfrm>
    </dsp:sp>
    <dsp:sp modelId="{D8D8665F-3415-4922-A4FE-2323427A57FB}">
      <dsp:nvSpPr>
        <dsp:cNvPr id="0" name=""/>
        <dsp:cNvSpPr/>
      </dsp:nvSpPr>
      <dsp:spPr>
        <a:xfrm>
          <a:off x="2726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9ABBB-FDCD-461B-A267-3161363CE966}">
      <dsp:nvSpPr>
        <dsp:cNvPr id="0" name=""/>
        <dsp:cNvSpPr/>
      </dsp:nvSpPr>
      <dsp:spPr>
        <a:xfrm>
          <a:off x="219064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Стручок</a:t>
          </a:r>
          <a:endParaRPr lang="ru-RU" sz="2900" kern="1200" dirty="0"/>
        </a:p>
      </dsp:txBody>
      <dsp:txXfrm>
        <a:off x="219064" y="2679148"/>
        <a:ext cx="1947037" cy="1236368"/>
      </dsp:txXfrm>
    </dsp:sp>
    <dsp:sp modelId="{857425BE-1B03-4A95-B97F-64FC13395ED3}">
      <dsp:nvSpPr>
        <dsp:cNvPr id="0" name=""/>
        <dsp:cNvSpPr/>
      </dsp:nvSpPr>
      <dsp:spPr>
        <a:xfrm>
          <a:off x="2382439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3CD5D-E7D4-41F9-BD8F-1DD59D7841D2}">
      <dsp:nvSpPr>
        <dsp:cNvPr id="0" name=""/>
        <dsp:cNvSpPr/>
      </dsp:nvSpPr>
      <dsp:spPr>
        <a:xfrm>
          <a:off x="2598776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Семянка</a:t>
          </a:r>
          <a:endParaRPr lang="ru-RU" sz="2900" kern="1200" dirty="0"/>
        </a:p>
      </dsp:txBody>
      <dsp:txXfrm>
        <a:off x="2598776" y="2679148"/>
        <a:ext cx="1947037" cy="1236368"/>
      </dsp:txXfrm>
    </dsp:sp>
    <dsp:sp modelId="{E0418B5A-9E04-4771-A585-C9DE91718620}">
      <dsp:nvSpPr>
        <dsp:cNvPr id="0" name=""/>
        <dsp:cNvSpPr/>
      </dsp:nvSpPr>
      <dsp:spPr>
        <a:xfrm>
          <a:off x="4762151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0BE04C-724C-4A2F-86C8-C5DAA04822B3}">
      <dsp:nvSpPr>
        <dsp:cNvPr id="0" name=""/>
        <dsp:cNvSpPr/>
      </dsp:nvSpPr>
      <dsp:spPr>
        <a:xfrm>
          <a:off x="4978489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Орех</a:t>
          </a:r>
          <a:endParaRPr lang="ru-RU" sz="2900" kern="1200" dirty="0"/>
        </a:p>
      </dsp:txBody>
      <dsp:txXfrm>
        <a:off x="4978489" y="2679148"/>
        <a:ext cx="1947037" cy="1236368"/>
      </dsp:txXfrm>
    </dsp:sp>
    <dsp:sp modelId="{634FA520-446E-4A40-8724-FEC95BED2364}">
      <dsp:nvSpPr>
        <dsp:cNvPr id="0" name=""/>
        <dsp:cNvSpPr/>
      </dsp:nvSpPr>
      <dsp:spPr>
        <a:xfrm>
          <a:off x="7141864" y="2473628"/>
          <a:ext cx="1947037" cy="1236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253AE8-29AB-48D6-A2F6-2FAF92C9B064}">
      <dsp:nvSpPr>
        <dsp:cNvPr id="0" name=""/>
        <dsp:cNvSpPr/>
      </dsp:nvSpPr>
      <dsp:spPr>
        <a:xfrm>
          <a:off x="7358201" y="2679148"/>
          <a:ext cx="1947037" cy="12363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Крылатка</a:t>
          </a:r>
          <a:endParaRPr lang="ru-RU" sz="2900" kern="1200" dirty="0"/>
        </a:p>
      </dsp:txBody>
      <dsp:txXfrm>
        <a:off x="7358201" y="2679148"/>
        <a:ext cx="1947037" cy="123636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707289-8A85-4199-8232-6B8E1D2C87B4}">
      <dsp:nvSpPr>
        <dsp:cNvPr id="0" name=""/>
        <dsp:cNvSpPr/>
      </dsp:nvSpPr>
      <dsp:spPr>
        <a:xfrm>
          <a:off x="3507" y="1959"/>
          <a:ext cx="4999496" cy="21517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 smtClean="0"/>
            <a:t>Класс Двудольные</a:t>
          </a:r>
          <a:endParaRPr lang="ru-RU" sz="5500" kern="1200" dirty="0"/>
        </a:p>
      </dsp:txBody>
      <dsp:txXfrm>
        <a:off x="3507" y="1959"/>
        <a:ext cx="4999496" cy="2151741"/>
      </dsp:txXfrm>
    </dsp:sp>
    <dsp:sp modelId="{E7C1CE45-9192-441F-AE90-8330F90029B3}">
      <dsp:nvSpPr>
        <dsp:cNvPr id="0" name=""/>
        <dsp:cNvSpPr/>
      </dsp:nvSpPr>
      <dsp:spPr>
        <a:xfrm>
          <a:off x="3507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семени две семядоли</a:t>
          </a:r>
          <a:endParaRPr lang="ru-RU" sz="1400" kern="1200" dirty="0"/>
        </a:p>
      </dsp:txBody>
      <dsp:txXfrm>
        <a:off x="3507" y="2422381"/>
        <a:ext cx="1175798" cy="2151741"/>
      </dsp:txXfrm>
    </dsp:sp>
    <dsp:sp modelId="{0214D41C-0714-41F4-8C26-02082F046335}">
      <dsp:nvSpPr>
        <dsp:cNvPr id="0" name=""/>
        <dsp:cNvSpPr/>
      </dsp:nvSpPr>
      <dsp:spPr>
        <a:xfrm>
          <a:off x="1278073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Стержневая корневая система</a:t>
          </a:r>
          <a:endParaRPr lang="ru-RU" sz="1200" kern="1200" dirty="0"/>
        </a:p>
      </dsp:txBody>
      <dsp:txXfrm>
        <a:off x="1278073" y="2422381"/>
        <a:ext cx="1175798" cy="2151741"/>
      </dsp:txXfrm>
    </dsp:sp>
    <dsp:sp modelId="{2A8E954F-3575-46B6-A939-43D421CDDDD0}">
      <dsp:nvSpPr>
        <dsp:cNvPr id="0" name=""/>
        <dsp:cNvSpPr/>
      </dsp:nvSpPr>
      <dsp:spPr>
        <a:xfrm>
          <a:off x="2552639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Сетчатое жилкование листьев</a:t>
          </a:r>
          <a:endParaRPr lang="ru-RU" sz="1200" kern="1200" dirty="0"/>
        </a:p>
      </dsp:txBody>
      <dsp:txXfrm>
        <a:off x="2552639" y="2422381"/>
        <a:ext cx="1175798" cy="2151741"/>
      </dsp:txXfrm>
    </dsp:sp>
    <dsp:sp modelId="{C5FAC2D9-02EE-42AA-A16A-33DF9A8A495B}">
      <dsp:nvSpPr>
        <dsp:cNvPr id="0" name=""/>
        <dsp:cNvSpPr/>
      </dsp:nvSpPr>
      <dsp:spPr>
        <a:xfrm>
          <a:off x="3827205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Число частей цветка кратно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 или 5</a:t>
          </a:r>
          <a:endParaRPr lang="ru-RU" sz="1200" kern="1200" dirty="0"/>
        </a:p>
      </dsp:txBody>
      <dsp:txXfrm>
        <a:off x="3827205" y="2422381"/>
        <a:ext cx="1175798" cy="2151741"/>
      </dsp:txXfrm>
    </dsp:sp>
    <dsp:sp modelId="{A6D2EDB8-86D1-425C-BFFB-FA839C9D0BEE}">
      <dsp:nvSpPr>
        <dsp:cNvPr id="0" name=""/>
        <dsp:cNvSpPr/>
      </dsp:nvSpPr>
      <dsp:spPr>
        <a:xfrm>
          <a:off x="5200538" y="1959"/>
          <a:ext cx="4999496" cy="2151741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dirty="0" smtClean="0"/>
            <a:t>Класс Однодольные</a:t>
          </a:r>
          <a:endParaRPr lang="ru-RU" sz="5500" kern="1200" dirty="0"/>
        </a:p>
      </dsp:txBody>
      <dsp:txXfrm>
        <a:off x="5200538" y="1959"/>
        <a:ext cx="4999496" cy="2151741"/>
      </dsp:txXfrm>
    </dsp:sp>
    <dsp:sp modelId="{DCD48E10-91F0-478C-8910-432A8EC8B8AC}">
      <dsp:nvSpPr>
        <dsp:cNvPr id="0" name=""/>
        <dsp:cNvSpPr/>
      </dsp:nvSpPr>
      <dsp:spPr>
        <a:xfrm>
          <a:off x="5200538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 семени одна семядоля</a:t>
          </a:r>
          <a:endParaRPr lang="ru-RU" sz="1200" kern="1200" dirty="0"/>
        </a:p>
      </dsp:txBody>
      <dsp:txXfrm>
        <a:off x="5200538" y="2422381"/>
        <a:ext cx="1175798" cy="2151741"/>
      </dsp:txXfrm>
    </dsp:sp>
    <dsp:sp modelId="{BFFE6DD9-08C5-40CF-A708-B9CCDAC0973A}">
      <dsp:nvSpPr>
        <dsp:cNvPr id="0" name=""/>
        <dsp:cNvSpPr/>
      </dsp:nvSpPr>
      <dsp:spPr>
        <a:xfrm>
          <a:off x="6475104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Мочковатая корневая система</a:t>
          </a:r>
          <a:endParaRPr lang="ru-RU" sz="1200" kern="1200" dirty="0"/>
        </a:p>
      </dsp:txBody>
      <dsp:txXfrm>
        <a:off x="6475104" y="2422381"/>
        <a:ext cx="1175798" cy="2151741"/>
      </dsp:txXfrm>
    </dsp:sp>
    <dsp:sp modelId="{86A8925C-7398-402E-9A3F-A5BB686B2956}">
      <dsp:nvSpPr>
        <dsp:cNvPr id="0" name=""/>
        <dsp:cNvSpPr/>
      </dsp:nvSpPr>
      <dsp:spPr>
        <a:xfrm>
          <a:off x="7749670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Параллельное и дуговое жилкование листьев</a:t>
          </a:r>
          <a:endParaRPr lang="ru-RU" sz="1200" kern="1200" dirty="0"/>
        </a:p>
      </dsp:txBody>
      <dsp:txXfrm>
        <a:off x="7749670" y="2422381"/>
        <a:ext cx="1175798" cy="2151741"/>
      </dsp:txXfrm>
    </dsp:sp>
    <dsp:sp modelId="{F730F81B-08A5-4BF3-BAD8-CF6D448DF102}">
      <dsp:nvSpPr>
        <dsp:cNvPr id="0" name=""/>
        <dsp:cNvSpPr/>
      </dsp:nvSpPr>
      <dsp:spPr>
        <a:xfrm>
          <a:off x="9024236" y="2422381"/>
          <a:ext cx="1175798" cy="215174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Число частей цветка кратно 3</a:t>
          </a:r>
          <a:endParaRPr lang="ru-RU" sz="1200" kern="1200" dirty="0"/>
        </a:p>
      </dsp:txBody>
      <dsp:txXfrm>
        <a:off x="9024236" y="2422381"/>
        <a:ext cx="1175798" cy="2151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1E1A0-0665-46F0-9C9A-367FDD49CE6E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A0D1F-963F-48F7-85F6-3DD27CA941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0649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0D1F-963F-48F7-85F6-3DD27CA9416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413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0D1F-963F-48F7-85F6-3DD27CA9416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99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0D1F-963F-48F7-85F6-3DD27CA9416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537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A0D1F-963F-48F7-85F6-3DD27CA9416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767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98522-8C7A-4145-A794-3E7234832F95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340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55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998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9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37736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601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075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050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8" y="609600"/>
            <a:ext cx="1077383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0167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408CE-CC42-4397-BCD5-FCE5AF7D94BD}" type="datetime1">
              <a:rPr lang="ru-RU"/>
              <a:pPr>
                <a:defRPr/>
              </a:pPr>
              <a:t>20.11.2018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9B5A218-6D72-4CFA-9BFC-D761A609E968}" type="slidenum">
              <a:rPr lang="ru-RU"/>
              <a:pPr lvl="1">
                <a:defRPr/>
              </a:pPr>
              <a:t>‹#›</a:t>
            </a:fld>
            <a:endParaRPr lang="ru-RU"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018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16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845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062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56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29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589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45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B288-6080-4850-BDBE-750D3CE1AB9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A70D6B-2C01-4179-9169-2A383DD103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19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1923" y="967620"/>
            <a:ext cx="8119071" cy="164630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Отдел Покрытосеменные, или Цветковые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8370" name="Picture 2" descr="http://www.playcast.ru/uploads/2016/02/26/175280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3028" y="2783001"/>
            <a:ext cx="7184572" cy="4074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34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694" y="396242"/>
            <a:ext cx="9121986" cy="10987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После опыления происходит оплодотворение</a:t>
            </a:r>
          </a:p>
          <a:p>
            <a:r>
              <a:rPr lang="ru-RU" sz="2800" dirty="0" smtClean="0"/>
              <a:t>У цветковых двойное оплодотворение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005840" y="1844039"/>
            <a:ext cx="8168640" cy="4638323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372600" y="3672840"/>
            <a:ext cx="23012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(См. электронное приложение)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21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Строение семени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677334" y="1554479"/>
            <a:ext cx="9076266" cy="4837919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40477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762" y="491446"/>
            <a:ext cx="8960151" cy="23098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>
                <a:latin typeface="Georgia" pitchFamily="18" charset="0"/>
              </a:rPr>
              <a:t>Семязачатки, из которых развивается семя, всегда находятся внутри завязи.</a:t>
            </a:r>
          </a:p>
          <a:p>
            <a:r>
              <a:rPr lang="ru-RU" sz="2400" dirty="0" smtClean="0">
                <a:latin typeface="Georgia" pitchFamily="18" charset="0"/>
              </a:rPr>
              <a:t>Со временем завязь превращается в плод, защищающий семена от неблагоприятных воздействий</a:t>
            </a:r>
          </a:p>
          <a:p>
            <a:r>
              <a:rPr lang="ru-RU" sz="2400" dirty="0" smtClean="0">
                <a:latin typeface="Georgia" pitchFamily="18" charset="0"/>
              </a:rPr>
              <a:t>Отсюда и название -</a:t>
            </a:r>
            <a:r>
              <a:rPr lang="ru-RU" sz="2400" b="1" u="sng" dirty="0" smtClean="0">
                <a:latin typeface="Georgia" pitchFamily="18" charset="0"/>
              </a:rPr>
              <a:t>покрытосеменные </a:t>
            </a:r>
            <a:endParaRPr lang="ru-RU" sz="2400" b="1" u="sng" dirty="0">
              <a:latin typeface="Georgia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2133599" y="2960914"/>
          <a:ext cx="7663543" cy="3235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8455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31120" y="435202"/>
          <a:ext cx="9307966" cy="4601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743" y="4665051"/>
            <a:ext cx="1897794" cy="179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88342" y="4568141"/>
            <a:ext cx="2162629" cy="188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4156" y="4601028"/>
            <a:ext cx="2111329" cy="171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39315" y="4686878"/>
            <a:ext cx="1756229" cy="159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31120" y="0"/>
          <a:ext cx="9307966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7728" y="4252687"/>
            <a:ext cx="2174843" cy="197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8195" y="4180115"/>
            <a:ext cx="2084376" cy="206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37808" y="4165599"/>
            <a:ext cx="1835450" cy="200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1257" y="4194628"/>
            <a:ext cx="1973942" cy="210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31120" y="0"/>
          <a:ext cx="9307966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857" y="4194473"/>
            <a:ext cx="2061028" cy="18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8449" y="4151085"/>
            <a:ext cx="2559265" cy="188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89600" y="4049487"/>
            <a:ext cx="2160680" cy="219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37893" y="4223656"/>
            <a:ext cx="2207593" cy="197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Жизненный цикл цветковых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915" y="1524000"/>
            <a:ext cx="8824685" cy="496271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6363" y="1101047"/>
            <a:ext cx="9192380" cy="196146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По сравнению с голосеменными цветковые имеют более совершенную  проводящую систему и более разнообразные приспособления к опылению и распространению семян</a:t>
            </a:r>
            <a:endParaRPr lang="ru-RU" sz="28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1986" name="Picture 2" descr="http://www.playcast.ru/uploads/2016/06/13/189835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233" y="2571750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ветра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40762" y="3879153"/>
            <a:ext cx="1427237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Береза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85371" y="2177142"/>
            <a:ext cx="8157028" cy="418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ветра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21448" y="3734010"/>
            <a:ext cx="1427237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Клен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64343" y="1553027"/>
            <a:ext cx="7286171" cy="504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Цветок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91220"/>
            <a:ext cx="8596668" cy="8174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Видоизмененный укороченный побег, имеющий приспособления для опыления.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650577" y="1897322"/>
            <a:ext cx="6953096" cy="462091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708571" y="4064000"/>
            <a:ext cx="2815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Тетрадь-тренажёр</a:t>
            </a:r>
          </a:p>
          <a:p>
            <a:r>
              <a:rPr lang="ru-RU" b="1" dirty="0" smtClean="0">
                <a:latin typeface="Georgia" pitchFamily="18" charset="0"/>
              </a:rPr>
              <a:t>С. 31 –задание 10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2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ветра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21448" y="3734010"/>
            <a:ext cx="1427237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Липа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25600" y="2019035"/>
            <a:ext cx="6937827" cy="446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ветра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21448" y="3734010"/>
            <a:ext cx="1848152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Одуванчик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69142" y="2191657"/>
            <a:ext cx="6894285" cy="441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ветра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74705" y="3690468"/>
            <a:ext cx="1499809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Ясень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2104571"/>
            <a:ext cx="7126513" cy="455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воды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674705" y="3690468"/>
            <a:ext cx="1499809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Ирис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59429" y="1988457"/>
            <a:ext cx="6516914" cy="443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воды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26362" y="3690468"/>
            <a:ext cx="1833638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Кокосовая пальма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8171" y="2013810"/>
            <a:ext cx="6386285" cy="448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воды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90" y="3646925"/>
            <a:ext cx="1427238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Осока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8858" y="2002971"/>
            <a:ext cx="7082972" cy="464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человека и животных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90" y="3646925"/>
            <a:ext cx="1427238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Дуб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33714" y="2017485"/>
            <a:ext cx="7300686" cy="454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человека и животных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90" y="3646925"/>
            <a:ext cx="1427238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Лещина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4057" y="2046514"/>
            <a:ext cx="7344229" cy="451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человека и животных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90" y="3646925"/>
            <a:ext cx="1427238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Лопух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96571" y="1959429"/>
            <a:ext cx="6879772" cy="470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человека и животных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90" y="3646925"/>
            <a:ext cx="1427238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Калина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06286" y="2064400"/>
            <a:ext cx="7068457" cy="443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 l="23271" t="20170" r="24339" b="18465"/>
          <a:stretch/>
        </p:blipFill>
        <p:spPr>
          <a:xfrm>
            <a:off x="1357744" y="1357744"/>
            <a:ext cx="8077201" cy="531913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82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растрескивания плода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89" y="3646925"/>
            <a:ext cx="1630439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dirty="0" err="1" smtClean="0">
                <a:solidFill>
                  <a:schemeClr val="tx1"/>
                </a:solidFill>
                <a:latin typeface="Georgia" pitchFamily="18" charset="0"/>
              </a:rPr>
              <a:t>Карагана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80458" y="2191657"/>
            <a:ext cx="7010399" cy="410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77" y="348343"/>
            <a:ext cx="8596668" cy="1930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Способы распространения плодов и семян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u="sng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С помощью растрескивания плода</a:t>
            </a:r>
            <a:endParaRPr lang="ru-RU" sz="2800" b="1" i="1" u="sng" dirty="0">
              <a:solidFill>
                <a:schemeClr val="accent4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61789" y="3646925"/>
            <a:ext cx="1630439" cy="6130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Georgia" pitchFamily="18" charset="0"/>
              </a:rPr>
              <a:t>Чистотел</a:t>
            </a:r>
            <a:endParaRPr lang="ru-RU" sz="2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93372" y="2046514"/>
            <a:ext cx="7126514" cy="43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61752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Систематика  Покрытосеменных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69142" y="1362904"/>
            <a:ext cx="4702628" cy="519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https://www.pngarts.com/files/1/Garden-Transparent-Background-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1195" y="985384"/>
            <a:ext cx="5066462" cy="513964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94285" y="5863772"/>
            <a:ext cx="281577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Тетрадь-тренажёр</a:t>
            </a:r>
          </a:p>
          <a:p>
            <a:r>
              <a:rPr lang="ru-RU" b="1" dirty="0" smtClean="0">
                <a:latin typeface="Georgia" pitchFamily="18" charset="0"/>
              </a:rPr>
              <a:t>С. 35 –задание 1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477" y="522514"/>
            <a:ext cx="9395580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Классификация покрытосеменных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46742" y="1465944"/>
          <a:ext cx="10203543" cy="457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376229" y="0"/>
            <a:ext cx="281577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Тетрадь-тренажёр</a:t>
            </a:r>
          </a:p>
          <a:p>
            <a:r>
              <a:rPr lang="ru-RU" b="1" dirty="0" smtClean="0">
                <a:latin typeface="Georgia" pitchFamily="18" charset="0"/>
              </a:rPr>
              <a:t>С.26-задание 9;</a:t>
            </a:r>
          </a:p>
          <a:p>
            <a:r>
              <a:rPr lang="ru-RU" b="1" dirty="0" smtClean="0">
                <a:latin typeface="Georgia" pitchFamily="18" charset="0"/>
              </a:rPr>
              <a:t>С. 36 –задание 4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23009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Черты однодольных и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4114" y="1494971"/>
            <a:ext cx="9042399" cy="50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23009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Черты однодольных и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8629" y="1509487"/>
            <a:ext cx="8824685" cy="485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323009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Черты однодольных и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6687" y="1625599"/>
            <a:ext cx="9042400" cy="49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2798" y="4018418"/>
            <a:ext cx="2467430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Бобовые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4115" y="1553029"/>
            <a:ext cx="7750628" cy="43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2797" y="4018418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Крестоцветные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/>
          <a:srcRect l="22980" t="21428" r="23252" b="19445"/>
          <a:stretch>
            <a:fillRect/>
          </a:stretch>
        </p:blipFill>
        <p:spPr bwMode="auto">
          <a:xfrm>
            <a:off x="754743" y="1567543"/>
            <a:ext cx="7547428" cy="466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2797" y="4018418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Пасленовые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1542" y="1553028"/>
            <a:ext cx="7634515" cy="467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957699" y="1662546"/>
            <a:ext cx="8035937" cy="473825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248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2797" y="4018418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Розоцветные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/>
          <a:srcRect l="23203" t="21627" r="23364" b="19643"/>
          <a:stretch>
            <a:fillRect/>
          </a:stretch>
        </p:blipFill>
        <p:spPr bwMode="auto">
          <a:xfrm>
            <a:off x="783771" y="1669142"/>
            <a:ext cx="7590972" cy="469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Двудольных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2797" y="4018418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Сложноцветные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1" y="1451428"/>
            <a:ext cx="7661979" cy="476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Однодольных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10282" y="3945847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Ирисовые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3314" t="21826" r="34073" b="19444"/>
          <a:stretch>
            <a:fillRect/>
          </a:stretch>
        </p:blipFill>
        <p:spPr bwMode="auto">
          <a:xfrm>
            <a:off x="1277258" y="1582057"/>
            <a:ext cx="6357256" cy="492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Однодольных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10282" y="3945847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Лилейные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3091" t="21825" r="33961" b="19048"/>
          <a:stretch>
            <a:fillRect/>
          </a:stretch>
        </p:blipFill>
        <p:spPr bwMode="auto">
          <a:xfrm>
            <a:off x="1175655" y="1277257"/>
            <a:ext cx="6516915" cy="50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Однодольных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07082" y="3931333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Злаки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23203" t="22421" r="34184" b="19444"/>
          <a:stretch>
            <a:fillRect/>
          </a:stretch>
        </p:blipFill>
        <p:spPr bwMode="auto">
          <a:xfrm>
            <a:off x="1465940" y="1654628"/>
            <a:ext cx="6081487" cy="466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40723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Представители класса Однодольных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07082" y="3931333"/>
            <a:ext cx="2888345" cy="52455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Georgia" pitchFamily="18" charset="0"/>
              </a:rPr>
              <a:t>Сем. Орхидные</a:t>
            </a:r>
            <a:endParaRPr lang="ru-RU" sz="2400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0171" y="1625599"/>
            <a:ext cx="5994400" cy="465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7" y="609600"/>
            <a:ext cx="9608457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Происхождение цветковых растений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4" y="1698172"/>
            <a:ext cx="8596668" cy="2540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Появились в середине мезозоя, но расцвета достигли в кайнозое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Georgia" pitchFamily="18" charset="0"/>
              </a:rPr>
              <a:t>Одни  ученые считают, что они произошли от древних семенных папоротников, другие –от вымерших голосеменных</a:t>
            </a:r>
            <a:endParaRPr lang="ru-RU" sz="28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203200" y="152400"/>
            <a:ext cx="11988800" cy="1600200"/>
          </a:xfrm>
        </p:spPr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Жизненные формы покрытосеменных</a:t>
            </a:r>
          </a:p>
        </p:txBody>
      </p:sp>
      <p:sp>
        <p:nvSpPr>
          <p:cNvPr id="20482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98759B2-B24C-4886-BA01-AF67777E6209}" type="datetime1">
              <a:rPr lang="ru-RU" smtClean="0"/>
              <a:pPr>
                <a:defRPr/>
              </a:pPr>
              <a:t>20.11.2018</a:t>
            </a:fld>
            <a:endParaRPr lang="ru-RU" smtClean="0"/>
          </a:p>
        </p:txBody>
      </p:sp>
      <p:sp>
        <p:nvSpPr>
          <p:cNvPr id="174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lvl="1"/>
            <a:fld id="{F5BC33EC-5BD9-4080-9411-0195A4693C50}" type="slidenum">
              <a:rPr lang="ru-RU" smtClean="0"/>
              <a:pPr lvl="1"/>
              <a:t>47</a:t>
            </a:fld>
            <a:endParaRPr lang="ru-RU" smtClean="0"/>
          </a:p>
        </p:txBody>
      </p:sp>
      <p:pic>
        <p:nvPicPr>
          <p:cNvPr id="17413" name="Picture 16" descr="{8B98711D-DE74-4F91-BA92-FFDACC8B671D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1004388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17"/>
          <p:cNvSpPr>
            <a:spLocks noChangeArrowheads="1"/>
          </p:cNvSpPr>
          <p:nvPr/>
        </p:nvSpPr>
        <p:spPr bwMode="auto">
          <a:xfrm>
            <a:off x="9033933" y="4686301"/>
            <a:ext cx="391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2"/>
                </a:solidFill>
              </a:rPr>
              <a:t>Ж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203200"/>
            <a:ext cx="9526210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Эволюционные изменения у покрытосеменных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9163" y="1667105"/>
            <a:ext cx="7044266" cy="6261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Georgia" pitchFamily="18" charset="0"/>
              </a:rPr>
              <a:t>1. Появление цветка</a:t>
            </a:r>
            <a:endParaRPr lang="ru-RU" sz="3200" dirty="0">
              <a:latin typeface="Georgia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315028"/>
            <a:ext cx="7837713" cy="420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203200"/>
            <a:ext cx="9526210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Эволюционные изменения у покрытосеменных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9163" y="1667105"/>
            <a:ext cx="7044266" cy="6261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Georgia" pitchFamily="18" charset="0"/>
              </a:rPr>
              <a:t>2. Двойное оплодотворение</a:t>
            </a:r>
            <a:endParaRPr lang="ru-RU" sz="3200" dirty="0">
              <a:latin typeface="Georgia" pitchFamily="18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15" y="2598057"/>
            <a:ext cx="6836228" cy="397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066800" y="1391980"/>
            <a:ext cx="8207202" cy="51058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663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203200"/>
            <a:ext cx="9526210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Эволюционные изменения у покрытосеменных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19163" y="1667105"/>
            <a:ext cx="7044266" cy="6261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Georgia" pitchFamily="18" charset="0"/>
              </a:rPr>
              <a:t>3.Появление плода </a:t>
            </a:r>
            <a:endParaRPr lang="ru-RU" sz="3200" dirty="0">
              <a:latin typeface="Georgia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00" y="2373085"/>
            <a:ext cx="7039429" cy="428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4518" y="725714"/>
            <a:ext cx="10773833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Домашнее задание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1" y="3178628"/>
            <a:ext cx="471714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latin typeface="Georgia" pitchFamily="18" charset="0"/>
              </a:rPr>
              <a:t>Параграф 19;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3600" dirty="0" smtClean="0">
                <a:latin typeface="Georgia" pitchFamily="18" charset="0"/>
              </a:rPr>
              <a:t>Вопросы с. 51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77828" name="Picture 4" descr="http://www.alexandersacademy.com/wp-content/uploads/2016/03/grassandflowers-1030x2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485141"/>
            <a:ext cx="10740571" cy="257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1289537" y="1356360"/>
            <a:ext cx="7892485" cy="493776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281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1020696" y="1482436"/>
            <a:ext cx="8253306" cy="506202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896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914401" y="1528156"/>
            <a:ext cx="8702040" cy="497932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021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283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Многообразие цветков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2826" t="20417" r="24466" b="16875"/>
          <a:stretch/>
        </p:blipFill>
        <p:spPr>
          <a:xfrm>
            <a:off x="1271694" y="1482436"/>
            <a:ext cx="8002308" cy="507076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6891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UX25FU4DC2SS-1091-22</_dlc_DocId>
    <_dlc_DocIdUrl xmlns="abdb83d0-779d-445a-a542-78c4e7e32ea9">
      <Url>http://www.eduportal44.ru/soligalich/shablon/distovz/_layouts/15/DocIdRedir.aspx?ID=UX25FU4DC2SS-1091-22</Url>
      <Description>UX25FU4DC2SS-1091-22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17DCCF4-59D0-4881-914A-39909442C082}"/>
</file>

<file path=customXml/itemProps2.xml><?xml version="1.0" encoding="utf-8"?>
<ds:datastoreItem xmlns:ds="http://schemas.openxmlformats.org/officeDocument/2006/customXml" ds:itemID="{28E88A81-82BA-4BF8-B285-54ECF3FAA424}"/>
</file>

<file path=customXml/itemProps3.xml><?xml version="1.0" encoding="utf-8"?>
<ds:datastoreItem xmlns:ds="http://schemas.openxmlformats.org/officeDocument/2006/customXml" ds:itemID="{568A7650-4E64-45C9-89BD-15B893169C25}"/>
</file>

<file path=customXml/itemProps4.xml><?xml version="1.0" encoding="utf-8"?>
<ds:datastoreItem xmlns:ds="http://schemas.openxmlformats.org/officeDocument/2006/customXml" ds:itemID="{F7C2174E-1703-4EF7-BAB5-C5BA45566F34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</TotalTime>
  <Words>403</Words>
  <Application>Microsoft Office PowerPoint</Application>
  <PresentationFormat>Произвольный</PresentationFormat>
  <Paragraphs>127</Paragraphs>
  <Slides>51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Грань</vt:lpstr>
      <vt:lpstr>Отдел Покрытосеменные, или Цветковые</vt:lpstr>
      <vt:lpstr>Цветок</vt:lpstr>
      <vt:lpstr>Многообразие цветков</vt:lpstr>
      <vt:lpstr>Многообразие цветков</vt:lpstr>
      <vt:lpstr>Многообразие цветков</vt:lpstr>
      <vt:lpstr>Многообразие цветков</vt:lpstr>
      <vt:lpstr>Многообразие цветков</vt:lpstr>
      <vt:lpstr>Многообразие цветков</vt:lpstr>
      <vt:lpstr>Многообразие цветков</vt:lpstr>
      <vt:lpstr>Слайд 10</vt:lpstr>
      <vt:lpstr>Строение семени</vt:lpstr>
      <vt:lpstr>Слайд 12</vt:lpstr>
      <vt:lpstr>Слайд 13</vt:lpstr>
      <vt:lpstr>Слайд 14</vt:lpstr>
      <vt:lpstr>Слайд 15</vt:lpstr>
      <vt:lpstr>Жизненный цикл цветковых</vt:lpstr>
      <vt:lpstr>Слайд 17</vt:lpstr>
      <vt:lpstr>Способы распространения плодов и семян С помощью ветра</vt:lpstr>
      <vt:lpstr>Способы распространения плодов и семян С помощью ветра</vt:lpstr>
      <vt:lpstr>Способы распространения плодов и семян С помощью ветра</vt:lpstr>
      <vt:lpstr>Способы распространения плодов и семян С помощью ветра</vt:lpstr>
      <vt:lpstr>Способы распространения плодов и семян С помощью ветра</vt:lpstr>
      <vt:lpstr>Способы распространения плодов и семян С помощью воды</vt:lpstr>
      <vt:lpstr>Способы распространения плодов и семян С помощью воды</vt:lpstr>
      <vt:lpstr>Способы распространения плодов и семян С помощью воды</vt:lpstr>
      <vt:lpstr>Способы распространения плодов и семян С помощью человека и животных</vt:lpstr>
      <vt:lpstr>Способы распространения плодов и семян С помощью человека и животных</vt:lpstr>
      <vt:lpstr>Способы распространения плодов и семян С помощью человека и животных</vt:lpstr>
      <vt:lpstr>Способы распространения плодов и семян С помощью человека и животных</vt:lpstr>
      <vt:lpstr>Способы распространения плодов и семян С помощью растрескивания плода</vt:lpstr>
      <vt:lpstr>Способы распространения плодов и семян С помощью растрескивания плода</vt:lpstr>
      <vt:lpstr>Систематика  Покрытосеменных</vt:lpstr>
      <vt:lpstr>Классификация покрытосеменных</vt:lpstr>
      <vt:lpstr>Черты однодольных и двудольных</vt:lpstr>
      <vt:lpstr>Черты однодольных и двудольных</vt:lpstr>
      <vt:lpstr>Черты однодольных и двудольных</vt:lpstr>
      <vt:lpstr>Представители класса Двудольных</vt:lpstr>
      <vt:lpstr>Представители класса Двудольных</vt:lpstr>
      <vt:lpstr>Представители класса Двудольных</vt:lpstr>
      <vt:lpstr>Представители класса Двудольных</vt:lpstr>
      <vt:lpstr>Представители класса Двудольных</vt:lpstr>
      <vt:lpstr>Представители класса Однодольных</vt:lpstr>
      <vt:lpstr>Представители класса Однодольных</vt:lpstr>
      <vt:lpstr>Представители класса Однодольных</vt:lpstr>
      <vt:lpstr>Представители класса Однодольных</vt:lpstr>
      <vt:lpstr>Происхождение цветковых растений</vt:lpstr>
      <vt:lpstr> Жизненные формы покрытосеменных</vt:lpstr>
      <vt:lpstr>Эволюционные изменения у покрытосеменных</vt:lpstr>
      <vt:lpstr>Эволюционные изменения у покрытосеменных</vt:lpstr>
      <vt:lpstr>Эволюционные изменения у покрытосеменных</vt:lpstr>
      <vt:lpstr>Домашнее задание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Покрытосеменные, или Цветковые</dc:title>
  <dc:creator>админ</dc:creator>
  <cp:lastModifiedBy>рс1</cp:lastModifiedBy>
  <cp:revision>10</cp:revision>
  <dcterms:created xsi:type="dcterms:W3CDTF">2018-11-20T10:28:28Z</dcterms:created>
  <dcterms:modified xsi:type="dcterms:W3CDTF">2018-11-20T18:53:38Z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3b1373c9-d18a-477b-9eaf-9cf645182e7c</vt:lpwstr>
  </property>
</Properties>
</file>